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1400" y="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customXml" Target="../customXml/item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customXml" Target="../customXml/item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115" Type="http://schemas.openxmlformats.org/officeDocument/2006/relationships/customXml" Target="../customXml/item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01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799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DD2234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tx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DD2234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3863" y="1929510"/>
            <a:ext cx="1996439" cy="430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7E7E7E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715127" y="1249680"/>
            <a:ext cx="3392804" cy="4768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DD2234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31340" y="2811226"/>
            <a:ext cx="6481318" cy="533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DD2234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6361" y="1403826"/>
            <a:ext cx="8231276" cy="4556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chemeClr val="tx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79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11.png"/><Relationship Id="rId9" Type="http://schemas.openxmlformats.org/officeDocument/2006/relationships/image" Target="../media/image36.png"/><Relationship Id="rId14" Type="http://schemas.openxmlformats.org/officeDocument/2006/relationships/image" Target="../media/image5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1.jp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2.jpg"/><Relationship Id="rId7" Type="http://schemas.openxmlformats.org/officeDocument/2006/relationships/image" Target="../media/image59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5.jpg"/><Relationship Id="rId5" Type="http://schemas.openxmlformats.org/officeDocument/2006/relationships/image" Target="../media/image594.jpg"/><Relationship Id="rId4" Type="http://schemas.openxmlformats.org/officeDocument/2006/relationships/image" Target="../media/image593.jp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7.jp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8.jp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9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1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7.png"/><Relationship Id="rId3" Type="http://schemas.openxmlformats.org/officeDocument/2006/relationships/image" Target="../media/image602.png"/><Relationship Id="rId7" Type="http://schemas.openxmlformats.org/officeDocument/2006/relationships/image" Target="../media/image60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5.png"/><Relationship Id="rId5" Type="http://schemas.openxmlformats.org/officeDocument/2006/relationships/image" Target="../media/image604.png"/><Relationship Id="rId4" Type="http://schemas.openxmlformats.org/officeDocument/2006/relationships/image" Target="../media/image603.png"/><Relationship Id="rId9" Type="http://schemas.openxmlformats.org/officeDocument/2006/relationships/image" Target="../media/image60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56.jpg"/><Relationship Id="rId3" Type="http://schemas.openxmlformats.org/officeDocument/2006/relationships/image" Target="../media/image25.jp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27.png"/><Relationship Id="rId15" Type="http://schemas.openxmlformats.org/officeDocument/2006/relationships/image" Target="../media/image58.png"/><Relationship Id="rId10" Type="http://schemas.openxmlformats.org/officeDocument/2006/relationships/image" Target="../media/image42.png"/><Relationship Id="rId4" Type="http://schemas.openxmlformats.org/officeDocument/2006/relationships/image" Target="../media/image26.png"/><Relationship Id="rId9" Type="http://schemas.openxmlformats.org/officeDocument/2006/relationships/image" Target="../media/image41.jpg"/><Relationship Id="rId1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jpg"/><Relationship Id="rId4" Type="http://schemas.openxmlformats.org/officeDocument/2006/relationships/image" Target="../media/image6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1.png"/><Relationship Id="rId21" Type="http://schemas.openxmlformats.org/officeDocument/2006/relationships/image" Target="../media/image89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19" Type="http://schemas.openxmlformats.org/officeDocument/2006/relationships/image" Target="../media/image87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67.jp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g"/><Relationship Id="rId3" Type="http://schemas.openxmlformats.org/officeDocument/2006/relationships/image" Target="../media/image97.jpg"/><Relationship Id="rId7" Type="http://schemas.openxmlformats.org/officeDocument/2006/relationships/image" Target="../media/image10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jpg"/><Relationship Id="rId11" Type="http://schemas.openxmlformats.org/officeDocument/2006/relationships/image" Target="../media/image105.jpg"/><Relationship Id="rId5" Type="http://schemas.openxmlformats.org/officeDocument/2006/relationships/image" Target="../media/image99.png"/><Relationship Id="rId10" Type="http://schemas.openxmlformats.org/officeDocument/2006/relationships/image" Target="../media/image104.jpg"/><Relationship Id="rId4" Type="http://schemas.openxmlformats.org/officeDocument/2006/relationships/image" Target="../media/image98.jpg"/><Relationship Id="rId9" Type="http://schemas.openxmlformats.org/officeDocument/2006/relationships/image" Target="../media/image103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jpg"/><Relationship Id="rId3" Type="http://schemas.openxmlformats.org/officeDocument/2006/relationships/image" Target="../media/image106.png"/><Relationship Id="rId7" Type="http://schemas.openxmlformats.org/officeDocument/2006/relationships/image" Target="../media/image11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jpg"/><Relationship Id="rId5" Type="http://schemas.openxmlformats.org/officeDocument/2006/relationships/image" Target="../media/image108.png"/><Relationship Id="rId10" Type="http://schemas.openxmlformats.org/officeDocument/2006/relationships/image" Target="../media/image113.jpg"/><Relationship Id="rId4" Type="http://schemas.openxmlformats.org/officeDocument/2006/relationships/image" Target="../media/image107.png"/><Relationship Id="rId9" Type="http://schemas.openxmlformats.org/officeDocument/2006/relationships/image" Target="../media/image112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g"/><Relationship Id="rId13" Type="http://schemas.openxmlformats.org/officeDocument/2006/relationships/image" Target="../media/image123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22.png"/><Relationship Id="rId17" Type="http://schemas.openxmlformats.org/officeDocument/2006/relationships/image" Target="../media/image127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jpg"/><Relationship Id="rId11" Type="http://schemas.openxmlformats.org/officeDocument/2006/relationships/image" Target="../media/image104.jpg"/><Relationship Id="rId5" Type="http://schemas.openxmlformats.org/officeDocument/2006/relationships/image" Target="../media/image117.png"/><Relationship Id="rId15" Type="http://schemas.openxmlformats.org/officeDocument/2006/relationships/image" Target="../media/image125.png"/><Relationship Id="rId10" Type="http://schemas.openxmlformats.org/officeDocument/2006/relationships/image" Target="../media/image121.png"/><Relationship Id="rId4" Type="http://schemas.openxmlformats.org/officeDocument/2006/relationships/image" Target="../media/image116.png"/><Relationship Id="rId9" Type="http://schemas.openxmlformats.org/officeDocument/2006/relationships/image" Target="../media/image120.png"/><Relationship Id="rId14" Type="http://schemas.openxmlformats.org/officeDocument/2006/relationships/image" Target="../media/image12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jpg"/><Relationship Id="rId3" Type="http://schemas.openxmlformats.org/officeDocument/2006/relationships/image" Target="../media/image142.jpg"/><Relationship Id="rId7" Type="http://schemas.openxmlformats.org/officeDocument/2006/relationships/image" Target="../media/image14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jpg"/><Relationship Id="rId11" Type="http://schemas.openxmlformats.org/officeDocument/2006/relationships/image" Target="../media/image150.jpg"/><Relationship Id="rId5" Type="http://schemas.openxmlformats.org/officeDocument/2006/relationships/image" Target="../media/image144.jpg"/><Relationship Id="rId10" Type="http://schemas.openxmlformats.org/officeDocument/2006/relationships/image" Target="../media/image149.jpg"/><Relationship Id="rId4" Type="http://schemas.openxmlformats.org/officeDocument/2006/relationships/image" Target="../media/image143.jpg"/><Relationship Id="rId9" Type="http://schemas.openxmlformats.org/officeDocument/2006/relationships/image" Target="../media/image14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5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jp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52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5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7.png"/><Relationship Id="rId18" Type="http://schemas.openxmlformats.org/officeDocument/2006/relationships/image" Target="../media/image182.png"/><Relationship Id="rId26" Type="http://schemas.openxmlformats.org/officeDocument/2006/relationships/image" Target="../media/image190.png"/><Relationship Id="rId39" Type="http://schemas.openxmlformats.org/officeDocument/2006/relationships/image" Target="../media/image203.png"/><Relationship Id="rId21" Type="http://schemas.openxmlformats.org/officeDocument/2006/relationships/image" Target="../media/image185.png"/><Relationship Id="rId34" Type="http://schemas.openxmlformats.org/officeDocument/2006/relationships/image" Target="../media/image198.png"/><Relationship Id="rId42" Type="http://schemas.openxmlformats.org/officeDocument/2006/relationships/image" Target="../media/image206.png"/><Relationship Id="rId47" Type="http://schemas.openxmlformats.org/officeDocument/2006/relationships/image" Target="../media/image211.png"/><Relationship Id="rId50" Type="http://schemas.openxmlformats.org/officeDocument/2006/relationships/image" Target="../media/image214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180.png"/><Relationship Id="rId29" Type="http://schemas.openxmlformats.org/officeDocument/2006/relationships/image" Target="../media/image193.png"/><Relationship Id="rId11" Type="http://schemas.openxmlformats.org/officeDocument/2006/relationships/image" Target="../media/image175.png"/><Relationship Id="rId24" Type="http://schemas.openxmlformats.org/officeDocument/2006/relationships/image" Target="../media/image188.png"/><Relationship Id="rId32" Type="http://schemas.openxmlformats.org/officeDocument/2006/relationships/image" Target="../media/image196.png"/><Relationship Id="rId37" Type="http://schemas.openxmlformats.org/officeDocument/2006/relationships/image" Target="../media/image201.png"/><Relationship Id="rId40" Type="http://schemas.openxmlformats.org/officeDocument/2006/relationships/image" Target="../media/image204.png"/><Relationship Id="rId45" Type="http://schemas.openxmlformats.org/officeDocument/2006/relationships/image" Target="../media/image209.png"/><Relationship Id="rId53" Type="http://schemas.openxmlformats.org/officeDocument/2006/relationships/image" Target="../media/image217.png"/><Relationship Id="rId5" Type="http://schemas.openxmlformats.org/officeDocument/2006/relationships/image" Target="../media/image169.png"/><Relationship Id="rId10" Type="http://schemas.openxmlformats.org/officeDocument/2006/relationships/image" Target="../media/image174.png"/><Relationship Id="rId19" Type="http://schemas.openxmlformats.org/officeDocument/2006/relationships/image" Target="../media/image183.png"/><Relationship Id="rId31" Type="http://schemas.openxmlformats.org/officeDocument/2006/relationships/image" Target="../media/image195.png"/><Relationship Id="rId44" Type="http://schemas.openxmlformats.org/officeDocument/2006/relationships/image" Target="../media/image208.png"/><Relationship Id="rId52" Type="http://schemas.openxmlformats.org/officeDocument/2006/relationships/image" Target="../media/image216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Relationship Id="rId14" Type="http://schemas.openxmlformats.org/officeDocument/2006/relationships/image" Target="../media/image178.png"/><Relationship Id="rId22" Type="http://schemas.openxmlformats.org/officeDocument/2006/relationships/image" Target="../media/image186.png"/><Relationship Id="rId27" Type="http://schemas.openxmlformats.org/officeDocument/2006/relationships/image" Target="../media/image191.png"/><Relationship Id="rId30" Type="http://schemas.openxmlformats.org/officeDocument/2006/relationships/image" Target="../media/image194.png"/><Relationship Id="rId35" Type="http://schemas.openxmlformats.org/officeDocument/2006/relationships/image" Target="../media/image199.png"/><Relationship Id="rId43" Type="http://schemas.openxmlformats.org/officeDocument/2006/relationships/image" Target="../media/image207.png"/><Relationship Id="rId48" Type="http://schemas.openxmlformats.org/officeDocument/2006/relationships/image" Target="../media/image212.png"/><Relationship Id="rId8" Type="http://schemas.openxmlformats.org/officeDocument/2006/relationships/image" Target="../media/image172.png"/><Relationship Id="rId51" Type="http://schemas.openxmlformats.org/officeDocument/2006/relationships/image" Target="../media/image215.png"/><Relationship Id="rId3" Type="http://schemas.openxmlformats.org/officeDocument/2006/relationships/image" Target="../media/image167.png"/><Relationship Id="rId12" Type="http://schemas.openxmlformats.org/officeDocument/2006/relationships/image" Target="../media/image176.png"/><Relationship Id="rId17" Type="http://schemas.openxmlformats.org/officeDocument/2006/relationships/image" Target="../media/image181.png"/><Relationship Id="rId25" Type="http://schemas.openxmlformats.org/officeDocument/2006/relationships/image" Target="../media/image189.png"/><Relationship Id="rId33" Type="http://schemas.openxmlformats.org/officeDocument/2006/relationships/image" Target="../media/image197.png"/><Relationship Id="rId38" Type="http://schemas.openxmlformats.org/officeDocument/2006/relationships/image" Target="../media/image202.png"/><Relationship Id="rId46" Type="http://schemas.openxmlformats.org/officeDocument/2006/relationships/image" Target="../media/image210.png"/><Relationship Id="rId20" Type="http://schemas.openxmlformats.org/officeDocument/2006/relationships/image" Target="../media/image184.png"/><Relationship Id="rId41" Type="http://schemas.openxmlformats.org/officeDocument/2006/relationships/image" Target="../media/image205.png"/><Relationship Id="rId54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5" Type="http://schemas.openxmlformats.org/officeDocument/2006/relationships/image" Target="../media/image179.png"/><Relationship Id="rId23" Type="http://schemas.openxmlformats.org/officeDocument/2006/relationships/image" Target="../media/image187.png"/><Relationship Id="rId28" Type="http://schemas.openxmlformats.org/officeDocument/2006/relationships/image" Target="../media/image192.png"/><Relationship Id="rId36" Type="http://schemas.openxmlformats.org/officeDocument/2006/relationships/image" Target="../media/image200.png"/><Relationship Id="rId49" Type="http://schemas.openxmlformats.org/officeDocument/2006/relationships/image" Target="../media/image2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1.png"/><Relationship Id="rId4" Type="http://schemas.openxmlformats.org/officeDocument/2006/relationships/image" Target="../media/image220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jpg"/><Relationship Id="rId5" Type="http://schemas.openxmlformats.org/officeDocument/2006/relationships/image" Target="../media/image224.jpg"/><Relationship Id="rId4" Type="http://schemas.openxmlformats.org/officeDocument/2006/relationships/image" Target="../media/image22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8.jpg"/><Relationship Id="rId4" Type="http://schemas.openxmlformats.org/officeDocument/2006/relationships/image" Target="../media/image227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1.jpg"/><Relationship Id="rId4" Type="http://schemas.openxmlformats.org/officeDocument/2006/relationships/image" Target="../media/image230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4.png"/><Relationship Id="rId4" Type="http://schemas.openxmlformats.org/officeDocument/2006/relationships/image" Target="../media/image233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7.jpg"/><Relationship Id="rId4" Type="http://schemas.openxmlformats.org/officeDocument/2006/relationships/image" Target="../media/image236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g"/><Relationship Id="rId7" Type="http://schemas.openxmlformats.org/officeDocument/2006/relationships/image" Target="../media/image242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5" Type="http://schemas.openxmlformats.org/officeDocument/2006/relationships/image" Target="../media/image240.jpg"/><Relationship Id="rId4" Type="http://schemas.openxmlformats.org/officeDocument/2006/relationships/image" Target="../media/image239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jpg"/><Relationship Id="rId7" Type="http://schemas.openxmlformats.org/officeDocument/2006/relationships/image" Target="../media/image249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jpg"/><Relationship Id="rId5" Type="http://schemas.openxmlformats.org/officeDocument/2006/relationships/image" Target="../media/image247.png"/><Relationship Id="rId4" Type="http://schemas.openxmlformats.org/officeDocument/2006/relationships/image" Target="../media/image246.jp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13" Type="http://schemas.openxmlformats.org/officeDocument/2006/relationships/image" Target="../media/image260.png"/><Relationship Id="rId18" Type="http://schemas.openxmlformats.org/officeDocument/2006/relationships/image" Target="../media/image265.png"/><Relationship Id="rId3" Type="http://schemas.openxmlformats.org/officeDocument/2006/relationships/image" Target="../media/image250.png"/><Relationship Id="rId21" Type="http://schemas.openxmlformats.org/officeDocument/2006/relationships/image" Target="../media/image268.png"/><Relationship Id="rId7" Type="http://schemas.openxmlformats.org/officeDocument/2006/relationships/image" Target="../media/image254.png"/><Relationship Id="rId12" Type="http://schemas.openxmlformats.org/officeDocument/2006/relationships/image" Target="../media/image259.png"/><Relationship Id="rId17" Type="http://schemas.openxmlformats.org/officeDocument/2006/relationships/image" Target="../media/image264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263.png"/><Relationship Id="rId20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png"/><Relationship Id="rId11" Type="http://schemas.openxmlformats.org/officeDocument/2006/relationships/image" Target="../media/image258.png"/><Relationship Id="rId5" Type="http://schemas.openxmlformats.org/officeDocument/2006/relationships/image" Target="../media/image252.png"/><Relationship Id="rId15" Type="http://schemas.openxmlformats.org/officeDocument/2006/relationships/image" Target="../media/image262.png"/><Relationship Id="rId10" Type="http://schemas.openxmlformats.org/officeDocument/2006/relationships/image" Target="../media/image257.png"/><Relationship Id="rId19" Type="http://schemas.openxmlformats.org/officeDocument/2006/relationships/image" Target="../media/image266.png"/><Relationship Id="rId4" Type="http://schemas.openxmlformats.org/officeDocument/2006/relationships/image" Target="../media/image251.png"/><Relationship Id="rId9" Type="http://schemas.openxmlformats.org/officeDocument/2006/relationships/image" Target="../media/image256.png"/><Relationship Id="rId14" Type="http://schemas.openxmlformats.org/officeDocument/2006/relationships/image" Target="../media/image261.png"/><Relationship Id="rId22" Type="http://schemas.openxmlformats.org/officeDocument/2006/relationships/image" Target="../media/image26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13" Type="http://schemas.openxmlformats.org/officeDocument/2006/relationships/image" Target="../media/image276.png"/><Relationship Id="rId18" Type="http://schemas.openxmlformats.org/officeDocument/2006/relationships/image" Target="../media/image280.png"/><Relationship Id="rId3" Type="http://schemas.openxmlformats.org/officeDocument/2006/relationships/image" Target="../media/image257.png"/><Relationship Id="rId21" Type="http://schemas.openxmlformats.org/officeDocument/2006/relationships/image" Target="../media/image282.png"/><Relationship Id="rId7" Type="http://schemas.openxmlformats.org/officeDocument/2006/relationships/image" Target="../media/image272.png"/><Relationship Id="rId12" Type="http://schemas.openxmlformats.org/officeDocument/2006/relationships/image" Target="../media/image210.png"/><Relationship Id="rId17" Type="http://schemas.openxmlformats.org/officeDocument/2006/relationships/image" Target="../media/image279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278.png"/><Relationship Id="rId20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11" Type="http://schemas.openxmlformats.org/officeDocument/2006/relationships/image" Target="../media/image275.png"/><Relationship Id="rId5" Type="http://schemas.openxmlformats.org/officeDocument/2006/relationships/image" Target="../media/image270.png"/><Relationship Id="rId15" Type="http://schemas.openxmlformats.org/officeDocument/2006/relationships/image" Target="../media/image277.png"/><Relationship Id="rId23" Type="http://schemas.openxmlformats.org/officeDocument/2006/relationships/image" Target="../media/image34.png"/><Relationship Id="rId10" Type="http://schemas.openxmlformats.org/officeDocument/2006/relationships/image" Target="../media/image274.png"/><Relationship Id="rId19" Type="http://schemas.openxmlformats.org/officeDocument/2006/relationships/image" Target="../media/image197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Relationship Id="rId14" Type="http://schemas.openxmlformats.org/officeDocument/2006/relationships/image" Target="../media/image192.png"/><Relationship Id="rId22" Type="http://schemas.openxmlformats.org/officeDocument/2006/relationships/image" Target="../media/image28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jp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7.png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1.png"/><Relationship Id="rId18" Type="http://schemas.openxmlformats.org/officeDocument/2006/relationships/image" Target="../media/image306.png"/><Relationship Id="rId26" Type="http://schemas.openxmlformats.org/officeDocument/2006/relationships/image" Target="../media/image314.png"/><Relationship Id="rId39" Type="http://schemas.openxmlformats.org/officeDocument/2006/relationships/image" Target="../media/image327.png"/><Relationship Id="rId21" Type="http://schemas.openxmlformats.org/officeDocument/2006/relationships/image" Target="../media/image309.png"/><Relationship Id="rId34" Type="http://schemas.openxmlformats.org/officeDocument/2006/relationships/image" Target="../media/image322.png"/><Relationship Id="rId42" Type="http://schemas.openxmlformats.org/officeDocument/2006/relationships/image" Target="../media/image330.png"/><Relationship Id="rId47" Type="http://schemas.openxmlformats.org/officeDocument/2006/relationships/image" Target="../media/image335.png"/><Relationship Id="rId50" Type="http://schemas.openxmlformats.org/officeDocument/2006/relationships/image" Target="../media/image338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304.png"/><Relationship Id="rId29" Type="http://schemas.openxmlformats.org/officeDocument/2006/relationships/image" Target="../media/image317.png"/><Relationship Id="rId11" Type="http://schemas.openxmlformats.org/officeDocument/2006/relationships/image" Target="../media/image299.png"/><Relationship Id="rId24" Type="http://schemas.openxmlformats.org/officeDocument/2006/relationships/image" Target="../media/image312.png"/><Relationship Id="rId32" Type="http://schemas.openxmlformats.org/officeDocument/2006/relationships/image" Target="../media/image320.png"/><Relationship Id="rId37" Type="http://schemas.openxmlformats.org/officeDocument/2006/relationships/image" Target="../media/image325.png"/><Relationship Id="rId40" Type="http://schemas.openxmlformats.org/officeDocument/2006/relationships/image" Target="../media/image328.png"/><Relationship Id="rId45" Type="http://schemas.openxmlformats.org/officeDocument/2006/relationships/image" Target="../media/image333.png"/><Relationship Id="rId53" Type="http://schemas.openxmlformats.org/officeDocument/2006/relationships/image" Target="../media/image341.png"/><Relationship Id="rId5" Type="http://schemas.openxmlformats.org/officeDocument/2006/relationships/image" Target="../media/image293.png"/><Relationship Id="rId10" Type="http://schemas.openxmlformats.org/officeDocument/2006/relationships/image" Target="../media/image298.png"/><Relationship Id="rId19" Type="http://schemas.openxmlformats.org/officeDocument/2006/relationships/image" Target="../media/image307.png"/><Relationship Id="rId31" Type="http://schemas.openxmlformats.org/officeDocument/2006/relationships/image" Target="../media/image319.png"/><Relationship Id="rId44" Type="http://schemas.openxmlformats.org/officeDocument/2006/relationships/image" Target="../media/image332.png"/><Relationship Id="rId52" Type="http://schemas.openxmlformats.org/officeDocument/2006/relationships/image" Target="../media/image340.png"/><Relationship Id="rId4" Type="http://schemas.openxmlformats.org/officeDocument/2006/relationships/image" Target="../media/image292.jpg"/><Relationship Id="rId9" Type="http://schemas.openxmlformats.org/officeDocument/2006/relationships/image" Target="../media/image297.png"/><Relationship Id="rId14" Type="http://schemas.openxmlformats.org/officeDocument/2006/relationships/image" Target="../media/image302.png"/><Relationship Id="rId22" Type="http://schemas.openxmlformats.org/officeDocument/2006/relationships/image" Target="../media/image310.png"/><Relationship Id="rId27" Type="http://schemas.openxmlformats.org/officeDocument/2006/relationships/image" Target="../media/image315.png"/><Relationship Id="rId30" Type="http://schemas.openxmlformats.org/officeDocument/2006/relationships/image" Target="../media/image318.png"/><Relationship Id="rId35" Type="http://schemas.openxmlformats.org/officeDocument/2006/relationships/image" Target="../media/image323.png"/><Relationship Id="rId43" Type="http://schemas.openxmlformats.org/officeDocument/2006/relationships/image" Target="../media/image331.png"/><Relationship Id="rId48" Type="http://schemas.openxmlformats.org/officeDocument/2006/relationships/image" Target="../media/image336.png"/><Relationship Id="rId8" Type="http://schemas.openxmlformats.org/officeDocument/2006/relationships/image" Target="../media/image296.png"/><Relationship Id="rId51" Type="http://schemas.openxmlformats.org/officeDocument/2006/relationships/image" Target="../media/image339.png"/><Relationship Id="rId3" Type="http://schemas.openxmlformats.org/officeDocument/2006/relationships/image" Target="../media/image291.png"/><Relationship Id="rId12" Type="http://schemas.openxmlformats.org/officeDocument/2006/relationships/image" Target="../media/image300.png"/><Relationship Id="rId17" Type="http://schemas.openxmlformats.org/officeDocument/2006/relationships/image" Target="../media/image305.png"/><Relationship Id="rId25" Type="http://schemas.openxmlformats.org/officeDocument/2006/relationships/image" Target="../media/image313.png"/><Relationship Id="rId33" Type="http://schemas.openxmlformats.org/officeDocument/2006/relationships/image" Target="../media/image321.png"/><Relationship Id="rId38" Type="http://schemas.openxmlformats.org/officeDocument/2006/relationships/image" Target="../media/image326.png"/><Relationship Id="rId46" Type="http://schemas.openxmlformats.org/officeDocument/2006/relationships/image" Target="../media/image334.png"/><Relationship Id="rId20" Type="http://schemas.openxmlformats.org/officeDocument/2006/relationships/image" Target="../media/image308.png"/><Relationship Id="rId41" Type="http://schemas.openxmlformats.org/officeDocument/2006/relationships/image" Target="../media/image329.png"/><Relationship Id="rId54" Type="http://schemas.openxmlformats.org/officeDocument/2006/relationships/image" Target="../media/image3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.png"/><Relationship Id="rId15" Type="http://schemas.openxmlformats.org/officeDocument/2006/relationships/image" Target="../media/image303.png"/><Relationship Id="rId23" Type="http://schemas.openxmlformats.org/officeDocument/2006/relationships/image" Target="../media/image311.png"/><Relationship Id="rId28" Type="http://schemas.openxmlformats.org/officeDocument/2006/relationships/image" Target="../media/image316.png"/><Relationship Id="rId36" Type="http://schemas.openxmlformats.org/officeDocument/2006/relationships/image" Target="../media/image324.png"/><Relationship Id="rId49" Type="http://schemas.openxmlformats.org/officeDocument/2006/relationships/image" Target="../media/image33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2.jpg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6.png"/><Relationship Id="rId18" Type="http://schemas.openxmlformats.org/officeDocument/2006/relationships/image" Target="../media/image313.png"/><Relationship Id="rId26" Type="http://schemas.openxmlformats.org/officeDocument/2006/relationships/image" Target="../media/image345.png"/><Relationship Id="rId39" Type="http://schemas.openxmlformats.org/officeDocument/2006/relationships/image" Target="../media/image304.png"/><Relationship Id="rId21" Type="http://schemas.openxmlformats.org/officeDocument/2006/relationships/image" Target="../media/image320.png"/><Relationship Id="rId34" Type="http://schemas.openxmlformats.org/officeDocument/2006/relationships/image" Target="../media/image346.png"/><Relationship Id="rId42" Type="http://schemas.openxmlformats.org/officeDocument/2006/relationships/image" Target="../media/image325.png"/><Relationship Id="rId47" Type="http://schemas.openxmlformats.org/officeDocument/2006/relationships/image" Target="../media/image350.png"/><Relationship Id="rId50" Type="http://schemas.openxmlformats.org/officeDocument/2006/relationships/image" Target="../media/image322.png"/><Relationship Id="rId7" Type="http://schemas.openxmlformats.org/officeDocument/2006/relationships/image" Target="../media/image303.png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328.png"/><Relationship Id="rId29" Type="http://schemas.openxmlformats.org/officeDocument/2006/relationships/image" Target="../media/image342.png"/><Relationship Id="rId11" Type="http://schemas.openxmlformats.org/officeDocument/2006/relationships/image" Target="../media/image294.png"/><Relationship Id="rId24" Type="http://schemas.openxmlformats.org/officeDocument/2006/relationships/image" Target="../media/image310.png"/><Relationship Id="rId32" Type="http://schemas.openxmlformats.org/officeDocument/2006/relationships/image" Target="../media/image331.png"/><Relationship Id="rId37" Type="http://schemas.openxmlformats.org/officeDocument/2006/relationships/image" Target="../media/image311.png"/><Relationship Id="rId40" Type="http://schemas.openxmlformats.org/officeDocument/2006/relationships/image" Target="../media/image329.png"/><Relationship Id="rId45" Type="http://schemas.openxmlformats.org/officeDocument/2006/relationships/image" Target="../media/image339.png"/><Relationship Id="rId5" Type="http://schemas.openxmlformats.org/officeDocument/2006/relationships/image" Target="../media/image334.png"/><Relationship Id="rId15" Type="http://schemas.openxmlformats.org/officeDocument/2006/relationships/image" Target="../media/image327.png"/><Relationship Id="rId23" Type="http://schemas.openxmlformats.org/officeDocument/2006/relationships/image" Target="../media/image318.png"/><Relationship Id="rId28" Type="http://schemas.openxmlformats.org/officeDocument/2006/relationships/image" Target="../media/image326.png"/><Relationship Id="rId36" Type="http://schemas.openxmlformats.org/officeDocument/2006/relationships/image" Target="../media/image347.png"/><Relationship Id="rId49" Type="http://schemas.openxmlformats.org/officeDocument/2006/relationships/image" Target="../media/image312.png"/><Relationship Id="rId10" Type="http://schemas.openxmlformats.org/officeDocument/2006/relationships/image" Target="../media/image300.png"/><Relationship Id="rId19" Type="http://schemas.openxmlformats.org/officeDocument/2006/relationships/image" Target="../media/image314.png"/><Relationship Id="rId31" Type="http://schemas.openxmlformats.org/officeDocument/2006/relationships/image" Target="../media/image337.png"/><Relationship Id="rId44" Type="http://schemas.openxmlformats.org/officeDocument/2006/relationships/image" Target="../media/image338.png"/><Relationship Id="rId4" Type="http://schemas.openxmlformats.org/officeDocument/2006/relationships/image" Target="../media/image307.png"/><Relationship Id="rId9" Type="http://schemas.openxmlformats.org/officeDocument/2006/relationships/image" Target="../media/image332.png"/><Relationship Id="rId14" Type="http://schemas.openxmlformats.org/officeDocument/2006/relationships/image" Target="../media/image321.png"/><Relationship Id="rId22" Type="http://schemas.openxmlformats.org/officeDocument/2006/relationships/image" Target="../media/image336.png"/><Relationship Id="rId27" Type="http://schemas.openxmlformats.org/officeDocument/2006/relationships/image" Target="../media/image298.png"/><Relationship Id="rId30" Type="http://schemas.openxmlformats.org/officeDocument/2006/relationships/image" Target="../media/image323.png"/><Relationship Id="rId35" Type="http://schemas.openxmlformats.org/officeDocument/2006/relationships/image" Target="../media/image324.png"/><Relationship Id="rId43" Type="http://schemas.openxmlformats.org/officeDocument/2006/relationships/image" Target="../media/image348.png"/><Relationship Id="rId48" Type="http://schemas.openxmlformats.org/officeDocument/2006/relationships/image" Target="../media/image351.png"/><Relationship Id="rId8" Type="http://schemas.openxmlformats.org/officeDocument/2006/relationships/image" Target="../media/image301.png"/><Relationship Id="rId3" Type="http://schemas.openxmlformats.org/officeDocument/2006/relationships/image" Target="../media/image344.png"/><Relationship Id="rId12" Type="http://schemas.openxmlformats.org/officeDocument/2006/relationships/image" Target="../media/image295.png"/><Relationship Id="rId17" Type="http://schemas.openxmlformats.org/officeDocument/2006/relationships/image" Target="../media/image305.png"/><Relationship Id="rId25" Type="http://schemas.openxmlformats.org/officeDocument/2006/relationships/image" Target="../media/image296.png"/><Relationship Id="rId33" Type="http://schemas.openxmlformats.org/officeDocument/2006/relationships/image" Target="../media/image315.png"/><Relationship Id="rId38" Type="http://schemas.openxmlformats.org/officeDocument/2006/relationships/image" Target="../media/image297.png"/><Relationship Id="rId46" Type="http://schemas.openxmlformats.org/officeDocument/2006/relationships/image" Target="../media/image349.png"/><Relationship Id="rId20" Type="http://schemas.openxmlformats.org/officeDocument/2006/relationships/image" Target="../media/image319.png"/><Relationship Id="rId41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4.png"/><Relationship Id="rId4" Type="http://schemas.openxmlformats.org/officeDocument/2006/relationships/image" Target="../media/image353.jp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4" Type="http://schemas.openxmlformats.org/officeDocument/2006/relationships/image" Target="../media/image35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4.png"/><Relationship Id="rId5" Type="http://schemas.openxmlformats.org/officeDocument/2006/relationships/image" Target="../media/image363.png"/><Relationship Id="rId4" Type="http://schemas.openxmlformats.org/officeDocument/2006/relationships/image" Target="../media/image36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375.png"/><Relationship Id="rId3" Type="http://schemas.openxmlformats.org/officeDocument/2006/relationships/image" Target="../media/image365.jpg"/><Relationship Id="rId7" Type="http://schemas.openxmlformats.org/officeDocument/2006/relationships/image" Target="../media/image369.png"/><Relationship Id="rId12" Type="http://schemas.openxmlformats.org/officeDocument/2006/relationships/image" Target="../media/image37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8.png"/><Relationship Id="rId11" Type="http://schemas.openxmlformats.org/officeDocument/2006/relationships/image" Target="../media/image373.png"/><Relationship Id="rId5" Type="http://schemas.openxmlformats.org/officeDocument/2006/relationships/image" Target="../media/image367.png"/><Relationship Id="rId10" Type="http://schemas.openxmlformats.org/officeDocument/2006/relationships/image" Target="../media/image372.png"/><Relationship Id="rId4" Type="http://schemas.openxmlformats.org/officeDocument/2006/relationships/image" Target="../media/image366.png"/><Relationship Id="rId9" Type="http://schemas.openxmlformats.org/officeDocument/2006/relationships/image" Target="../media/image371.png"/><Relationship Id="rId14" Type="http://schemas.openxmlformats.org/officeDocument/2006/relationships/image" Target="../media/image37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9.png"/><Relationship Id="rId4" Type="http://schemas.openxmlformats.org/officeDocument/2006/relationships/image" Target="../media/image37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1.png"/><Relationship Id="rId4" Type="http://schemas.openxmlformats.org/officeDocument/2006/relationships/image" Target="../media/image38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13" Type="http://schemas.openxmlformats.org/officeDocument/2006/relationships/image" Target="../media/image392.png"/><Relationship Id="rId18" Type="http://schemas.openxmlformats.org/officeDocument/2006/relationships/image" Target="../media/image397.png"/><Relationship Id="rId26" Type="http://schemas.openxmlformats.org/officeDocument/2006/relationships/image" Target="../media/image405.png"/><Relationship Id="rId3" Type="http://schemas.openxmlformats.org/officeDocument/2006/relationships/image" Target="../media/image382.png"/><Relationship Id="rId21" Type="http://schemas.openxmlformats.org/officeDocument/2006/relationships/image" Target="../media/image400.png"/><Relationship Id="rId7" Type="http://schemas.openxmlformats.org/officeDocument/2006/relationships/image" Target="../media/image386.png"/><Relationship Id="rId12" Type="http://schemas.openxmlformats.org/officeDocument/2006/relationships/image" Target="../media/image391.png"/><Relationship Id="rId17" Type="http://schemas.openxmlformats.org/officeDocument/2006/relationships/image" Target="../media/image396.png"/><Relationship Id="rId25" Type="http://schemas.openxmlformats.org/officeDocument/2006/relationships/image" Target="../media/image404.png"/><Relationship Id="rId2" Type="http://schemas.openxmlformats.org/officeDocument/2006/relationships/notesSlide" Target="../notesSlides/notesSlide70.xml"/><Relationship Id="rId16" Type="http://schemas.openxmlformats.org/officeDocument/2006/relationships/image" Target="../media/image395.png"/><Relationship Id="rId20" Type="http://schemas.openxmlformats.org/officeDocument/2006/relationships/image" Target="../media/image3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5.png"/><Relationship Id="rId11" Type="http://schemas.openxmlformats.org/officeDocument/2006/relationships/image" Target="../media/image390.png"/><Relationship Id="rId24" Type="http://schemas.openxmlformats.org/officeDocument/2006/relationships/image" Target="../media/image403.png"/><Relationship Id="rId5" Type="http://schemas.openxmlformats.org/officeDocument/2006/relationships/image" Target="../media/image384.png"/><Relationship Id="rId15" Type="http://schemas.openxmlformats.org/officeDocument/2006/relationships/image" Target="../media/image394.png"/><Relationship Id="rId23" Type="http://schemas.openxmlformats.org/officeDocument/2006/relationships/image" Target="../media/image402.png"/><Relationship Id="rId10" Type="http://schemas.openxmlformats.org/officeDocument/2006/relationships/image" Target="../media/image389.png"/><Relationship Id="rId19" Type="http://schemas.openxmlformats.org/officeDocument/2006/relationships/image" Target="../media/image398.png"/><Relationship Id="rId4" Type="http://schemas.openxmlformats.org/officeDocument/2006/relationships/image" Target="../media/image383.png"/><Relationship Id="rId9" Type="http://schemas.openxmlformats.org/officeDocument/2006/relationships/image" Target="../media/image388.png"/><Relationship Id="rId14" Type="http://schemas.openxmlformats.org/officeDocument/2006/relationships/image" Target="../media/image393.png"/><Relationship Id="rId22" Type="http://schemas.openxmlformats.org/officeDocument/2006/relationships/image" Target="../media/image401.png"/></Relationships>
</file>

<file path=ppt/slides/_rels/slide7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29.png"/><Relationship Id="rId21" Type="http://schemas.openxmlformats.org/officeDocument/2006/relationships/image" Target="../media/image424.png"/><Relationship Id="rId42" Type="http://schemas.openxmlformats.org/officeDocument/2006/relationships/image" Target="../media/image445.png"/><Relationship Id="rId47" Type="http://schemas.openxmlformats.org/officeDocument/2006/relationships/image" Target="../media/image450.png"/><Relationship Id="rId63" Type="http://schemas.openxmlformats.org/officeDocument/2006/relationships/image" Target="../media/image465.png"/><Relationship Id="rId68" Type="http://schemas.openxmlformats.org/officeDocument/2006/relationships/image" Target="../media/image470.png"/><Relationship Id="rId2" Type="http://schemas.openxmlformats.org/officeDocument/2006/relationships/notesSlide" Target="../notesSlides/notesSlide71.xml"/><Relationship Id="rId16" Type="http://schemas.openxmlformats.org/officeDocument/2006/relationships/image" Target="../media/image419.png"/><Relationship Id="rId29" Type="http://schemas.openxmlformats.org/officeDocument/2006/relationships/image" Target="../media/image432.png"/><Relationship Id="rId11" Type="http://schemas.openxmlformats.org/officeDocument/2006/relationships/image" Target="../media/image414.png"/><Relationship Id="rId24" Type="http://schemas.openxmlformats.org/officeDocument/2006/relationships/image" Target="../media/image427.png"/><Relationship Id="rId32" Type="http://schemas.openxmlformats.org/officeDocument/2006/relationships/image" Target="../media/image435.png"/><Relationship Id="rId37" Type="http://schemas.openxmlformats.org/officeDocument/2006/relationships/image" Target="../media/image440.png"/><Relationship Id="rId40" Type="http://schemas.openxmlformats.org/officeDocument/2006/relationships/image" Target="../media/image443.png"/><Relationship Id="rId45" Type="http://schemas.openxmlformats.org/officeDocument/2006/relationships/image" Target="../media/image448.png"/><Relationship Id="rId53" Type="http://schemas.openxmlformats.org/officeDocument/2006/relationships/image" Target="../media/image456.png"/><Relationship Id="rId58" Type="http://schemas.openxmlformats.org/officeDocument/2006/relationships/image" Target="../media/image461.png"/><Relationship Id="rId66" Type="http://schemas.openxmlformats.org/officeDocument/2006/relationships/image" Target="../media/image468.png"/><Relationship Id="rId74" Type="http://schemas.openxmlformats.org/officeDocument/2006/relationships/image" Target="../media/image476.png"/><Relationship Id="rId5" Type="http://schemas.openxmlformats.org/officeDocument/2006/relationships/image" Target="../media/image408.png"/><Relationship Id="rId61" Type="http://schemas.openxmlformats.org/officeDocument/2006/relationships/image" Target="../media/image464.png"/><Relationship Id="rId19" Type="http://schemas.openxmlformats.org/officeDocument/2006/relationships/image" Target="../media/image422.png"/><Relationship Id="rId14" Type="http://schemas.openxmlformats.org/officeDocument/2006/relationships/image" Target="../media/image417.png"/><Relationship Id="rId22" Type="http://schemas.openxmlformats.org/officeDocument/2006/relationships/image" Target="../media/image425.png"/><Relationship Id="rId27" Type="http://schemas.openxmlformats.org/officeDocument/2006/relationships/image" Target="../media/image430.png"/><Relationship Id="rId30" Type="http://schemas.openxmlformats.org/officeDocument/2006/relationships/image" Target="../media/image433.png"/><Relationship Id="rId35" Type="http://schemas.openxmlformats.org/officeDocument/2006/relationships/image" Target="../media/image438.png"/><Relationship Id="rId43" Type="http://schemas.openxmlformats.org/officeDocument/2006/relationships/image" Target="../media/image446.png"/><Relationship Id="rId48" Type="http://schemas.openxmlformats.org/officeDocument/2006/relationships/image" Target="../media/image451.png"/><Relationship Id="rId56" Type="http://schemas.openxmlformats.org/officeDocument/2006/relationships/image" Target="../media/image459.png"/><Relationship Id="rId64" Type="http://schemas.openxmlformats.org/officeDocument/2006/relationships/image" Target="../media/image466.png"/><Relationship Id="rId69" Type="http://schemas.openxmlformats.org/officeDocument/2006/relationships/image" Target="../media/image471.png"/><Relationship Id="rId8" Type="http://schemas.openxmlformats.org/officeDocument/2006/relationships/image" Target="../media/image411.png"/><Relationship Id="rId51" Type="http://schemas.openxmlformats.org/officeDocument/2006/relationships/image" Target="../media/image454.png"/><Relationship Id="rId72" Type="http://schemas.openxmlformats.org/officeDocument/2006/relationships/image" Target="../media/image474.png"/><Relationship Id="rId3" Type="http://schemas.openxmlformats.org/officeDocument/2006/relationships/image" Target="../media/image406.png"/><Relationship Id="rId12" Type="http://schemas.openxmlformats.org/officeDocument/2006/relationships/image" Target="../media/image415.png"/><Relationship Id="rId17" Type="http://schemas.openxmlformats.org/officeDocument/2006/relationships/image" Target="../media/image420.png"/><Relationship Id="rId25" Type="http://schemas.openxmlformats.org/officeDocument/2006/relationships/image" Target="../media/image428.png"/><Relationship Id="rId33" Type="http://schemas.openxmlformats.org/officeDocument/2006/relationships/image" Target="../media/image436.png"/><Relationship Id="rId38" Type="http://schemas.openxmlformats.org/officeDocument/2006/relationships/image" Target="../media/image441.png"/><Relationship Id="rId46" Type="http://schemas.openxmlformats.org/officeDocument/2006/relationships/image" Target="../media/image449.png"/><Relationship Id="rId59" Type="http://schemas.openxmlformats.org/officeDocument/2006/relationships/image" Target="../media/image462.png"/><Relationship Id="rId67" Type="http://schemas.openxmlformats.org/officeDocument/2006/relationships/image" Target="../media/image469.png"/><Relationship Id="rId20" Type="http://schemas.openxmlformats.org/officeDocument/2006/relationships/image" Target="../media/image423.png"/><Relationship Id="rId41" Type="http://schemas.openxmlformats.org/officeDocument/2006/relationships/image" Target="../media/image444.png"/><Relationship Id="rId54" Type="http://schemas.openxmlformats.org/officeDocument/2006/relationships/image" Target="../media/image457.png"/><Relationship Id="rId62" Type="http://schemas.openxmlformats.org/officeDocument/2006/relationships/image" Target="../media/image391.png"/><Relationship Id="rId70" Type="http://schemas.openxmlformats.org/officeDocument/2006/relationships/image" Target="../media/image4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9.png"/><Relationship Id="rId15" Type="http://schemas.openxmlformats.org/officeDocument/2006/relationships/image" Target="../media/image418.png"/><Relationship Id="rId23" Type="http://schemas.openxmlformats.org/officeDocument/2006/relationships/image" Target="../media/image426.png"/><Relationship Id="rId28" Type="http://schemas.openxmlformats.org/officeDocument/2006/relationships/image" Target="../media/image431.png"/><Relationship Id="rId36" Type="http://schemas.openxmlformats.org/officeDocument/2006/relationships/image" Target="../media/image439.png"/><Relationship Id="rId49" Type="http://schemas.openxmlformats.org/officeDocument/2006/relationships/image" Target="../media/image452.png"/><Relationship Id="rId57" Type="http://schemas.openxmlformats.org/officeDocument/2006/relationships/image" Target="../media/image460.png"/><Relationship Id="rId10" Type="http://schemas.openxmlformats.org/officeDocument/2006/relationships/image" Target="../media/image413.png"/><Relationship Id="rId31" Type="http://schemas.openxmlformats.org/officeDocument/2006/relationships/image" Target="../media/image434.png"/><Relationship Id="rId44" Type="http://schemas.openxmlformats.org/officeDocument/2006/relationships/image" Target="../media/image447.png"/><Relationship Id="rId52" Type="http://schemas.openxmlformats.org/officeDocument/2006/relationships/image" Target="../media/image455.png"/><Relationship Id="rId60" Type="http://schemas.openxmlformats.org/officeDocument/2006/relationships/image" Target="../media/image463.png"/><Relationship Id="rId65" Type="http://schemas.openxmlformats.org/officeDocument/2006/relationships/image" Target="../media/image467.png"/><Relationship Id="rId73" Type="http://schemas.openxmlformats.org/officeDocument/2006/relationships/image" Target="../media/image475.png"/><Relationship Id="rId4" Type="http://schemas.openxmlformats.org/officeDocument/2006/relationships/image" Target="../media/image407.png"/><Relationship Id="rId9" Type="http://schemas.openxmlformats.org/officeDocument/2006/relationships/image" Target="../media/image412.png"/><Relationship Id="rId13" Type="http://schemas.openxmlformats.org/officeDocument/2006/relationships/image" Target="../media/image416.png"/><Relationship Id="rId18" Type="http://schemas.openxmlformats.org/officeDocument/2006/relationships/image" Target="../media/image421.png"/><Relationship Id="rId39" Type="http://schemas.openxmlformats.org/officeDocument/2006/relationships/image" Target="../media/image442.png"/><Relationship Id="rId34" Type="http://schemas.openxmlformats.org/officeDocument/2006/relationships/image" Target="../media/image437.png"/><Relationship Id="rId50" Type="http://schemas.openxmlformats.org/officeDocument/2006/relationships/image" Target="../media/image453.png"/><Relationship Id="rId55" Type="http://schemas.openxmlformats.org/officeDocument/2006/relationships/image" Target="../media/image458.png"/><Relationship Id="rId7" Type="http://schemas.openxmlformats.org/officeDocument/2006/relationships/image" Target="../media/image410.png"/><Relationship Id="rId71" Type="http://schemas.openxmlformats.org/officeDocument/2006/relationships/image" Target="../media/image473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2.png"/><Relationship Id="rId3" Type="http://schemas.openxmlformats.org/officeDocument/2006/relationships/image" Target="../media/image477.png"/><Relationship Id="rId7" Type="http://schemas.openxmlformats.org/officeDocument/2006/relationships/image" Target="../media/image48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11" Type="http://schemas.openxmlformats.org/officeDocument/2006/relationships/image" Target="../media/image164.png"/><Relationship Id="rId5" Type="http://schemas.openxmlformats.org/officeDocument/2006/relationships/image" Target="../media/image479.png"/><Relationship Id="rId10" Type="http://schemas.openxmlformats.org/officeDocument/2006/relationships/image" Target="../media/image34.png"/><Relationship Id="rId4" Type="http://schemas.openxmlformats.org/officeDocument/2006/relationships/image" Target="../media/image478.png"/><Relationship Id="rId9" Type="http://schemas.openxmlformats.org/officeDocument/2006/relationships/image" Target="../media/image48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2.png"/><Relationship Id="rId3" Type="http://schemas.openxmlformats.org/officeDocument/2006/relationships/image" Target="../media/image477.png"/><Relationship Id="rId7" Type="http://schemas.openxmlformats.org/officeDocument/2006/relationships/image" Target="../media/image48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11" Type="http://schemas.openxmlformats.org/officeDocument/2006/relationships/image" Target="../media/image164.png"/><Relationship Id="rId5" Type="http://schemas.openxmlformats.org/officeDocument/2006/relationships/image" Target="../media/image479.png"/><Relationship Id="rId10" Type="http://schemas.openxmlformats.org/officeDocument/2006/relationships/image" Target="../media/image34.png"/><Relationship Id="rId4" Type="http://schemas.openxmlformats.org/officeDocument/2006/relationships/image" Target="../media/image478.png"/><Relationship Id="rId9" Type="http://schemas.openxmlformats.org/officeDocument/2006/relationships/image" Target="../media/image48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6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11.png"/><Relationship Id="rId9" Type="http://schemas.openxmlformats.org/officeDocument/2006/relationships/image" Target="../media/image3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4.png"/><Relationship Id="rId3" Type="http://schemas.openxmlformats.org/officeDocument/2006/relationships/image" Target="../media/image490.png"/><Relationship Id="rId7" Type="http://schemas.openxmlformats.org/officeDocument/2006/relationships/image" Target="../media/image49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.png"/><Relationship Id="rId5" Type="http://schemas.openxmlformats.org/officeDocument/2006/relationships/image" Target="../media/image492.png"/><Relationship Id="rId10" Type="http://schemas.openxmlformats.org/officeDocument/2006/relationships/image" Target="../media/image496.png"/><Relationship Id="rId4" Type="http://schemas.openxmlformats.org/officeDocument/2006/relationships/image" Target="../media/image491.png"/><Relationship Id="rId9" Type="http://schemas.openxmlformats.org/officeDocument/2006/relationships/image" Target="../media/image49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.gouv.fr/)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8.jpg"/><Relationship Id="rId4" Type="http://schemas.openxmlformats.org/officeDocument/2006/relationships/image" Target="../media/image497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4.png"/><Relationship Id="rId3" Type="http://schemas.openxmlformats.org/officeDocument/2006/relationships/image" Target="../media/image499.png"/><Relationship Id="rId7" Type="http://schemas.openxmlformats.org/officeDocument/2006/relationships/image" Target="../media/image50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2.png"/><Relationship Id="rId5" Type="http://schemas.openxmlformats.org/officeDocument/2006/relationships/image" Target="../media/image501.png"/><Relationship Id="rId4" Type="http://schemas.openxmlformats.org/officeDocument/2006/relationships/image" Target="../media/image500.png"/><Relationship Id="rId9" Type="http://schemas.openxmlformats.org/officeDocument/2006/relationships/image" Target="../media/image505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1.png"/><Relationship Id="rId3" Type="http://schemas.openxmlformats.org/officeDocument/2006/relationships/image" Target="../media/image506.png"/><Relationship Id="rId7" Type="http://schemas.openxmlformats.org/officeDocument/2006/relationships/image" Target="../media/image510.png"/><Relationship Id="rId12" Type="http://schemas.openxmlformats.org/officeDocument/2006/relationships/image" Target="../media/image51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9.png"/><Relationship Id="rId11" Type="http://schemas.openxmlformats.org/officeDocument/2006/relationships/image" Target="../media/image514.png"/><Relationship Id="rId5" Type="http://schemas.openxmlformats.org/officeDocument/2006/relationships/image" Target="../media/image508.png"/><Relationship Id="rId10" Type="http://schemas.openxmlformats.org/officeDocument/2006/relationships/image" Target="../media/image513.png"/><Relationship Id="rId4" Type="http://schemas.openxmlformats.org/officeDocument/2006/relationships/image" Target="../media/image507.png"/><Relationship Id="rId9" Type="http://schemas.openxmlformats.org/officeDocument/2006/relationships/image" Target="../media/image512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1.png"/><Relationship Id="rId13" Type="http://schemas.openxmlformats.org/officeDocument/2006/relationships/image" Target="../media/image526.png"/><Relationship Id="rId3" Type="http://schemas.openxmlformats.org/officeDocument/2006/relationships/image" Target="../media/image516.png"/><Relationship Id="rId7" Type="http://schemas.openxmlformats.org/officeDocument/2006/relationships/image" Target="../media/image520.png"/><Relationship Id="rId12" Type="http://schemas.openxmlformats.org/officeDocument/2006/relationships/image" Target="../media/image525.png"/><Relationship Id="rId2" Type="http://schemas.openxmlformats.org/officeDocument/2006/relationships/notesSlide" Target="../notesSlides/notesSlide85.xml"/><Relationship Id="rId16" Type="http://schemas.openxmlformats.org/officeDocument/2006/relationships/image" Target="../media/image5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9.png"/><Relationship Id="rId11" Type="http://schemas.openxmlformats.org/officeDocument/2006/relationships/image" Target="../media/image524.png"/><Relationship Id="rId5" Type="http://schemas.openxmlformats.org/officeDocument/2006/relationships/image" Target="../media/image518.png"/><Relationship Id="rId15" Type="http://schemas.openxmlformats.org/officeDocument/2006/relationships/image" Target="../media/image528.png"/><Relationship Id="rId10" Type="http://schemas.openxmlformats.org/officeDocument/2006/relationships/image" Target="../media/image523.png"/><Relationship Id="rId4" Type="http://schemas.openxmlformats.org/officeDocument/2006/relationships/image" Target="../media/image517.png"/><Relationship Id="rId9" Type="http://schemas.openxmlformats.org/officeDocument/2006/relationships/image" Target="../media/image522.png"/><Relationship Id="rId14" Type="http://schemas.openxmlformats.org/officeDocument/2006/relationships/image" Target="../media/image527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5.png"/><Relationship Id="rId13" Type="http://schemas.openxmlformats.org/officeDocument/2006/relationships/image" Target="../media/image540.png"/><Relationship Id="rId18" Type="http://schemas.openxmlformats.org/officeDocument/2006/relationships/image" Target="../media/image545.png"/><Relationship Id="rId3" Type="http://schemas.openxmlformats.org/officeDocument/2006/relationships/image" Target="../media/image530.png"/><Relationship Id="rId7" Type="http://schemas.openxmlformats.org/officeDocument/2006/relationships/image" Target="../media/image534.png"/><Relationship Id="rId12" Type="http://schemas.openxmlformats.org/officeDocument/2006/relationships/image" Target="../media/image539.png"/><Relationship Id="rId17" Type="http://schemas.openxmlformats.org/officeDocument/2006/relationships/image" Target="../media/image544.png"/><Relationship Id="rId2" Type="http://schemas.openxmlformats.org/officeDocument/2006/relationships/notesSlide" Target="../notesSlides/notesSlide86.xml"/><Relationship Id="rId16" Type="http://schemas.openxmlformats.org/officeDocument/2006/relationships/image" Target="../media/image5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3.png"/><Relationship Id="rId11" Type="http://schemas.openxmlformats.org/officeDocument/2006/relationships/image" Target="../media/image538.png"/><Relationship Id="rId5" Type="http://schemas.openxmlformats.org/officeDocument/2006/relationships/image" Target="../media/image532.png"/><Relationship Id="rId15" Type="http://schemas.openxmlformats.org/officeDocument/2006/relationships/image" Target="../media/image542.png"/><Relationship Id="rId10" Type="http://schemas.openxmlformats.org/officeDocument/2006/relationships/image" Target="../media/image537.png"/><Relationship Id="rId4" Type="http://schemas.openxmlformats.org/officeDocument/2006/relationships/image" Target="../media/image531.png"/><Relationship Id="rId9" Type="http://schemas.openxmlformats.org/officeDocument/2006/relationships/image" Target="../media/image536.png"/><Relationship Id="rId14" Type="http://schemas.openxmlformats.org/officeDocument/2006/relationships/image" Target="../media/image54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1.png"/><Relationship Id="rId13" Type="http://schemas.openxmlformats.org/officeDocument/2006/relationships/image" Target="../media/image556.png"/><Relationship Id="rId18" Type="http://schemas.openxmlformats.org/officeDocument/2006/relationships/image" Target="../media/image561.png"/><Relationship Id="rId3" Type="http://schemas.openxmlformats.org/officeDocument/2006/relationships/image" Target="../media/image546.png"/><Relationship Id="rId7" Type="http://schemas.openxmlformats.org/officeDocument/2006/relationships/image" Target="../media/image550.png"/><Relationship Id="rId12" Type="http://schemas.openxmlformats.org/officeDocument/2006/relationships/image" Target="../media/image555.png"/><Relationship Id="rId17" Type="http://schemas.openxmlformats.org/officeDocument/2006/relationships/image" Target="../media/image560.png"/><Relationship Id="rId2" Type="http://schemas.openxmlformats.org/officeDocument/2006/relationships/notesSlide" Target="../notesSlides/notesSlide87.xml"/><Relationship Id="rId16" Type="http://schemas.openxmlformats.org/officeDocument/2006/relationships/image" Target="../media/image5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9.png"/><Relationship Id="rId11" Type="http://schemas.openxmlformats.org/officeDocument/2006/relationships/image" Target="../media/image554.png"/><Relationship Id="rId5" Type="http://schemas.openxmlformats.org/officeDocument/2006/relationships/image" Target="../media/image548.png"/><Relationship Id="rId15" Type="http://schemas.openxmlformats.org/officeDocument/2006/relationships/image" Target="../media/image558.png"/><Relationship Id="rId10" Type="http://schemas.openxmlformats.org/officeDocument/2006/relationships/image" Target="../media/image553.png"/><Relationship Id="rId19" Type="http://schemas.openxmlformats.org/officeDocument/2006/relationships/image" Target="../media/image562.png"/><Relationship Id="rId4" Type="http://schemas.openxmlformats.org/officeDocument/2006/relationships/image" Target="../media/image547.png"/><Relationship Id="rId9" Type="http://schemas.openxmlformats.org/officeDocument/2006/relationships/image" Target="../media/image552.png"/><Relationship Id="rId14" Type="http://schemas.openxmlformats.org/officeDocument/2006/relationships/image" Target="../media/image557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8.png"/><Relationship Id="rId13" Type="http://schemas.openxmlformats.org/officeDocument/2006/relationships/image" Target="../media/image573.png"/><Relationship Id="rId3" Type="http://schemas.openxmlformats.org/officeDocument/2006/relationships/image" Target="../media/image563.png"/><Relationship Id="rId7" Type="http://schemas.openxmlformats.org/officeDocument/2006/relationships/image" Target="../media/image567.png"/><Relationship Id="rId12" Type="http://schemas.openxmlformats.org/officeDocument/2006/relationships/image" Target="../media/image572.png"/><Relationship Id="rId17" Type="http://schemas.openxmlformats.org/officeDocument/2006/relationships/image" Target="../media/image577.png"/><Relationship Id="rId2" Type="http://schemas.openxmlformats.org/officeDocument/2006/relationships/notesSlide" Target="../notesSlides/notesSlide88.xml"/><Relationship Id="rId16" Type="http://schemas.openxmlformats.org/officeDocument/2006/relationships/image" Target="../media/image57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6.png"/><Relationship Id="rId11" Type="http://schemas.openxmlformats.org/officeDocument/2006/relationships/image" Target="../media/image571.png"/><Relationship Id="rId5" Type="http://schemas.openxmlformats.org/officeDocument/2006/relationships/image" Target="../media/image565.png"/><Relationship Id="rId15" Type="http://schemas.openxmlformats.org/officeDocument/2006/relationships/image" Target="../media/image575.png"/><Relationship Id="rId10" Type="http://schemas.openxmlformats.org/officeDocument/2006/relationships/image" Target="../media/image570.png"/><Relationship Id="rId4" Type="http://schemas.openxmlformats.org/officeDocument/2006/relationships/image" Target="../media/image564.png"/><Relationship Id="rId9" Type="http://schemas.openxmlformats.org/officeDocument/2006/relationships/image" Target="../media/image569.png"/><Relationship Id="rId14" Type="http://schemas.openxmlformats.org/officeDocument/2006/relationships/image" Target="../media/image57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5.jp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27.png"/><Relationship Id="rId10" Type="http://schemas.openxmlformats.org/officeDocument/2006/relationships/image" Target="../media/image42.png"/><Relationship Id="rId4" Type="http://schemas.openxmlformats.org/officeDocument/2006/relationships/image" Target="../media/image26.png"/><Relationship Id="rId9" Type="http://schemas.openxmlformats.org/officeDocument/2006/relationships/image" Target="../media/image41.jp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3.jpg"/><Relationship Id="rId3" Type="http://schemas.openxmlformats.org/officeDocument/2006/relationships/image" Target="../media/image579.png"/><Relationship Id="rId7" Type="http://schemas.openxmlformats.org/officeDocument/2006/relationships/image" Target="../media/image97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2.jpg"/><Relationship Id="rId5" Type="http://schemas.openxmlformats.org/officeDocument/2006/relationships/image" Target="../media/image581.jpg"/><Relationship Id="rId4" Type="http://schemas.openxmlformats.org/officeDocument/2006/relationships/image" Target="../media/image580.jpg"/><Relationship Id="rId9" Type="http://schemas.openxmlformats.org/officeDocument/2006/relationships/image" Target="../media/image58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5107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593503" y="5476790"/>
            <a:ext cx="2022303" cy="7246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45144" y="5695284"/>
            <a:ext cx="31115" cy="60960"/>
          </a:xfrm>
          <a:custGeom>
            <a:avLst/>
            <a:gdLst/>
            <a:ahLst/>
            <a:cxnLst/>
            <a:rect l="l" t="t" r="r" b="b"/>
            <a:pathLst>
              <a:path w="31115" h="60960">
                <a:moveTo>
                  <a:pt x="6590" y="53714"/>
                </a:moveTo>
                <a:lnTo>
                  <a:pt x="3569" y="53714"/>
                </a:lnTo>
                <a:lnTo>
                  <a:pt x="7208" y="58878"/>
                </a:lnTo>
                <a:lnTo>
                  <a:pt x="15446" y="60428"/>
                </a:lnTo>
                <a:lnTo>
                  <a:pt x="21624" y="58362"/>
                </a:lnTo>
                <a:lnTo>
                  <a:pt x="26773" y="57329"/>
                </a:lnTo>
                <a:lnTo>
                  <a:pt x="29127" y="55263"/>
                </a:lnTo>
                <a:lnTo>
                  <a:pt x="10297" y="55263"/>
                </a:lnTo>
                <a:lnTo>
                  <a:pt x="6590" y="53714"/>
                </a:lnTo>
                <a:close/>
              </a:path>
              <a:path w="31115" h="60960">
                <a:moveTo>
                  <a:pt x="4118" y="0"/>
                </a:moveTo>
                <a:lnTo>
                  <a:pt x="0" y="7607"/>
                </a:lnTo>
                <a:lnTo>
                  <a:pt x="0" y="58362"/>
                </a:lnTo>
                <a:lnTo>
                  <a:pt x="3569" y="58362"/>
                </a:lnTo>
                <a:lnTo>
                  <a:pt x="3569" y="53714"/>
                </a:lnTo>
                <a:lnTo>
                  <a:pt x="6590" y="53714"/>
                </a:lnTo>
                <a:lnTo>
                  <a:pt x="4118" y="52681"/>
                </a:lnTo>
                <a:lnTo>
                  <a:pt x="4118" y="46484"/>
                </a:lnTo>
                <a:lnTo>
                  <a:pt x="5711" y="25283"/>
                </a:lnTo>
                <a:lnTo>
                  <a:pt x="15963" y="22729"/>
                </a:lnTo>
                <a:lnTo>
                  <a:pt x="4118" y="22729"/>
                </a:lnTo>
                <a:lnTo>
                  <a:pt x="4118" y="0"/>
                </a:lnTo>
                <a:close/>
              </a:path>
              <a:path w="31115" h="60960">
                <a:moveTo>
                  <a:pt x="26721" y="22178"/>
                </a:moveTo>
                <a:lnTo>
                  <a:pt x="18175" y="22178"/>
                </a:lnTo>
                <a:lnTo>
                  <a:pt x="26773" y="29442"/>
                </a:lnTo>
                <a:lnTo>
                  <a:pt x="26773" y="51648"/>
                </a:lnTo>
                <a:lnTo>
                  <a:pt x="24164" y="53714"/>
                </a:lnTo>
                <a:lnTo>
                  <a:pt x="20594" y="54747"/>
                </a:lnTo>
                <a:lnTo>
                  <a:pt x="19016" y="54747"/>
                </a:lnTo>
                <a:lnTo>
                  <a:pt x="16956" y="55263"/>
                </a:lnTo>
                <a:lnTo>
                  <a:pt x="29127" y="55263"/>
                </a:lnTo>
                <a:lnTo>
                  <a:pt x="30892" y="53714"/>
                </a:lnTo>
                <a:lnTo>
                  <a:pt x="30892" y="48033"/>
                </a:lnTo>
                <a:lnTo>
                  <a:pt x="26721" y="22178"/>
                </a:lnTo>
                <a:close/>
              </a:path>
              <a:path w="31115" h="60960">
                <a:moveTo>
                  <a:pt x="14786" y="18129"/>
                </a:moveTo>
                <a:lnTo>
                  <a:pt x="4118" y="22729"/>
                </a:lnTo>
                <a:lnTo>
                  <a:pt x="15963" y="22729"/>
                </a:lnTo>
                <a:lnTo>
                  <a:pt x="18175" y="22178"/>
                </a:lnTo>
                <a:lnTo>
                  <a:pt x="26721" y="22178"/>
                </a:lnTo>
                <a:lnTo>
                  <a:pt x="26621" y="21559"/>
                </a:lnTo>
                <a:lnTo>
                  <a:pt x="14786" y="18129"/>
                </a:lnTo>
                <a:close/>
              </a:path>
            </a:pathLst>
          </a:custGeom>
          <a:solidFill>
            <a:srgbClr val="5E62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87844" y="5712333"/>
            <a:ext cx="30480" cy="41910"/>
          </a:xfrm>
          <a:custGeom>
            <a:avLst/>
            <a:gdLst/>
            <a:ahLst/>
            <a:cxnLst/>
            <a:rect l="l" t="t" r="r" b="b"/>
            <a:pathLst>
              <a:path w="30479" h="41910">
                <a:moveTo>
                  <a:pt x="18054" y="0"/>
                </a:moveTo>
                <a:lnTo>
                  <a:pt x="13386" y="0"/>
                </a:lnTo>
                <a:lnTo>
                  <a:pt x="9816" y="1032"/>
                </a:lnTo>
                <a:lnTo>
                  <a:pt x="4118" y="2582"/>
                </a:lnTo>
                <a:lnTo>
                  <a:pt x="0" y="5680"/>
                </a:lnTo>
                <a:lnTo>
                  <a:pt x="0" y="32018"/>
                </a:lnTo>
                <a:lnTo>
                  <a:pt x="549" y="34083"/>
                </a:lnTo>
                <a:lnTo>
                  <a:pt x="2059" y="36149"/>
                </a:lnTo>
                <a:lnTo>
                  <a:pt x="4118" y="39247"/>
                </a:lnTo>
                <a:lnTo>
                  <a:pt x="7757" y="40797"/>
                </a:lnTo>
                <a:lnTo>
                  <a:pt x="12356" y="41830"/>
                </a:lnTo>
                <a:lnTo>
                  <a:pt x="17025" y="41830"/>
                </a:lnTo>
                <a:lnTo>
                  <a:pt x="19565" y="41313"/>
                </a:lnTo>
                <a:lnTo>
                  <a:pt x="23684" y="40797"/>
                </a:lnTo>
                <a:lnTo>
                  <a:pt x="27803" y="39247"/>
                </a:lnTo>
                <a:lnTo>
                  <a:pt x="28575" y="37698"/>
                </a:lnTo>
                <a:lnTo>
                  <a:pt x="14416" y="37698"/>
                </a:lnTo>
                <a:lnTo>
                  <a:pt x="12356" y="37182"/>
                </a:lnTo>
                <a:lnTo>
                  <a:pt x="9267" y="36665"/>
                </a:lnTo>
                <a:lnTo>
                  <a:pt x="6727" y="35633"/>
                </a:lnTo>
                <a:lnTo>
                  <a:pt x="5148" y="33567"/>
                </a:lnTo>
                <a:lnTo>
                  <a:pt x="4668" y="32534"/>
                </a:lnTo>
                <a:lnTo>
                  <a:pt x="4118" y="31501"/>
                </a:lnTo>
                <a:lnTo>
                  <a:pt x="4118" y="29952"/>
                </a:lnTo>
                <a:lnTo>
                  <a:pt x="4882" y="25826"/>
                </a:lnTo>
                <a:lnTo>
                  <a:pt x="15359" y="25293"/>
                </a:lnTo>
                <a:lnTo>
                  <a:pt x="21284" y="22722"/>
                </a:lnTo>
                <a:lnTo>
                  <a:pt x="16475" y="22722"/>
                </a:lnTo>
                <a:lnTo>
                  <a:pt x="7757" y="22206"/>
                </a:lnTo>
                <a:lnTo>
                  <a:pt x="4118" y="22206"/>
                </a:lnTo>
                <a:lnTo>
                  <a:pt x="4118" y="8262"/>
                </a:lnTo>
                <a:lnTo>
                  <a:pt x="7208" y="5680"/>
                </a:lnTo>
                <a:lnTo>
                  <a:pt x="10846" y="5164"/>
                </a:lnTo>
                <a:lnTo>
                  <a:pt x="13935" y="4131"/>
                </a:lnTo>
                <a:lnTo>
                  <a:pt x="25076" y="4131"/>
                </a:lnTo>
                <a:lnTo>
                  <a:pt x="21624" y="1032"/>
                </a:lnTo>
                <a:lnTo>
                  <a:pt x="18054" y="0"/>
                </a:lnTo>
                <a:close/>
              </a:path>
              <a:path w="30479" h="41910">
                <a:moveTo>
                  <a:pt x="26773" y="33050"/>
                </a:moveTo>
                <a:lnTo>
                  <a:pt x="24713" y="35633"/>
                </a:lnTo>
                <a:lnTo>
                  <a:pt x="21624" y="37182"/>
                </a:lnTo>
                <a:lnTo>
                  <a:pt x="19084" y="37182"/>
                </a:lnTo>
                <a:lnTo>
                  <a:pt x="16475" y="37698"/>
                </a:lnTo>
                <a:lnTo>
                  <a:pt x="28575" y="37698"/>
                </a:lnTo>
                <a:lnTo>
                  <a:pt x="29862" y="35116"/>
                </a:lnTo>
                <a:lnTo>
                  <a:pt x="26773" y="33050"/>
                </a:lnTo>
                <a:close/>
              </a:path>
              <a:path w="30479" h="41910">
                <a:moveTo>
                  <a:pt x="25076" y="4131"/>
                </a:moveTo>
                <a:lnTo>
                  <a:pt x="17505" y="4131"/>
                </a:lnTo>
                <a:lnTo>
                  <a:pt x="20594" y="5164"/>
                </a:lnTo>
                <a:lnTo>
                  <a:pt x="27803" y="7229"/>
                </a:lnTo>
                <a:lnTo>
                  <a:pt x="29382" y="17041"/>
                </a:lnTo>
                <a:lnTo>
                  <a:pt x="22173" y="20140"/>
                </a:lnTo>
                <a:lnTo>
                  <a:pt x="16475" y="22722"/>
                </a:lnTo>
                <a:lnTo>
                  <a:pt x="21284" y="22722"/>
                </a:lnTo>
                <a:lnTo>
                  <a:pt x="29241" y="19269"/>
                </a:lnTo>
                <a:lnTo>
                  <a:pt x="30104" y="8644"/>
                </a:lnTo>
                <a:lnTo>
                  <a:pt x="25076" y="4131"/>
                </a:lnTo>
                <a:close/>
              </a:path>
            </a:pathLst>
          </a:custGeom>
          <a:solidFill>
            <a:srgbClr val="5E62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53268" y="5695284"/>
            <a:ext cx="31115" cy="60960"/>
          </a:xfrm>
          <a:custGeom>
            <a:avLst/>
            <a:gdLst/>
            <a:ahLst/>
            <a:cxnLst/>
            <a:rect l="l" t="t" r="r" b="b"/>
            <a:pathLst>
              <a:path w="31115" h="60960">
                <a:moveTo>
                  <a:pt x="30892" y="0"/>
                </a:moveTo>
                <a:lnTo>
                  <a:pt x="26773" y="0"/>
                </a:lnTo>
                <a:lnTo>
                  <a:pt x="18354" y="18350"/>
                </a:lnTo>
                <a:lnTo>
                  <a:pt x="6077" y="20369"/>
                </a:lnTo>
                <a:lnTo>
                  <a:pt x="0" y="29959"/>
                </a:lnTo>
                <a:lnTo>
                  <a:pt x="0" y="53714"/>
                </a:lnTo>
                <a:lnTo>
                  <a:pt x="4118" y="57329"/>
                </a:lnTo>
                <a:lnTo>
                  <a:pt x="9748" y="58362"/>
                </a:lnTo>
                <a:lnTo>
                  <a:pt x="15926" y="60428"/>
                </a:lnTo>
                <a:lnTo>
                  <a:pt x="24164" y="58878"/>
                </a:lnTo>
                <a:lnTo>
                  <a:pt x="26327" y="55263"/>
                </a:lnTo>
                <a:lnTo>
                  <a:pt x="13867" y="55263"/>
                </a:lnTo>
                <a:lnTo>
                  <a:pt x="12356" y="54747"/>
                </a:lnTo>
                <a:lnTo>
                  <a:pt x="10778" y="54747"/>
                </a:lnTo>
                <a:lnTo>
                  <a:pt x="7208" y="53714"/>
                </a:lnTo>
                <a:lnTo>
                  <a:pt x="4118" y="51648"/>
                </a:lnTo>
                <a:lnTo>
                  <a:pt x="4118" y="48033"/>
                </a:lnTo>
                <a:lnTo>
                  <a:pt x="5711" y="25301"/>
                </a:lnTo>
                <a:lnTo>
                  <a:pt x="18175" y="22236"/>
                </a:lnTo>
                <a:lnTo>
                  <a:pt x="30892" y="22236"/>
                </a:lnTo>
                <a:lnTo>
                  <a:pt x="30892" y="0"/>
                </a:lnTo>
                <a:close/>
              </a:path>
              <a:path w="31115" h="60960">
                <a:moveTo>
                  <a:pt x="29477" y="53714"/>
                </a:moveTo>
                <a:lnTo>
                  <a:pt x="27253" y="53714"/>
                </a:lnTo>
                <a:lnTo>
                  <a:pt x="27253" y="58362"/>
                </a:lnTo>
                <a:lnTo>
                  <a:pt x="29477" y="53714"/>
                </a:lnTo>
                <a:close/>
              </a:path>
              <a:path w="31115" h="60960">
                <a:moveTo>
                  <a:pt x="30892" y="22236"/>
                </a:moveTo>
                <a:lnTo>
                  <a:pt x="18175" y="22236"/>
                </a:lnTo>
                <a:lnTo>
                  <a:pt x="26773" y="28926"/>
                </a:lnTo>
                <a:lnTo>
                  <a:pt x="26773" y="52681"/>
                </a:lnTo>
                <a:lnTo>
                  <a:pt x="20594" y="55263"/>
                </a:lnTo>
                <a:lnTo>
                  <a:pt x="26327" y="55263"/>
                </a:lnTo>
                <a:lnTo>
                  <a:pt x="27253" y="53714"/>
                </a:lnTo>
                <a:lnTo>
                  <a:pt x="29477" y="53714"/>
                </a:lnTo>
                <a:lnTo>
                  <a:pt x="30892" y="50757"/>
                </a:lnTo>
                <a:lnTo>
                  <a:pt x="30892" y="22236"/>
                </a:lnTo>
                <a:close/>
              </a:path>
            </a:pathLst>
          </a:custGeom>
          <a:solidFill>
            <a:srgbClr val="5E62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12993" y="5711300"/>
            <a:ext cx="32384" cy="44450"/>
          </a:xfrm>
          <a:custGeom>
            <a:avLst/>
            <a:gdLst/>
            <a:ahLst/>
            <a:cxnLst/>
            <a:rect l="l" t="t" r="r" b="b"/>
            <a:pathLst>
              <a:path w="32384" h="44450">
                <a:moveTo>
                  <a:pt x="3638" y="32534"/>
                </a:moveTo>
                <a:lnTo>
                  <a:pt x="0" y="34600"/>
                </a:lnTo>
                <a:lnTo>
                  <a:pt x="3089" y="42862"/>
                </a:lnTo>
                <a:lnTo>
                  <a:pt x="14965" y="44412"/>
                </a:lnTo>
                <a:lnTo>
                  <a:pt x="22173" y="42346"/>
                </a:lnTo>
                <a:lnTo>
                  <a:pt x="27803" y="40797"/>
                </a:lnTo>
                <a:lnTo>
                  <a:pt x="29568" y="39247"/>
                </a:lnTo>
                <a:lnTo>
                  <a:pt x="6727" y="39247"/>
                </a:lnTo>
                <a:lnTo>
                  <a:pt x="3638" y="32534"/>
                </a:lnTo>
                <a:close/>
              </a:path>
              <a:path w="32384" h="44450">
                <a:moveTo>
                  <a:pt x="17025" y="0"/>
                </a:moveTo>
                <a:lnTo>
                  <a:pt x="10846" y="2065"/>
                </a:lnTo>
                <a:lnTo>
                  <a:pt x="5148" y="3614"/>
                </a:lnTo>
                <a:lnTo>
                  <a:pt x="1029" y="7229"/>
                </a:lnTo>
                <a:lnTo>
                  <a:pt x="1029" y="22206"/>
                </a:lnTo>
                <a:lnTo>
                  <a:pt x="8787" y="23238"/>
                </a:lnTo>
                <a:lnTo>
                  <a:pt x="15995" y="24271"/>
                </a:lnTo>
                <a:lnTo>
                  <a:pt x="22173" y="24788"/>
                </a:lnTo>
                <a:lnTo>
                  <a:pt x="27803" y="25821"/>
                </a:lnTo>
                <a:lnTo>
                  <a:pt x="27803" y="34600"/>
                </a:lnTo>
                <a:lnTo>
                  <a:pt x="24713" y="37182"/>
                </a:lnTo>
                <a:lnTo>
                  <a:pt x="21144" y="38215"/>
                </a:lnTo>
                <a:lnTo>
                  <a:pt x="15995" y="39247"/>
                </a:lnTo>
                <a:lnTo>
                  <a:pt x="29568" y="39247"/>
                </a:lnTo>
                <a:lnTo>
                  <a:pt x="31922" y="37182"/>
                </a:lnTo>
                <a:lnTo>
                  <a:pt x="31922" y="22206"/>
                </a:lnTo>
                <a:lnTo>
                  <a:pt x="16475" y="20140"/>
                </a:lnTo>
                <a:lnTo>
                  <a:pt x="10846" y="19107"/>
                </a:lnTo>
                <a:lnTo>
                  <a:pt x="5148" y="18591"/>
                </a:lnTo>
                <a:lnTo>
                  <a:pt x="5148" y="9295"/>
                </a:lnTo>
                <a:lnTo>
                  <a:pt x="8237" y="7229"/>
                </a:lnTo>
                <a:lnTo>
                  <a:pt x="11876" y="6197"/>
                </a:lnTo>
                <a:lnTo>
                  <a:pt x="17025" y="4647"/>
                </a:lnTo>
                <a:lnTo>
                  <a:pt x="29466" y="4647"/>
                </a:lnTo>
                <a:lnTo>
                  <a:pt x="27803" y="1032"/>
                </a:lnTo>
                <a:lnTo>
                  <a:pt x="17025" y="0"/>
                </a:lnTo>
                <a:close/>
              </a:path>
              <a:path w="32384" h="44450">
                <a:moveTo>
                  <a:pt x="29466" y="4647"/>
                </a:moveTo>
                <a:lnTo>
                  <a:pt x="24713" y="4647"/>
                </a:lnTo>
                <a:lnTo>
                  <a:pt x="27803" y="10328"/>
                </a:lnTo>
                <a:lnTo>
                  <a:pt x="30892" y="7746"/>
                </a:lnTo>
                <a:lnTo>
                  <a:pt x="29466" y="4647"/>
                </a:lnTo>
                <a:close/>
              </a:path>
            </a:pathLst>
          </a:custGeom>
          <a:solidFill>
            <a:srgbClr val="5E62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51642" y="5695284"/>
            <a:ext cx="22225" cy="59055"/>
          </a:xfrm>
          <a:custGeom>
            <a:avLst/>
            <a:gdLst/>
            <a:ahLst/>
            <a:cxnLst/>
            <a:rect l="l" t="t" r="r" b="b"/>
            <a:pathLst>
              <a:path w="22225" h="59054">
                <a:moveTo>
                  <a:pt x="14897" y="21180"/>
                </a:moveTo>
                <a:lnTo>
                  <a:pt x="7208" y="21180"/>
                </a:lnTo>
                <a:lnTo>
                  <a:pt x="7208" y="56296"/>
                </a:lnTo>
                <a:lnTo>
                  <a:pt x="14416" y="58878"/>
                </a:lnTo>
                <a:lnTo>
                  <a:pt x="22105" y="58878"/>
                </a:lnTo>
                <a:lnTo>
                  <a:pt x="22105" y="54747"/>
                </a:lnTo>
                <a:lnTo>
                  <a:pt x="16475" y="54747"/>
                </a:lnTo>
                <a:lnTo>
                  <a:pt x="11327" y="54231"/>
                </a:lnTo>
                <a:lnTo>
                  <a:pt x="11327" y="21696"/>
                </a:lnTo>
                <a:lnTo>
                  <a:pt x="14897" y="21180"/>
                </a:lnTo>
                <a:close/>
              </a:path>
              <a:path w="22225" h="59054">
                <a:moveTo>
                  <a:pt x="21075" y="17565"/>
                </a:moveTo>
                <a:lnTo>
                  <a:pt x="0" y="17565"/>
                </a:lnTo>
                <a:lnTo>
                  <a:pt x="0" y="21180"/>
                </a:lnTo>
                <a:lnTo>
                  <a:pt x="21075" y="21180"/>
                </a:lnTo>
                <a:lnTo>
                  <a:pt x="21075" y="17565"/>
                </a:lnTo>
                <a:close/>
              </a:path>
              <a:path w="22225" h="59054">
                <a:moveTo>
                  <a:pt x="11327" y="0"/>
                </a:moveTo>
                <a:lnTo>
                  <a:pt x="7208" y="0"/>
                </a:lnTo>
                <a:lnTo>
                  <a:pt x="7208" y="17565"/>
                </a:lnTo>
                <a:lnTo>
                  <a:pt x="11327" y="17565"/>
                </a:lnTo>
                <a:lnTo>
                  <a:pt x="11327" y="0"/>
                </a:lnTo>
                <a:close/>
              </a:path>
            </a:pathLst>
          </a:custGeom>
          <a:solidFill>
            <a:srgbClr val="5E62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00522" y="5712333"/>
            <a:ext cx="31750" cy="41910"/>
          </a:xfrm>
          <a:custGeom>
            <a:avLst/>
            <a:gdLst/>
            <a:ahLst/>
            <a:cxnLst/>
            <a:rect l="l" t="t" r="r" b="b"/>
            <a:pathLst>
              <a:path w="31750" h="41910">
                <a:moveTo>
                  <a:pt x="4118" y="516"/>
                </a:moveTo>
                <a:lnTo>
                  <a:pt x="0" y="516"/>
                </a:lnTo>
                <a:lnTo>
                  <a:pt x="0" y="41313"/>
                </a:lnTo>
                <a:lnTo>
                  <a:pt x="4118" y="41313"/>
                </a:lnTo>
                <a:lnTo>
                  <a:pt x="4118" y="6713"/>
                </a:lnTo>
                <a:lnTo>
                  <a:pt x="10297" y="4131"/>
                </a:lnTo>
                <a:lnTo>
                  <a:pt x="4118" y="4131"/>
                </a:lnTo>
                <a:lnTo>
                  <a:pt x="4118" y="516"/>
                </a:lnTo>
                <a:close/>
              </a:path>
              <a:path w="31750" h="41910">
                <a:moveTo>
                  <a:pt x="23203" y="0"/>
                </a:moveTo>
                <a:lnTo>
                  <a:pt x="11876" y="0"/>
                </a:lnTo>
                <a:lnTo>
                  <a:pt x="7757" y="1032"/>
                </a:lnTo>
                <a:lnTo>
                  <a:pt x="4118" y="4131"/>
                </a:lnTo>
                <a:lnTo>
                  <a:pt x="21144" y="4131"/>
                </a:lnTo>
                <a:lnTo>
                  <a:pt x="27322" y="6713"/>
                </a:lnTo>
                <a:lnTo>
                  <a:pt x="27322" y="41313"/>
                </a:lnTo>
                <a:lnTo>
                  <a:pt x="31441" y="41313"/>
                </a:lnTo>
                <a:lnTo>
                  <a:pt x="31441" y="3614"/>
                </a:lnTo>
                <a:lnTo>
                  <a:pt x="23203" y="0"/>
                </a:lnTo>
                <a:close/>
              </a:path>
            </a:pathLst>
          </a:custGeom>
          <a:solidFill>
            <a:srgbClr val="5E62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43771" y="5712333"/>
            <a:ext cx="31115" cy="42545"/>
          </a:xfrm>
          <a:custGeom>
            <a:avLst/>
            <a:gdLst/>
            <a:ahLst/>
            <a:cxnLst/>
            <a:rect l="l" t="t" r="r" b="b"/>
            <a:pathLst>
              <a:path w="31115" h="42545">
                <a:moveTo>
                  <a:pt x="17505" y="0"/>
                </a:moveTo>
                <a:lnTo>
                  <a:pt x="13386" y="0"/>
                </a:lnTo>
                <a:lnTo>
                  <a:pt x="9267" y="1032"/>
                </a:lnTo>
                <a:lnTo>
                  <a:pt x="4118" y="2582"/>
                </a:lnTo>
                <a:lnTo>
                  <a:pt x="0" y="5680"/>
                </a:lnTo>
                <a:lnTo>
                  <a:pt x="0" y="36149"/>
                </a:lnTo>
                <a:lnTo>
                  <a:pt x="4118" y="39764"/>
                </a:lnTo>
                <a:lnTo>
                  <a:pt x="9267" y="41313"/>
                </a:lnTo>
                <a:lnTo>
                  <a:pt x="12906" y="42346"/>
                </a:lnTo>
                <a:lnTo>
                  <a:pt x="17505" y="42346"/>
                </a:lnTo>
                <a:lnTo>
                  <a:pt x="26773" y="39764"/>
                </a:lnTo>
                <a:lnTo>
                  <a:pt x="28538" y="38215"/>
                </a:lnTo>
                <a:lnTo>
                  <a:pt x="13386" y="38215"/>
                </a:lnTo>
                <a:lnTo>
                  <a:pt x="7208" y="36149"/>
                </a:lnTo>
                <a:lnTo>
                  <a:pt x="4118" y="34083"/>
                </a:lnTo>
                <a:lnTo>
                  <a:pt x="4118" y="7746"/>
                </a:lnTo>
                <a:lnTo>
                  <a:pt x="7208" y="5680"/>
                </a:lnTo>
                <a:lnTo>
                  <a:pt x="10297" y="5164"/>
                </a:lnTo>
                <a:lnTo>
                  <a:pt x="11876" y="4647"/>
                </a:lnTo>
                <a:lnTo>
                  <a:pt x="13386" y="4131"/>
                </a:lnTo>
                <a:lnTo>
                  <a:pt x="28832" y="4131"/>
                </a:lnTo>
                <a:lnTo>
                  <a:pt x="26773" y="2582"/>
                </a:lnTo>
                <a:lnTo>
                  <a:pt x="21144" y="1032"/>
                </a:lnTo>
                <a:lnTo>
                  <a:pt x="19084" y="516"/>
                </a:lnTo>
                <a:lnTo>
                  <a:pt x="17505" y="0"/>
                </a:lnTo>
                <a:close/>
              </a:path>
              <a:path w="31115" h="42545">
                <a:moveTo>
                  <a:pt x="30892" y="30985"/>
                </a:moveTo>
                <a:lnTo>
                  <a:pt x="26773" y="30985"/>
                </a:lnTo>
                <a:lnTo>
                  <a:pt x="26773" y="34083"/>
                </a:lnTo>
                <a:lnTo>
                  <a:pt x="23684" y="36149"/>
                </a:lnTo>
                <a:lnTo>
                  <a:pt x="20114" y="37182"/>
                </a:lnTo>
                <a:lnTo>
                  <a:pt x="17025" y="38215"/>
                </a:lnTo>
                <a:lnTo>
                  <a:pt x="28538" y="38215"/>
                </a:lnTo>
                <a:lnTo>
                  <a:pt x="30892" y="36149"/>
                </a:lnTo>
                <a:lnTo>
                  <a:pt x="30892" y="30985"/>
                </a:lnTo>
                <a:close/>
              </a:path>
              <a:path w="31115" h="42545">
                <a:moveTo>
                  <a:pt x="28832" y="4131"/>
                </a:moveTo>
                <a:lnTo>
                  <a:pt x="17025" y="4131"/>
                </a:lnTo>
                <a:lnTo>
                  <a:pt x="18535" y="4647"/>
                </a:lnTo>
                <a:lnTo>
                  <a:pt x="20114" y="5164"/>
                </a:lnTo>
                <a:lnTo>
                  <a:pt x="23684" y="6197"/>
                </a:lnTo>
                <a:lnTo>
                  <a:pt x="26773" y="8262"/>
                </a:lnTo>
                <a:lnTo>
                  <a:pt x="26773" y="11361"/>
                </a:lnTo>
                <a:lnTo>
                  <a:pt x="30892" y="11361"/>
                </a:lnTo>
                <a:lnTo>
                  <a:pt x="30892" y="5680"/>
                </a:lnTo>
                <a:lnTo>
                  <a:pt x="28832" y="4131"/>
                </a:lnTo>
                <a:close/>
              </a:path>
            </a:pathLst>
          </a:custGeom>
          <a:solidFill>
            <a:srgbClr val="5E62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82901" y="5695284"/>
            <a:ext cx="22225" cy="59055"/>
          </a:xfrm>
          <a:custGeom>
            <a:avLst/>
            <a:gdLst/>
            <a:ahLst/>
            <a:cxnLst/>
            <a:rect l="l" t="t" r="r" b="b"/>
            <a:pathLst>
              <a:path w="22225" h="59054">
                <a:moveTo>
                  <a:pt x="14416" y="21180"/>
                </a:moveTo>
                <a:lnTo>
                  <a:pt x="7208" y="21180"/>
                </a:lnTo>
                <a:lnTo>
                  <a:pt x="7208" y="56296"/>
                </a:lnTo>
                <a:lnTo>
                  <a:pt x="14416" y="58878"/>
                </a:lnTo>
                <a:lnTo>
                  <a:pt x="21624" y="58878"/>
                </a:lnTo>
                <a:lnTo>
                  <a:pt x="21624" y="54747"/>
                </a:lnTo>
                <a:lnTo>
                  <a:pt x="16475" y="54747"/>
                </a:lnTo>
                <a:lnTo>
                  <a:pt x="11327" y="54231"/>
                </a:lnTo>
                <a:lnTo>
                  <a:pt x="11327" y="21696"/>
                </a:lnTo>
                <a:lnTo>
                  <a:pt x="14416" y="21180"/>
                </a:lnTo>
                <a:close/>
              </a:path>
              <a:path w="22225" h="59054">
                <a:moveTo>
                  <a:pt x="21144" y="17565"/>
                </a:moveTo>
                <a:lnTo>
                  <a:pt x="0" y="17565"/>
                </a:lnTo>
                <a:lnTo>
                  <a:pt x="0" y="21180"/>
                </a:lnTo>
                <a:lnTo>
                  <a:pt x="21144" y="21180"/>
                </a:lnTo>
                <a:lnTo>
                  <a:pt x="21144" y="17565"/>
                </a:lnTo>
                <a:close/>
              </a:path>
              <a:path w="22225" h="59054">
                <a:moveTo>
                  <a:pt x="11327" y="0"/>
                </a:moveTo>
                <a:lnTo>
                  <a:pt x="7208" y="0"/>
                </a:lnTo>
                <a:lnTo>
                  <a:pt x="7208" y="17565"/>
                </a:lnTo>
                <a:lnTo>
                  <a:pt x="11327" y="17565"/>
                </a:lnTo>
                <a:lnTo>
                  <a:pt x="11327" y="0"/>
                </a:lnTo>
                <a:close/>
              </a:path>
            </a:pathLst>
          </a:custGeom>
          <a:solidFill>
            <a:srgbClr val="5E62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31848" y="5712849"/>
            <a:ext cx="30480" cy="41910"/>
          </a:xfrm>
          <a:custGeom>
            <a:avLst/>
            <a:gdLst/>
            <a:ahLst/>
            <a:cxnLst/>
            <a:rect l="l" t="t" r="r" b="b"/>
            <a:pathLst>
              <a:path w="30479" h="41910">
                <a:moveTo>
                  <a:pt x="4118" y="0"/>
                </a:moveTo>
                <a:lnTo>
                  <a:pt x="0" y="0"/>
                </a:lnTo>
                <a:lnTo>
                  <a:pt x="0" y="26337"/>
                </a:lnTo>
                <a:lnTo>
                  <a:pt x="549" y="27886"/>
                </a:lnTo>
                <a:lnTo>
                  <a:pt x="3089" y="30468"/>
                </a:lnTo>
                <a:lnTo>
                  <a:pt x="14416" y="41313"/>
                </a:lnTo>
                <a:lnTo>
                  <a:pt x="15995" y="41313"/>
                </a:lnTo>
                <a:lnTo>
                  <a:pt x="21389" y="36149"/>
                </a:lnTo>
                <a:lnTo>
                  <a:pt x="14965" y="36149"/>
                </a:lnTo>
                <a:lnTo>
                  <a:pt x="5697" y="27370"/>
                </a:lnTo>
                <a:lnTo>
                  <a:pt x="4118" y="25821"/>
                </a:lnTo>
                <a:lnTo>
                  <a:pt x="4118" y="0"/>
                </a:lnTo>
                <a:close/>
              </a:path>
              <a:path w="30479" h="41910">
                <a:moveTo>
                  <a:pt x="30411" y="0"/>
                </a:moveTo>
                <a:lnTo>
                  <a:pt x="26292" y="0"/>
                </a:lnTo>
                <a:lnTo>
                  <a:pt x="26292" y="25821"/>
                </a:lnTo>
                <a:lnTo>
                  <a:pt x="24713" y="27370"/>
                </a:lnTo>
                <a:lnTo>
                  <a:pt x="14965" y="36149"/>
                </a:lnTo>
                <a:lnTo>
                  <a:pt x="21389" y="36149"/>
                </a:lnTo>
                <a:lnTo>
                  <a:pt x="27322" y="30468"/>
                </a:lnTo>
                <a:lnTo>
                  <a:pt x="29862" y="27886"/>
                </a:lnTo>
                <a:lnTo>
                  <a:pt x="30411" y="26337"/>
                </a:lnTo>
                <a:lnTo>
                  <a:pt x="30411" y="0"/>
                </a:lnTo>
                <a:close/>
              </a:path>
            </a:pathLst>
          </a:custGeom>
          <a:solidFill>
            <a:srgbClr val="5E62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73038" y="5712333"/>
            <a:ext cx="30480" cy="41910"/>
          </a:xfrm>
          <a:custGeom>
            <a:avLst/>
            <a:gdLst/>
            <a:ahLst/>
            <a:cxnLst/>
            <a:rect l="l" t="t" r="r" b="b"/>
            <a:pathLst>
              <a:path w="30479" h="41910">
                <a:moveTo>
                  <a:pt x="17505" y="0"/>
                </a:moveTo>
                <a:lnTo>
                  <a:pt x="13386" y="0"/>
                </a:lnTo>
                <a:lnTo>
                  <a:pt x="9816" y="1032"/>
                </a:lnTo>
                <a:lnTo>
                  <a:pt x="4118" y="2582"/>
                </a:lnTo>
                <a:lnTo>
                  <a:pt x="0" y="5680"/>
                </a:lnTo>
                <a:lnTo>
                  <a:pt x="0" y="32018"/>
                </a:lnTo>
                <a:lnTo>
                  <a:pt x="549" y="34083"/>
                </a:lnTo>
                <a:lnTo>
                  <a:pt x="2059" y="36149"/>
                </a:lnTo>
                <a:lnTo>
                  <a:pt x="4118" y="39247"/>
                </a:lnTo>
                <a:lnTo>
                  <a:pt x="7757" y="40797"/>
                </a:lnTo>
                <a:lnTo>
                  <a:pt x="11876" y="41830"/>
                </a:lnTo>
                <a:lnTo>
                  <a:pt x="17025" y="41830"/>
                </a:lnTo>
                <a:lnTo>
                  <a:pt x="19084" y="41313"/>
                </a:lnTo>
                <a:lnTo>
                  <a:pt x="23684" y="40797"/>
                </a:lnTo>
                <a:lnTo>
                  <a:pt x="27803" y="39247"/>
                </a:lnTo>
                <a:lnTo>
                  <a:pt x="28575" y="37698"/>
                </a:lnTo>
                <a:lnTo>
                  <a:pt x="14416" y="37698"/>
                </a:lnTo>
                <a:lnTo>
                  <a:pt x="12356" y="37182"/>
                </a:lnTo>
                <a:lnTo>
                  <a:pt x="9267" y="36665"/>
                </a:lnTo>
                <a:lnTo>
                  <a:pt x="6727" y="35633"/>
                </a:lnTo>
                <a:lnTo>
                  <a:pt x="5148" y="33567"/>
                </a:lnTo>
                <a:lnTo>
                  <a:pt x="4668" y="32534"/>
                </a:lnTo>
                <a:lnTo>
                  <a:pt x="4118" y="31501"/>
                </a:lnTo>
                <a:lnTo>
                  <a:pt x="4118" y="29952"/>
                </a:lnTo>
                <a:lnTo>
                  <a:pt x="4467" y="25822"/>
                </a:lnTo>
                <a:lnTo>
                  <a:pt x="14990" y="25408"/>
                </a:lnTo>
                <a:lnTo>
                  <a:pt x="21495" y="22722"/>
                </a:lnTo>
                <a:lnTo>
                  <a:pt x="16475" y="22722"/>
                </a:lnTo>
                <a:lnTo>
                  <a:pt x="7757" y="22206"/>
                </a:lnTo>
                <a:lnTo>
                  <a:pt x="4118" y="22206"/>
                </a:lnTo>
                <a:lnTo>
                  <a:pt x="4118" y="8262"/>
                </a:lnTo>
                <a:lnTo>
                  <a:pt x="7208" y="5680"/>
                </a:lnTo>
                <a:lnTo>
                  <a:pt x="10846" y="5164"/>
                </a:lnTo>
                <a:lnTo>
                  <a:pt x="13935" y="4131"/>
                </a:lnTo>
                <a:lnTo>
                  <a:pt x="24940" y="4131"/>
                </a:lnTo>
                <a:lnTo>
                  <a:pt x="21624" y="1032"/>
                </a:lnTo>
                <a:lnTo>
                  <a:pt x="17505" y="0"/>
                </a:lnTo>
                <a:close/>
              </a:path>
              <a:path w="30479" h="41910">
                <a:moveTo>
                  <a:pt x="26292" y="33050"/>
                </a:moveTo>
                <a:lnTo>
                  <a:pt x="24713" y="35633"/>
                </a:lnTo>
                <a:lnTo>
                  <a:pt x="21624" y="37182"/>
                </a:lnTo>
                <a:lnTo>
                  <a:pt x="18535" y="37182"/>
                </a:lnTo>
                <a:lnTo>
                  <a:pt x="16475" y="37698"/>
                </a:lnTo>
                <a:lnTo>
                  <a:pt x="28575" y="37698"/>
                </a:lnTo>
                <a:lnTo>
                  <a:pt x="29862" y="35116"/>
                </a:lnTo>
                <a:lnTo>
                  <a:pt x="26292" y="33050"/>
                </a:lnTo>
                <a:close/>
              </a:path>
              <a:path w="30479" h="41910">
                <a:moveTo>
                  <a:pt x="29035" y="17190"/>
                </a:moveTo>
                <a:lnTo>
                  <a:pt x="22173" y="20140"/>
                </a:lnTo>
                <a:lnTo>
                  <a:pt x="16475" y="22722"/>
                </a:lnTo>
                <a:lnTo>
                  <a:pt x="21495" y="22722"/>
                </a:lnTo>
                <a:lnTo>
                  <a:pt x="28726" y="19736"/>
                </a:lnTo>
                <a:lnTo>
                  <a:pt x="29035" y="17190"/>
                </a:lnTo>
                <a:close/>
              </a:path>
              <a:path w="30479" h="41910">
                <a:moveTo>
                  <a:pt x="29194" y="15878"/>
                </a:moveTo>
                <a:lnTo>
                  <a:pt x="29035" y="17190"/>
                </a:lnTo>
                <a:lnTo>
                  <a:pt x="29382" y="17041"/>
                </a:lnTo>
                <a:lnTo>
                  <a:pt x="29194" y="15878"/>
                </a:lnTo>
                <a:close/>
              </a:path>
              <a:path w="30479" h="41910">
                <a:moveTo>
                  <a:pt x="24940" y="4131"/>
                </a:moveTo>
                <a:lnTo>
                  <a:pt x="17505" y="4131"/>
                </a:lnTo>
                <a:lnTo>
                  <a:pt x="20594" y="5164"/>
                </a:lnTo>
                <a:lnTo>
                  <a:pt x="27803" y="7229"/>
                </a:lnTo>
                <a:lnTo>
                  <a:pt x="29194" y="15878"/>
                </a:lnTo>
                <a:lnTo>
                  <a:pt x="30041" y="8898"/>
                </a:lnTo>
                <a:lnTo>
                  <a:pt x="24940" y="4131"/>
                </a:lnTo>
                <a:close/>
              </a:path>
            </a:pathLst>
          </a:custGeom>
          <a:solidFill>
            <a:srgbClr val="5E62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27320" y="5617297"/>
            <a:ext cx="1115422" cy="5144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40708" y="4940808"/>
            <a:ext cx="4752340" cy="1584960"/>
          </a:xfrm>
          <a:custGeom>
            <a:avLst/>
            <a:gdLst/>
            <a:ahLst/>
            <a:cxnLst/>
            <a:rect l="l" t="t" r="r" b="b"/>
            <a:pathLst>
              <a:path w="4752340" h="1584959">
                <a:moveTo>
                  <a:pt x="0" y="1584960"/>
                </a:moveTo>
                <a:lnTo>
                  <a:pt x="4751832" y="1584960"/>
                </a:lnTo>
                <a:lnTo>
                  <a:pt x="4751832" y="0"/>
                </a:lnTo>
                <a:lnTo>
                  <a:pt x="0" y="0"/>
                </a:lnTo>
                <a:lnTo>
                  <a:pt x="0" y="15849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261872" y="1865376"/>
            <a:ext cx="7343140" cy="10166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995">
              <a:lnSpc>
                <a:spcPct val="100000"/>
              </a:lnSpc>
            </a:pPr>
            <a:r>
              <a:rPr sz="3600" b="1" spc="-20" dirty="0">
                <a:latin typeface="Arial Narrow"/>
                <a:cs typeface="Arial Narrow"/>
              </a:rPr>
              <a:t>Big Data</a:t>
            </a:r>
            <a:r>
              <a:rPr sz="3600" b="1" spc="-120" dirty="0">
                <a:latin typeface="Arial Narrow"/>
                <a:cs typeface="Arial Narrow"/>
              </a:rPr>
              <a:t> </a:t>
            </a:r>
            <a:r>
              <a:rPr sz="3600" b="1" spc="-15" dirty="0">
                <a:latin typeface="Arial Narrow"/>
                <a:cs typeface="Arial Narrow"/>
              </a:rPr>
              <a:t>Analytics</a:t>
            </a:r>
            <a:endParaRPr sz="3600">
              <a:latin typeface="Arial Narrow"/>
              <a:cs typeface="Arial Narrow"/>
            </a:endParaRPr>
          </a:p>
          <a:p>
            <a:pPr marL="86995">
              <a:lnSpc>
                <a:spcPct val="100000"/>
              </a:lnSpc>
              <a:spcBef>
                <a:spcPts val="10"/>
              </a:spcBef>
            </a:pPr>
            <a:r>
              <a:rPr sz="2400" dirty="0">
                <a:latin typeface="Arial Narrow"/>
                <a:cs typeface="Arial Narrow"/>
              </a:rPr>
              <a:t>Int</a:t>
            </a:r>
            <a:r>
              <a:rPr sz="2400" spc="5" dirty="0">
                <a:latin typeface="Arial Narrow"/>
                <a:cs typeface="Arial Narrow"/>
              </a:rPr>
              <a:t>r</a:t>
            </a:r>
            <a:r>
              <a:rPr sz="2400" spc="-5" dirty="0">
                <a:latin typeface="Arial Narrow"/>
                <a:cs typeface="Arial Narrow"/>
              </a:rPr>
              <a:t>od</a:t>
            </a:r>
            <a:r>
              <a:rPr sz="2400" spc="-10" dirty="0">
                <a:latin typeface="Arial Narrow"/>
                <a:cs typeface="Arial Narrow"/>
              </a:rPr>
              <a:t>u</a:t>
            </a:r>
            <a:r>
              <a:rPr sz="2400" spc="-5" dirty="0">
                <a:latin typeface="Arial Narrow"/>
                <a:cs typeface="Arial Narrow"/>
              </a:rPr>
              <a:t>ction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96865" y="3112910"/>
            <a:ext cx="3246120" cy="1539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3200" b="1" spc="-10" dirty="0">
                <a:solidFill>
                  <a:srgbClr val="7E7E7E"/>
                </a:solidFill>
                <a:latin typeface="Trebuchet MS"/>
                <a:cs typeface="Trebuchet MS"/>
              </a:rPr>
              <a:t>2019</a:t>
            </a:r>
            <a:endParaRPr sz="320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  <a:spcBef>
                <a:spcPts val="2170"/>
              </a:spcBef>
            </a:pPr>
            <a:r>
              <a:rPr sz="1600" spc="-10" dirty="0">
                <a:latin typeface="Trebuchet MS"/>
                <a:cs typeface="Trebuchet MS"/>
              </a:rPr>
              <a:t>By </a:t>
            </a:r>
            <a:r>
              <a:rPr sz="1600" b="1" spc="-10" dirty="0">
                <a:latin typeface="Trebuchet MS"/>
                <a:cs typeface="Trebuchet MS"/>
              </a:rPr>
              <a:t>Ph</a:t>
            </a:r>
            <a:r>
              <a:rPr sz="1600" b="1" spc="-20" dirty="0">
                <a:latin typeface="Trebuchet MS"/>
                <a:cs typeface="Trebuchet MS"/>
              </a:rPr>
              <a:t>D</a:t>
            </a:r>
            <a:r>
              <a:rPr sz="1600" b="1" spc="-10" dirty="0">
                <a:latin typeface="Trebuchet MS"/>
                <a:cs typeface="Trebuchet MS"/>
              </a:rPr>
              <a:t>.</a:t>
            </a:r>
            <a:r>
              <a:rPr sz="1600" b="1" spc="20" dirty="0">
                <a:latin typeface="Trebuchet MS"/>
                <a:cs typeface="Trebuchet MS"/>
              </a:rPr>
              <a:t> </a:t>
            </a:r>
            <a:r>
              <a:rPr sz="1600" b="1" spc="-15" dirty="0">
                <a:latin typeface="Trebuchet MS"/>
                <a:cs typeface="Trebuchet MS"/>
              </a:rPr>
              <a:t>Sami</a:t>
            </a:r>
            <a:r>
              <a:rPr sz="1600" b="1" spc="-10" dirty="0">
                <a:latin typeface="Trebuchet MS"/>
                <a:cs typeface="Trebuchet MS"/>
              </a:rPr>
              <a:t>a</a:t>
            </a:r>
            <a:r>
              <a:rPr sz="1600" b="1" spc="5" dirty="0">
                <a:latin typeface="Trebuchet MS"/>
                <a:cs typeface="Trebuchet MS"/>
              </a:rPr>
              <a:t> </a:t>
            </a:r>
            <a:r>
              <a:rPr sz="1600" b="1" spc="-10" dirty="0">
                <a:latin typeface="Trebuchet MS"/>
                <a:cs typeface="Trebuchet MS"/>
              </a:rPr>
              <a:t>Ch</a:t>
            </a:r>
            <a:r>
              <a:rPr sz="1600" b="1" spc="-20" dirty="0">
                <a:latin typeface="Trebuchet MS"/>
                <a:cs typeface="Trebuchet MS"/>
              </a:rPr>
              <a:t>e</a:t>
            </a:r>
            <a:r>
              <a:rPr sz="1600" b="1" spc="-10" dirty="0">
                <a:latin typeface="Trebuchet MS"/>
                <a:cs typeface="Trebuchet MS"/>
              </a:rPr>
              <a:t>hbi</a:t>
            </a:r>
            <a:r>
              <a:rPr sz="1600" b="1" spc="25" dirty="0">
                <a:latin typeface="Trebuchet MS"/>
                <a:cs typeface="Trebuchet MS"/>
              </a:rPr>
              <a:t> </a:t>
            </a:r>
            <a:r>
              <a:rPr sz="1600" b="1" spc="-20" dirty="0">
                <a:latin typeface="Trebuchet MS"/>
                <a:cs typeface="Trebuchet MS"/>
              </a:rPr>
              <a:t>Gamo</a:t>
            </a:r>
            <a:r>
              <a:rPr sz="1600" b="1" spc="-10" dirty="0">
                <a:latin typeface="Trebuchet MS"/>
                <a:cs typeface="Trebuchet MS"/>
              </a:rPr>
              <a:t>u</a:t>
            </a:r>
            <a:r>
              <a:rPr sz="1600" b="1" spc="-55" dirty="0">
                <a:latin typeface="Trebuchet MS"/>
                <a:cs typeface="Trebuchet MS"/>
              </a:rPr>
              <a:t>r</a:t>
            </a:r>
            <a:r>
              <a:rPr sz="1600" b="1" spc="-10" dirty="0">
                <a:latin typeface="Trebuchet MS"/>
                <a:cs typeface="Trebuchet MS"/>
              </a:rPr>
              <a:t>a</a:t>
            </a:r>
            <a:endParaRPr sz="1600">
              <a:latin typeface="Trebuchet MS"/>
              <a:cs typeface="Trebuchet MS"/>
            </a:endParaRPr>
          </a:p>
          <a:p>
            <a:pPr marR="5715" algn="r">
              <a:lnSpc>
                <a:spcPct val="100000"/>
              </a:lnSpc>
              <a:spcBef>
                <a:spcPts val="384"/>
              </a:spcBef>
            </a:pPr>
            <a:r>
              <a:rPr sz="1600" spc="-20" dirty="0">
                <a:latin typeface="Trebuchet MS"/>
                <a:cs typeface="Trebuchet MS"/>
              </a:rPr>
              <a:t>A</a:t>
            </a:r>
            <a:r>
              <a:rPr sz="1600" spc="-10" dirty="0">
                <a:latin typeface="Trebuchet MS"/>
                <a:cs typeface="Trebuchet MS"/>
              </a:rPr>
              <a:t>ssociate</a:t>
            </a:r>
            <a:r>
              <a:rPr sz="1600" spc="40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P</a:t>
            </a:r>
            <a:r>
              <a:rPr sz="1600" spc="-10" dirty="0">
                <a:latin typeface="Trebuchet MS"/>
                <a:cs typeface="Trebuchet MS"/>
              </a:rPr>
              <a:t>rofess</a:t>
            </a:r>
            <a:r>
              <a:rPr sz="1600" spc="-15" dirty="0">
                <a:latin typeface="Trebuchet MS"/>
                <a:cs typeface="Trebuchet MS"/>
              </a:rPr>
              <a:t>o</a:t>
            </a:r>
            <a:r>
              <a:rPr sz="1600" spc="-10" dirty="0">
                <a:latin typeface="Trebuchet MS"/>
                <a:cs typeface="Trebuchet MS"/>
              </a:rPr>
              <a:t>r</a:t>
            </a:r>
            <a:r>
              <a:rPr sz="1600" spc="25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–</a:t>
            </a:r>
            <a:r>
              <a:rPr sz="1600" spc="10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EM</a:t>
            </a:r>
            <a:r>
              <a:rPr sz="1600" spc="10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St</a:t>
            </a:r>
            <a:r>
              <a:rPr sz="1600" spc="-5" dirty="0">
                <a:latin typeface="Trebuchet MS"/>
                <a:cs typeface="Trebuchet MS"/>
              </a:rPr>
              <a:t>r</a:t>
            </a:r>
            <a:r>
              <a:rPr sz="1600" spc="-15" dirty="0">
                <a:latin typeface="Trebuchet MS"/>
                <a:cs typeface="Trebuchet MS"/>
              </a:rPr>
              <a:t>asbou</a:t>
            </a:r>
            <a:r>
              <a:rPr sz="1600" spc="-5" dirty="0">
                <a:latin typeface="Trebuchet MS"/>
                <a:cs typeface="Trebuchet MS"/>
              </a:rPr>
              <a:t>r</a:t>
            </a:r>
            <a:r>
              <a:rPr sz="1600" spc="-10" dirty="0">
                <a:latin typeface="Trebuchet MS"/>
                <a:cs typeface="Trebuchet MS"/>
              </a:rPr>
              <a:t>g</a:t>
            </a:r>
            <a:endParaRPr sz="1600">
              <a:latin typeface="Trebuchet MS"/>
              <a:cs typeface="Trebuchet MS"/>
            </a:endParaRPr>
          </a:p>
          <a:p>
            <a:pPr marR="5715" algn="r">
              <a:lnSpc>
                <a:spcPct val="100000"/>
              </a:lnSpc>
              <a:spcBef>
                <a:spcPts val="380"/>
              </a:spcBef>
            </a:pPr>
            <a:r>
              <a:rPr sz="1600" spc="-10" dirty="0">
                <a:latin typeface="Trebuchet MS"/>
                <a:cs typeface="Trebuchet MS"/>
              </a:rPr>
              <a:t>Fr</a:t>
            </a:r>
            <a:r>
              <a:rPr sz="1600" spc="-15" dirty="0">
                <a:latin typeface="Trebuchet MS"/>
                <a:cs typeface="Trebuchet MS"/>
              </a:rPr>
              <a:t>a</a:t>
            </a:r>
            <a:r>
              <a:rPr sz="1600" spc="-10" dirty="0">
                <a:latin typeface="Trebuchet MS"/>
                <a:cs typeface="Trebuchet MS"/>
              </a:rPr>
              <a:t>n</a:t>
            </a:r>
            <a:r>
              <a:rPr sz="1600" spc="-15" dirty="0">
                <a:latin typeface="Trebuchet MS"/>
                <a:cs typeface="Trebuchet MS"/>
              </a:rPr>
              <a:t>ce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593503" y="5476790"/>
            <a:ext cx="2022303" cy="7246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45144" y="5695284"/>
            <a:ext cx="31115" cy="60960"/>
          </a:xfrm>
          <a:custGeom>
            <a:avLst/>
            <a:gdLst/>
            <a:ahLst/>
            <a:cxnLst/>
            <a:rect l="l" t="t" r="r" b="b"/>
            <a:pathLst>
              <a:path w="31115" h="60960">
                <a:moveTo>
                  <a:pt x="6590" y="53714"/>
                </a:moveTo>
                <a:lnTo>
                  <a:pt x="3569" y="53714"/>
                </a:lnTo>
                <a:lnTo>
                  <a:pt x="7208" y="58878"/>
                </a:lnTo>
                <a:lnTo>
                  <a:pt x="15446" y="60428"/>
                </a:lnTo>
                <a:lnTo>
                  <a:pt x="21624" y="58362"/>
                </a:lnTo>
                <a:lnTo>
                  <a:pt x="26773" y="57329"/>
                </a:lnTo>
                <a:lnTo>
                  <a:pt x="29127" y="55263"/>
                </a:lnTo>
                <a:lnTo>
                  <a:pt x="10297" y="55263"/>
                </a:lnTo>
                <a:lnTo>
                  <a:pt x="6590" y="53714"/>
                </a:lnTo>
                <a:close/>
              </a:path>
              <a:path w="31115" h="60960">
                <a:moveTo>
                  <a:pt x="4118" y="0"/>
                </a:moveTo>
                <a:lnTo>
                  <a:pt x="0" y="7607"/>
                </a:lnTo>
                <a:lnTo>
                  <a:pt x="0" y="58362"/>
                </a:lnTo>
                <a:lnTo>
                  <a:pt x="3569" y="58362"/>
                </a:lnTo>
                <a:lnTo>
                  <a:pt x="3569" y="53714"/>
                </a:lnTo>
                <a:lnTo>
                  <a:pt x="6590" y="53714"/>
                </a:lnTo>
                <a:lnTo>
                  <a:pt x="4118" y="52681"/>
                </a:lnTo>
                <a:lnTo>
                  <a:pt x="4118" y="46484"/>
                </a:lnTo>
                <a:lnTo>
                  <a:pt x="5711" y="25283"/>
                </a:lnTo>
                <a:lnTo>
                  <a:pt x="15963" y="22729"/>
                </a:lnTo>
                <a:lnTo>
                  <a:pt x="4118" y="22729"/>
                </a:lnTo>
                <a:lnTo>
                  <a:pt x="4118" y="0"/>
                </a:lnTo>
                <a:close/>
              </a:path>
              <a:path w="31115" h="60960">
                <a:moveTo>
                  <a:pt x="26721" y="22178"/>
                </a:moveTo>
                <a:lnTo>
                  <a:pt x="18175" y="22178"/>
                </a:lnTo>
                <a:lnTo>
                  <a:pt x="26773" y="29442"/>
                </a:lnTo>
                <a:lnTo>
                  <a:pt x="26773" y="51648"/>
                </a:lnTo>
                <a:lnTo>
                  <a:pt x="24164" y="53714"/>
                </a:lnTo>
                <a:lnTo>
                  <a:pt x="20594" y="54747"/>
                </a:lnTo>
                <a:lnTo>
                  <a:pt x="19016" y="54747"/>
                </a:lnTo>
                <a:lnTo>
                  <a:pt x="16956" y="55263"/>
                </a:lnTo>
                <a:lnTo>
                  <a:pt x="29127" y="55263"/>
                </a:lnTo>
                <a:lnTo>
                  <a:pt x="30892" y="53714"/>
                </a:lnTo>
                <a:lnTo>
                  <a:pt x="30892" y="48033"/>
                </a:lnTo>
                <a:lnTo>
                  <a:pt x="26721" y="22178"/>
                </a:lnTo>
                <a:close/>
              </a:path>
              <a:path w="31115" h="60960">
                <a:moveTo>
                  <a:pt x="14786" y="18129"/>
                </a:moveTo>
                <a:lnTo>
                  <a:pt x="4118" y="22729"/>
                </a:lnTo>
                <a:lnTo>
                  <a:pt x="15963" y="22729"/>
                </a:lnTo>
                <a:lnTo>
                  <a:pt x="18175" y="22178"/>
                </a:lnTo>
                <a:lnTo>
                  <a:pt x="26721" y="22178"/>
                </a:lnTo>
                <a:lnTo>
                  <a:pt x="26621" y="21559"/>
                </a:lnTo>
                <a:lnTo>
                  <a:pt x="14786" y="18129"/>
                </a:lnTo>
                <a:close/>
              </a:path>
            </a:pathLst>
          </a:custGeom>
          <a:solidFill>
            <a:srgbClr val="5E62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187844" y="5712333"/>
            <a:ext cx="30480" cy="41910"/>
          </a:xfrm>
          <a:custGeom>
            <a:avLst/>
            <a:gdLst/>
            <a:ahLst/>
            <a:cxnLst/>
            <a:rect l="l" t="t" r="r" b="b"/>
            <a:pathLst>
              <a:path w="30479" h="41910">
                <a:moveTo>
                  <a:pt x="18054" y="0"/>
                </a:moveTo>
                <a:lnTo>
                  <a:pt x="13386" y="0"/>
                </a:lnTo>
                <a:lnTo>
                  <a:pt x="9816" y="1032"/>
                </a:lnTo>
                <a:lnTo>
                  <a:pt x="4118" y="2582"/>
                </a:lnTo>
                <a:lnTo>
                  <a:pt x="0" y="5680"/>
                </a:lnTo>
                <a:lnTo>
                  <a:pt x="0" y="32018"/>
                </a:lnTo>
                <a:lnTo>
                  <a:pt x="549" y="34083"/>
                </a:lnTo>
                <a:lnTo>
                  <a:pt x="2059" y="36149"/>
                </a:lnTo>
                <a:lnTo>
                  <a:pt x="4118" y="39247"/>
                </a:lnTo>
                <a:lnTo>
                  <a:pt x="7757" y="40797"/>
                </a:lnTo>
                <a:lnTo>
                  <a:pt x="12356" y="41830"/>
                </a:lnTo>
                <a:lnTo>
                  <a:pt x="17025" y="41830"/>
                </a:lnTo>
                <a:lnTo>
                  <a:pt x="19565" y="41313"/>
                </a:lnTo>
                <a:lnTo>
                  <a:pt x="23684" y="40797"/>
                </a:lnTo>
                <a:lnTo>
                  <a:pt x="27803" y="39247"/>
                </a:lnTo>
                <a:lnTo>
                  <a:pt x="28575" y="37698"/>
                </a:lnTo>
                <a:lnTo>
                  <a:pt x="14416" y="37698"/>
                </a:lnTo>
                <a:lnTo>
                  <a:pt x="12356" y="37182"/>
                </a:lnTo>
                <a:lnTo>
                  <a:pt x="9267" y="36665"/>
                </a:lnTo>
                <a:lnTo>
                  <a:pt x="6727" y="35633"/>
                </a:lnTo>
                <a:lnTo>
                  <a:pt x="5148" y="33567"/>
                </a:lnTo>
                <a:lnTo>
                  <a:pt x="4668" y="32534"/>
                </a:lnTo>
                <a:lnTo>
                  <a:pt x="4118" y="31501"/>
                </a:lnTo>
                <a:lnTo>
                  <a:pt x="4118" y="29952"/>
                </a:lnTo>
                <a:lnTo>
                  <a:pt x="4882" y="25826"/>
                </a:lnTo>
                <a:lnTo>
                  <a:pt x="15359" y="25293"/>
                </a:lnTo>
                <a:lnTo>
                  <a:pt x="21284" y="22722"/>
                </a:lnTo>
                <a:lnTo>
                  <a:pt x="16475" y="22722"/>
                </a:lnTo>
                <a:lnTo>
                  <a:pt x="7757" y="22206"/>
                </a:lnTo>
                <a:lnTo>
                  <a:pt x="4118" y="22206"/>
                </a:lnTo>
                <a:lnTo>
                  <a:pt x="4118" y="8262"/>
                </a:lnTo>
                <a:lnTo>
                  <a:pt x="7208" y="5680"/>
                </a:lnTo>
                <a:lnTo>
                  <a:pt x="10846" y="5164"/>
                </a:lnTo>
                <a:lnTo>
                  <a:pt x="13935" y="4131"/>
                </a:lnTo>
                <a:lnTo>
                  <a:pt x="25076" y="4131"/>
                </a:lnTo>
                <a:lnTo>
                  <a:pt x="21624" y="1032"/>
                </a:lnTo>
                <a:lnTo>
                  <a:pt x="18054" y="0"/>
                </a:lnTo>
                <a:close/>
              </a:path>
              <a:path w="30479" h="41910">
                <a:moveTo>
                  <a:pt x="26773" y="33050"/>
                </a:moveTo>
                <a:lnTo>
                  <a:pt x="24713" y="35633"/>
                </a:lnTo>
                <a:lnTo>
                  <a:pt x="21624" y="37182"/>
                </a:lnTo>
                <a:lnTo>
                  <a:pt x="19084" y="37182"/>
                </a:lnTo>
                <a:lnTo>
                  <a:pt x="16475" y="37698"/>
                </a:lnTo>
                <a:lnTo>
                  <a:pt x="28575" y="37698"/>
                </a:lnTo>
                <a:lnTo>
                  <a:pt x="29862" y="35116"/>
                </a:lnTo>
                <a:lnTo>
                  <a:pt x="26773" y="33050"/>
                </a:lnTo>
                <a:close/>
              </a:path>
              <a:path w="30479" h="41910">
                <a:moveTo>
                  <a:pt x="25076" y="4131"/>
                </a:moveTo>
                <a:lnTo>
                  <a:pt x="17505" y="4131"/>
                </a:lnTo>
                <a:lnTo>
                  <a:pt x="20594" y="5164"/>
                </a:lnTo>
                <a:lnTo>
                  <a:pt x="27803" y="7229"/>
                </a:lnTo>
                <a:lnTo>
                  <a:pt x="29382" y="17041"/>
                </a:lnTo>
                <a:lnTo>
                  <a:pt x="22173" y="20140"/>
                </a:lnTo>
                <a:lnTo>
                  <a:pt x="16475" y="22722"/>
                </a:lnTo>
                <a:lnTo>
                  <a:pt x="21284" y="22722"/>
                </a:lnTo>
                <a:lnTo>
                  <a:pt x="29241" y="19269"/>
                </a:lnTo>
                <a:lnTo>
                  <a:pt x="30104" y="8644"/>
                </a:lnTo>
                <a:lnTo>
                  <a:pt x="25076" y="4131"/>
                </a:lnTo>
                <a:close/>
              </a:path>
            </a:pathLst>
          </a:custGeom>
          <a:solidFill>
            <a:srgbClr val="5E62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53268" y="5695284"/>
            <a:ext cx="31115" cy="60960"/>
          </a:xfrm>
          <a:custGeom>
            <a:avLst/>
            <a:gdLst/>
            <a:ahLst/>
            <a:cxnLst/>
            <a:rect l="l" t="t" r="r" b="b"/>
            <a:pathLst>
              <a:path w="31115" h="60960">
                <a:moveTo>
                  <a:pt x="30892" y="0"/>
                </a:moveTo>
                <a:lnTo>
                  <a:pt x="26773" y="0"/>
                </a:lnTo>
                <a:lnTo>
                  <a:pt x="18354" y="18350"/>
                </a:lnTo>
                <a:lnTo>
                  <a:pt x="6077" y="20369"/>
                </a:lnTo>
                <a:lnTo>
                  <a:pt x="0" y="29959"/>
                </a:lnTo>
                <a:lnTo>
                  <a:pt x="0" y="53714"/>
                </a:lnTo>
                <a:lnTo>
                  <a:pt x="4118" y="57329"/>
                </a:lnTo>
                <a:lnTo>
                  <a:pt x="9748" y="58362"/>
                </a:lnTo>
                <a:lnTo>
                  <a:pt x="15926" y="60428"/>
                </a:lnTo>
                <a:lnTo>
                  <a:pt x="24164" y="58878"/>
                </a:lnTo>
                <a:lnTo>
                  <a:pt x="26327" y="55263"/>
                </a:lnTo>
                <a:lnTo>
                  <a:pt x="13867" y="55263"/>
                </a:lnTo>
                <a:lnTo>
                  <a:pt x="12356" y="54747"/>
                </a:lnTo>
                <a:lnTo>
                  <a:pt x="10778" y="54747"/>
                </a:lnTo>
                <a:lnTo>
                  <a:pt x="7208" y="53714"/>
                </a:lnTo>
                <a:lnTo>
                  <a:pt x="4118" y="51648"/>
                </a:lnTo>
                <a:lnTo>
                  <a:pt x="4118" y="48033"/>
                </a:lnTo>
                <a:lnTo>
                  <a:pt x="5711" y="25301"/>
                </a:lnTo>
                <a:lnTo>
                  <a:pt x="18175" y="22236"/>
                </a:lnTo>
                <a:lnTo>
                  <a:pt x="30892" y="22236"/>
                </a:lnTo>
                <a:lnTo>
                  <a:pt x="30892" y="0"/>
                </a:lnTo>
                <a:close/>
              </a:path>
              <a:path w="31115" h="60960">
                <a:moveTo>
                  <a:pt x="29477" y="53714"/>
                </a:moveTo>
                <a:lnTo>
                  <a:pt x="27253" y="53714"/>
                </a:lnTo>
                <a:lnTo>
                  <a:pt x="27253" y="58362"/>
                </a:lnTo>
                <a:lnTo>
                  <a:pt x="29477" y="53714"/>
                </a:lnTo>
                <a:close/>
              </a:path>
              <a:path w="31115" h="60960">
                <a:moveTo>
                  <a:pt x="30892" y="22236"/>
                </a:moveTo>
                <a:lnTo>
                  <a:pt x="18175" y="22236"/>
                </a:lnTo>
                <a:lnTo>
                  <a:pt x="26773" y="28926"/>
                </a:lnTo>
                <a:lnTo>
                  <a:pt x="26773" y="52681"/>
                </a:lnTo>
                <a:lnTo>
                  <a:pt x="20594" y="55263"/>
                </a:lnTo>
                <a:lnTo>
                  <a:pt x="26327" y="55263"/>
                </a:lnTo>
                <a:lnTo>
                  <a:pt x="27253" y="53714"/>
                </a:lnTo>
                <a:lnTo>
                  <a:pt x="29477" y="53714"/>
                </a:lnTo>
                <a:lnTo>
                  <a:pt x="30892" y="50757"/>
                </a:lnTo>
                <a:lnTo>
                  <a:pt x="30892" y="22236"/>
                </a:lnTo>
                <a:close/>
              </a:path>
            </a:pathLst>
          </a:custGeom>
          <a:solidFill>
            <a:srgbClr val="5E62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299332" y="5695284"/>
            <a:ext cx="0" cy="58419"/>
          </a:xfrm>
          <a:custGeom>
            <a:avLst/>
            <a:gdLst/>
            <a:ahLst/>
            <a:cxnLst/>
            <a:rect l="l" t="t" r="r" b="b"/>
            <a:pathLst>
              <a:path h="58420">
                <a:moveTo>
                  <a:pt x="0" y="0"/>
                </a:moveTo>
                <a:lnTo>
                  <a:pt x="0" y="58362"/>
                </a:lnTo>
              </a:path>
            </a:pathLst>
          </a:custGeom>
          <a:ln w="5938">
            <a:solidFill>
              <a:srgbClr val="5E626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312993" y="5711300"/>
            <a:ext cx="32384" cy="44450"/>
          </a:xfrm>
          <a:custGeom>
            <a:avLst/>
            <a:gdLst/>
            <a:ahLst/>
            <a:cxnLst/>
            <a:rect l="l" t="t" r="r" b="b"/>
            <a:pathLst>
              <a:path w="32384" h="44450">
                <a:moveTo>
                  <a:pt x="3638" y="32534"/>
                </a:moveTo>
                <a:lnTo>
                  <a:pt x="0" y="34600"/>
                </a:lnTo>
                <a:lnTo>
                  <a:pt x="3089" y="42862"/>
                </a:lnTo>
                <a:lnTo>
                  <a:pt x="14965" y="44412"/>
                </a:lnTo>
                <a:lnTo>
                  <a:pt x="22173" y="42346"/>
                </a:lnTo>
                <a:lnTo>
                  <a:pt x="27803" y="40797"/>
                </a:lnTo>
                <a:lnTo>
                  <a:pt x="29568" y="39247"/>
                </a:lnTo>
                <a:lnTo>
                  <a:pt x="6727" y="39247"/>
                </a:lnTo>
                <a:lnTo>
                  <a:pt x="3638" y="32534"/>
                </a:lnTo>
                <a:close/>
              </a:path>
              <a:path w="32384" h="44450">
                <a:moveTo>
                  <a:pt x="17025" y="0"/>
                </a:moveTo>
                <a:lnTo>
                  <a:pt x="10846" y="2065"/>
                </a:lnTo>
                <a:lnTo>
                  <a:pt x="5148" y="3614"/>
                </a:lnTo>
                <a:lnTo>
                  <a:pt x="1029" y="7229"/>
                </a:lnTo>
                <a:lnTo>
                  <a:pt x="1029" y="22206"/>
                </a:lnTo>
                <a:lnTo>
                  <a:pt x="8787" y="23238"/>
                </a:lnTo>
                <a:lnTo>
                  <a:pt x="15995" y="24271"/>
                </a:lnTo>
                <a:lnTo>
                  <a:pt x="22173" y="24788"/>
                </a:lnTo>
                <a:lnTo>
                  <a:pt x="27803" y="25821"/>
                </a:lnTo>
                <a:lnTo>
                  <a:pt x="27803" y="34600"/>
                </a:lnTo>
                <a:lnTo>
                  <a:pt x="24713" y="37182"/>
                </a:lnTo>
                <a:lnTo>
                  <a:pt x="21144" y="38215"/>
                </a:lnTo>
                <a:lnTo>
                  <a:pt x="15995" y="39247"/>
                </a:lnTo>
                <a:lnTo>
                  <a:pt x="29568" y="39247"/>
                </a:lnTo>
                <a:lnTo>
                  <a:pt x="31922" y="37182"/>
                </a:lnTo>
                <a:lnTo>
                  <a:pt x="31922" y="22206"/>
                </a:lnTo>
                <a:lnTo>
                  <a:pt x="16475" y="20140"/>
                </a:lnTo>
                <a:lnTo>
                  <a:pt x="10846" y="19107"/>
                </a:lnTo>
                <a:lnTo>
                  <a:pt x="5148" y="18591"/>
                </a:lnTo>
                <a:lnTo>
                  <a:pt x="5148" y="9295"/>
                </a:lnTo>
                <a:lnTo>
                  <a:pt x="8237" y="7229"/>
                </a:lnTo>
                <a:lnTo>
                  <a:pt x="11876" y="6197"/>
                </a:lnTo>
                <a:lnTo>
                  <a:pt x="17025" y="4647"/>
                </a:lnTo>
                <a:lnTo>
                  <a:pt x="29466" y="4647"/>
                </a:lnTo>
                <a:lnTo>
                  <a:pt x="27803" y="1032"/>
                </a:lnTo>
                <a:lnTo>
                  <a:pt x="17025" y="0"/>
                </a:lnTo>
                <a:close/>
              </a:path>
              <a:path w="32384" h="44450">
                <a:moveTo>
                  <a:pt x="29466" y="4647"/>
                </a:moveTo>
                <a:lnTo>
                  <a:pt x="24713" y="4647"/>
                </a:lnTo>
                <a:lnTo>
                  <a:pt x="27803" y="10328"/>
                </a:lnTo>
                <a:lnTo>
                  <a:pt x="30892" y="7746"/>
                </a:lnTo>
                <a:lnTo>
                  <a:pt x="29466" y="4647"/>
                </a:lnTo>
                <a:close/>
              </a:path>
            </a:pathLst>
          </a:custGeom>
          <a:solidFill>
            <a:srgbClr val="5E62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351642" y="5695284"/>
            <a:ext cx="22225" cy="59055"/>
          </a:xfrm>
          <a:custGeom>
            <a:avLst/>
            <a:gdLst/>
            <a:ahLst/>
            <a:cxnLst/>
            <a:rect l="l" t="t" r="r" b="b"/>
            <a:pathLst>
              <a:path w="22225" h="59054">
                <a:moveTo>
                  <a:pt x="14897" y="21180"/>
                </a:moveTo>
                <a:lnTo>
                  <a:pt x="7208" y="21180"/>
                </a:lnTo>
                <a:lnTo>
                  <a:pt x="7208" y="56296"/>
                </a:lnTo>
                <a:lnTo>
                  <a:pt x="14416" y="58878"/>
                </a:lnTo>
                <a:lnTo>
                  <a:pt x="22105" y="58878"/>
                </a:lnTo>
                <a:lnTo>
                  <a:pt x="22105" y="54747"/>
                </a:lnTo>
                <a:lnTo>
                  <a:pt x="16475" y="54747"/>
                </a:lnTo>
                <a:lnTo>
                  <a:pt x="11327" y="54231"/>
                </a:lnTo>
                <a:lnTo>
                  <a:pt x="11327" y="21696"/>
                </a:lnTo>
                <a:lnTo>
                  <a:pt x="14897" y="21180"/>
                </a:lnTo>
                <a:close/>
              </a:path>
              <a:path w="22225" h="59054">
                <a:moveTo>
                  <a:pt x="21075" y="17565"/>
                </a:moveTo>
                <a:lnTo>
                  <a:pt x="0" y="17565"/>
                </a:lnTo>
                <a:lnTo>
                  <a:pt x="0" y="21180"/>
                </a:lnTo>
                <a:lnTo>
                  <a:pt x="21075" y="21180"/>
                </a:lnTo>
                <a:lnTo>
                  <a:pt x="21075" y="17565"/>
                </a:lnTo>
                <a:close/>
              </a:path>
              <a:path w="22225" h="59054">
                <a:moveTo>
                  <a:pt x="11327" y="0"/>
                </a:moveTo>
                <a:lnTo>
                  <a:pt x="7208" y="0"/>
                </a:lnTo>
                <a:lnTo>
                  <a:pt x="7208" y="17565"/>
                </a:lnTo>
                <a:lnTo>
                  <a:pt x="11327" y="17565"/>
                </a:lnTo>
                <a:lnTo>
                  <a:pt x="11327" y="0"/>
                </a:lnTo>
                <a:close/>
              </a:path>
            </a:pathLst>
          </a:custGeom>
          <a:solidFill>
            <a:srgbClr val="5E62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385864" y="5695284"/>
            <a:ext cx="0" cy="58419"/>
          </a:xfrm>
          <a:custGeom>
            <a:avLst/>
            <a:gdLst/>
            <a:ahLst/>
            <a:cxnLst/>
            <a:rect l="l" t="t" r="r" b="b"/>
            <a:pathLst>
              <a:path h="58420">
                <a:moveTo>
                  <a:pt x="0" y="0"/>
                </a:moveTo>
                <a:lnTo>
                  <a:pt x="0" y="58362"/>
                </a:lnTo>
              </a:path>
            </a:pathLst>
          </a:custGeom>
          <a:ln w="5869">
            <a:solidFill>
              <a:srgbClr val="5E626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400522" y="5712333"/>
            <a:ext cx="31750" cy="41910"/>
          </a:xfrm>
          <a:custGeom>
            <a:avLst/>
            <a:gdLst/>
            <a:ahLst/>
            <a:cxnLst/>
            <a:rect l="l" t="t" r="r" b="b"/>
            <a:pathLst>
              <a:path w="31750" h="41910">
                <a:moveTo>
                  <a:pt x="4118" y="516"/>
                </a:moveTo>
                <a:lnTo>
                  <a:pt x="0" y="516"/>
                </a:lnTo>
                <a:lnTo>
                  <a:pt x="0" y="41313"/>
                </a:lnTo>
                <a:lnTo>
                  <a:pt x="4118" y="41313"/>
                </a:lnTo>
                <a:lnTo>
                  <a:pt x="4118" y="6713"/>
                </a:lnTo>
                <a:lnTo>
                  <a:pt x="10297" y="4131"/>
                </a:lnTo>
                <a:lnTo>
                  <a:pt x="4118" y="4131"/>
                </a:lnTo>
                <a:lnTo>
                  <a:pt x="4118" y="516"/>
                </a:lnTo>
                <a:close/>
              </a:path>
              <a:path w="31750" h="41910">
                <a:moveTo>
                  <a:pt x="23203" y="0"/>
                </a:moveTo>
                <a:lnTo>
                  <a:pt x="11876" y="0"/>
                </a:lnTo>
                <a:lnTo>
                  <a:pt x="7757" y="1032"/>
                </a:lnTo>
                <a:lnTo>
                  <a:pt x="4118" y="4131"/>
                </a:lnTo>
                <a:lnTo>
                  <a:pt x="21144" y="4131"/>
                </a:lnTo>
                <a:lnTo>
                  <a:pt x="27322" y="6713"/>
                </a:lnTo>
                <a:lnTo>
                  <a:pt x="27322" y="41313"/>
                </a:lnTo>
                <a:lnTo>
                  <a:pt x="31441" y="41313"/>
                </a:lnTo>
                <a:lnTo>
                  <a:pt x="31441" y="3614"/>
                </a:lnTo>
                <a:lnTo>
                  <a:pt x="23203" y="0"/>
                </a:lnTo>
                <a:close/>
              </a:path>
            </a:pathLst>
          </a:custGeom>
          <a:solidFill>
            <a:srgbClr val="5E62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443771" y="5712333"/>
            <a:ext cx="31115" cy="42545"/>
          </a:xfrm>
          <a:custGeom>
            <a:avLst/>
            <a:gdLst/>
            <a:ahLst/>
            <a:cxnLst/>
            <a:rect l="l" t="t" r="r" b="b"/>
            <a:pathLst>
              <a:path w="31115" h="42545">
                <a:moveTo>
                  <a:pt x="17505" y="0"/>
                </a:moveTo>
                <a:lnTo>
                  <a:pt x="13386" y="0"/>
                </a:lnTo>
                <a:lnTo>
                  <a:pt x="9267" y="1032"/>
                </a:lnTo>
                <a:lnTo>
                  <a:pt x="4118" y="2582"/>
                </a:lnTo>
                <a:lnTo>
                  <a:pt x="0" y="5680"/>
                </a:lnTo>
                <a:lnTo>
                  <a:pt x="0" y="36149"/>
                </a:lnTo>
                <a:lnTo>
                  <a:pt x="4118" y="39764"/>
                </a:lnTo>
                <a:lnTo>
                  <a:pt x="9267" y="41313"/>
                </a:lnTo>
                <a:lnTo>
                  <a:pt x="12906" y="42346"/>
                </a:lnTo>
                <a:lnTo>
                  <a:pt x="17505" y="42346"/>
                </a:lnTo>
                <a:lnTo>
                  <a:pt x="26773" y="39764"/>
                </a:lnTo>
                <a:lnTo>
                  <a:pt x="28538" y="38215"/>
                </a:lnTo>
                <a:lnTo>
                  <a:pt x="13386" y="38215"/>
                </a:lnTo>
                <a:lnTo>
                  <a:pt x="7208" y="36149"/>
                </a:lnTo>
                <a:lnTo>
                  <a:pt x="4118" y="34083"/>
                </a:lnTo>
                <a:lnTo>
                  <a:pt x="4118" y="7746"/>
                </a:lnTo>
                <a:lnTo>
                  <a:pt x="7208" y="5680"/>
                </a:lnTo>
                <a:lnTo>
                  <a:pt x="10297" y="5164"/>
                </a:lnTo>
                <a:lnTo>
                  <a:pt x="11876" y="4647"/>
                </a:lnTo>
                <a:lnTo>
                  <a:pt x="13386" y="4131"/>
                </a:lnTo>
                <a:lnTo>
                  <a:pt x="28832" y="4131"/>
                </a:lnTo>
                <a:lnTo>
                  <a:pt x="26773" y="2582"/>
                </a:lnTo>
                <a:lnTo>
                  <a:pt x="21144" y="1032"/>
                </a:lnTo>
                <a:lnTo>
                  <a:pt x="19084" y="516"/>
                </a:lnTo>
                <a:lnTo>
                  <a:pt x="17505" y="0"/>
                </a:lnTo>
                <a:close/>
              </a:path>
              <a:path w="31115" h="42545">
                <a:moveTo>
                  <a:pt x="30892" y="30985"/>
                </a:moveTo>
                <a:lnTo>
                  <a:pt x="26773" y="30985"/>
                </a:lnTo>
                <a:lnTo>
                  <a:pt x="26773" y="34083"/>
                </a:lnTo>
                <a:lnTo>
                  <a:pt x="23684" y="36149"/>
                </a:lnTo>
                <a:lnTo>
                  <a:pt x="20114" y="37182"/>
                </a:lnTo>
                <a:lnTo>
                  <a:pt x="17025" y="38215"/>
                </a:lnTo>
                <a:lnTo>
                  <a:pt x="28538" y="38215"/>
                </a:lnTo>
                <a:lnTo>
                  <a:pt x="30892" y="36149"/>
                </a:lnTo>
                <a:lnTo>
                  <a:pt x="30892" y="30985"/>
                </a:lnTo>
                <a:close/>
              </a:path>
              <a:path w="31115" h="42545">
                <a:moveTo>
                  <a:pt x="28832" y="4131"/>
                </a:moveTo>
                <a:lnTo>
                  <a:pt x="17025" y="4131"/>
                </a:lnTo>
                <a:lnTo>
                  <a:pt x="18535" y="4647"/>
                </a:lnTo>
                <a:lnTo>
                  <a:pt x="20114" y="5164"/>
                </a:lnTo>
                <a:lnTo>
                  <a:pt x="23684" y="6197"/>
                </a:lnTo>
                <a:lnTo>
                  <a:pt x="26773" y="8262"/>
                </a:lnTo>
                <a:lnTo>
                  <a:pt x="26773" y="11361"/>
                </a:lnTo>
                <a:lnTo>
                  <a:pt x="30892" y="11361"/>
                </a:lnTo>
                <a:lnTo>
                  <a:pt x="30892" y="5680"/>
                </a:lnTo>
                <a:lnTo>
                  <a:pt x="28832" y="4131"/>
                </a:lnTo>
                <a:close/>
              </a:path>
            </a:pathLst>
          </a:custGeom>
          <a:solidFill>
            <a:srgbClr val="5E62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482901" y="5695284"/>
            <a:ext cx="22225" cy="59055"/>
          </a:xfrm>
          <a:custGeom>
            <a:avLst/>
            <a:gdLst/>
            <a:ahLst/>
            <a:cxnLst/>
            <a:rect l="l" t="t" r="r" b="b"/>
            <a:pathLst>
              <a:path w="22225" h="59054">
                <a:moveTo>
                  <a:pt x="14416" y="21180"/>
                </a:moveTo>
                <a:lnTo>
                  <a:pt x="7208" y="21180"/>
                </a:lnTo>
                <a:lnTo>
                  <a:pt x="7208" y="56296"/>
                </a:lnTo>
                <a:lnTo>
                  <a:pt x="14416" y="58878"/>
                </a:lnTo>
                <a:lnTo>
                  <a:pt x="21624" y="58878"/>
                </a:lnTo>
                <a:lnTo>
                  <a:pt x="21624" y="54747"/>
                </a:lnTo>
                <a:lnTo>
                  <a:pt x="16475" y="54747"/>
                </a:lnTo>
                <a:lnTo>
                  <a:pt x="11327" y="54231"/>
                </a:lnTo>
                <a:lnTo>
                  <a:pt x="11327" y="21696"/>
                </a:lnTo>
                <a:lnTo>
                  <a:pt x="14416" y="21180"/>
                </a:lnTo>
                <a:close/>
              </a:path>
              <a:path w="22225" h="59054">
                <a:moveTo>
                  <a:pt x="21144" y="17565"/>
                </a:moveTo>
                <a:lnTo>
                  <a:pt x="0" y="17565"/>
                </a:lnTo>
                <a:lnTo>
                  <a:pt x="0" y="21180"/>
                </a:lnTo>
                <a:lnTo>
                  <a:pt x="21144" y="21180"/>
                </a:lnTo>
                <a:lnTo>
                  <a:pt x="21144" y="17565"/>
                </a:lnTo>
                <a:close/>
              </a:path>
              <a:path w="22225" h="59054">
                <a:moveTo>
                  <a:pt x="11327" y="0"/>
                </a:moveTo>
                <a:lnTo>
                  <a:pt x="7208" y="0"/>
                </a:lnTo>
                <a:lnTo>
                  <a:pt x="7208" y="17565"/>
                </a:lnTo>
                <a:lnTo>
                  <a:pt x="11327" y="17565"/>
                </a:lnTo>
                <a:lnTo>
                  <a:pt x="11327" y="0"/>
                </a:lnTo>
                <a:close/>
              </a:path>
            </a:pathLst>
          </a:custGeom>
          <a:solidFill>
            <a:srgbClr val="5E62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516677" y="5695284"/>
            <a:ext cx="0" cy="58419"/>
          </a:xfrm>
          <a:custGeom>
            <a:avLst/>
            <a:gdLst/>
            <a:ahLst/>
            <a:cxnLst/>
            <a:rect l="l" t="t" r="r" b="b"/>
            <a:pathLst>
              <a:path h="58420">
                <a:moveTo>
                  <a:pt x="0" y="0"/>
                </a:moveTo>
                <a:lnTo>
                  <a:pt x="0" y="58362"/>
                </a:lnTo>
              </a:path>
            </a:pathLst>
          </a:custGeom>
          <a:ln w="5938">
            <a:solidFill>
              <a:srgbClr val="5E626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531848" y="5712849"/>
            <a:ext cx="30480" cy="41910"/>
          </a:xfrm>
          <a:custGeom>
            <a:avLst/>
            <a:gdLst/>
            <a:ahLst/>
            <a:cxnLst/>
            <a:rect l="l" t="t" r="r" b="b"/>
            <a:pathLst>
              <a:path w="30479" h="41910">
                <a:moveTo>
                  <a:pt x="4118" y="0"/>
                </a:moveTo>
                <a:lnTo>
                  <a:pt x="0" y="0"/>
                </a:lnTo>
                <a:lnTo>
                  <a:pt x="0" y="26337"/>
                </a:lnTo>
                <a:lnTo>
                  <a:pt x="549" y="27886"/>
                </a:lnTo>
                <a:lnTo>
                  <a:pt x="3089" y="30468"/>
                </a:lnTo>
                <a:lnTo>
                  <a:pt x="14416" y="41313"/>
                </a:lnTo>
                <a:lnTo>
                  <a:pt x="15995" y="41313"/>
                </a:lnTo>
                <a:lnTo>
                  <a:pt x="21389" y="36149"/>
                </a:lnTo>
                <a:lnTo>
                  <a:pt x="14965" y="36149"/>
                </a:lnTo>
                <a:lnTo>
                  <a:pt x="5697" y="27370"/>
                </a:lnTo>
                <a:lnTo>
                  <a:pt x="4118" y="25821"/>
                </a:lnTo>
                <a:lnTo>
                  <a:pt x="4118" y="0"/>
                </a:lnTo>
                <a:close/>
              </a:path>
              <a:path w="30479" h="41910">
                <a:moveTo>
                  <a:pt x="30411" y="0"/>
                </a:moveTo>
                <a:lnTo>
                  <a:pt x="26292" y="0"/>
                </a:lnTo>
                <a:lnTo>
                  <a:pt x="26292" y="25821"/>
                </a:lnTo>
                <a:lnTo>
                  <a:pt x="24713" y="27370"/>
                </a:lnTo>
                <a:lnTo>
                  <a:pt x="14965" y="36149"/>
                </a:lnTo>
                <a:lnTo>
                  <a:pt x="21389" y="36149"/>
                </a:lnTo>
                <a:lnTo>
                  <a:pt x="27322" y="30468"/>
                </a:lnTo>
                <a:lnTo>
                  <a:pt x="29862" y="27886"/>
                </a:lnTo>
                <a:lnTo>
                  <a:pt x="30411" y="26337"/>
                </a:lnTo>
                <a:lnTo>
                  <a:pt x="30411" y="0"/>
                </a:lnTo>
                <a:close/>
              </a:path>
            </a:pathLst>
          </a:custGeom>
          <a:solidFill>
            <a:srgbClr val="5E62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573038" y="5712333"/>
            <a:ext cx="30480" cy="41910"/>
          </a:xfrm>
          <a:custGeom>
            <a:avLst/>
            <a:gdLst/>
            <a:ahLst/>
            <a:cxnLst/>
            <a:rect l="l" t="t" r="r" b="b"/>
            <a:pathLst>
              <a:path w="30479" h="41910">
                <a:moveTo>
                  <a:pt x="17505" y="0"/>
                </a:moveTo>
                <a:lnTo>
                  <a:pt x="13386" y="0"/>
                </a:lnTo>
                <a:lnTo>
                  <a:pt x="9816" y="1032"/>
                </a:lnTo>
                <a:lnTo>
                  <a:pt x="4118" y="2582"/>
                </a:lnTo>
                <a:lnTo>
                  <a:pt x="0" y="5680"/>
                </a:lnTo>
                <a:lnTo>
                  <a:pt x="0" y="32018"/>
                </a:lnTo>
                <a:lnTo>
                  <a:pt x="549" y="34083"/>
                </a:lnTo>
                <a:lnTo>
                  <a:pt x="2059" y="36149"/>
                </a:lnTo>
                <a:lnTo>
                  <a:pt x="4118" y="39247"/>
                </a:lnTo>
                <a:lnTo>
                  <a:pt x="7757" y="40797"/>
                </a:lnTo>
                <a:lnTo>
                  <a:pt x="11876" y="41830"/>
                </a:lnTo>
                <a:lnTo>
                  <a:pt x="17025" y="41830"/>
                </a:lnTo>
                <a:lnTo>
                  <a:pt x="19084" y="41313"/>
                </a:lnTo>
                <a:lnTo>
                  <a:pt x="23684" y="40797"/>
                </a:lnTo>
                <a:lnTo>
                  <a:pt x="27803" y="39247"/>
                </a:lnTo>
                <a:lnTo>
                  <a:pt x="28575" y="37698"/>
                </a:lnTo>
                <a:lnTo>
                  <a:pt x="14416" y="37698"/>
                </a:lnTo>
                <a:lnTo>
                  <a:pt x="12356" y="37182"/>
                </a:lnTo>
                <a:lnTo>
                  <a:pt x="9267" y="36665"/>
                </a:lnTo>
                <a:lnTo>
                  <a:pt x="6727" y="35633"/>
                </a:lnTo>
                <a:lnTo>
                  <a:pt x="5148" y="33567"/>
                </a:lnTo>
                <a:lnTo>
                  <a:pt x="4668" y="32534"/>
                </a:lnTo>
                <a:lnTo>
                  <a:pt x="4118" y="31501"/>
                </a:lnTo>
                <a:lnTo>
                  <a:pt x="4118" y="29952"/>
                </a:lnTo>
                <a:lnTo>
                  <a:pt x="4467" y="25822"/>
                </a:lnTo>
                <a:lnTo>
                  <a:pt x="14990" y="25408"/>
                </a:lnTo>
                <a:lnTo>
                  <a:pt x="21495" y="22722"/>
                </a:lnTo>
                <a:lnTo>
                  <a:pt x="16475" y="22722"/>
                </a:lnTo>
                <a:lnTo>
                  <a:pt x="7757" y="22206"/>
                </a:lnTo>
                <a:lnTo>
                  <a:pt x="4118" y="22206"/>
                </a:lnTo>
                <a:lnTo>
                  <a:pt x="4118" y="8262"/>
                </a:lnTo>
                <a:lnTo>
                  <a:pt x="7208" y="5680"/>
                </a:lnTo>
                <a:lnTo>
                  <a:pt x="10846" y="5164"/>
                </a:lnTo>
                <a:lnTo>
                  <a:pt x="13935" y="4131"/>
                </a:lnTo>
                <a:lnTo>
                  <a:pt x="24940" y="4131"/>
                </a:lnTo>
                <a:lnTo>
                  <a:pt x="21624" y="1032"/>
                </a:lnTo>
                <a:lnTo>
                  <a:pt x="17505" y="0"/>
                </a:lnTo>
                <a:close/>
              </a:path>
              <a:path w="30479" h="41910">
                <a:moveTo>
                  <a:pt x="26292" y="33050"/>
                </a:moveTo>
                <a:lnTo>
                  <a:pt x="24713" y="35633"/>
                </a:lnTo>
                <a:lnTo>
                  <a:pt x="21624" y="37182"/>
                </a:lnTo>
                <a:lnTo>
                  <a:pt x="18535" y="37182"/>
                </a:lnTo>
                <a:lnTo>
                  <a:pt x="16475" y="37698"/>
                </a:lnTo>
                <a:lnTo>
                  <a:pt x="28575" y="37698"/>
                </a:lnTo>
                <a:lnTo>
                  <a:pt x="29862" y="35116"/>
                </a:lnTo>
                <a:lnTo>
                  <a:pt x="26292" y="33050"/>
                </a:lnTo>
                <a:close/>
              </a:path>
              <a:path w="30479" h="41910">
                <a:moveTo>
                  <a:pt x="29035" y="17190"/>
                </a:moveTo>
                <a:lnTo>
                  <a:pt x="22173" y="20140"/>
                </a:lnTo>
                <a:lnTo>
                  <a:pt x="16475" y="22722"/>
                </a:lnTo>
                <a:lnTo>
                  <a:pt x="21495" y="22722"/>
                </a:lnTo>
                <a:lnTo>
                  <a:pt x="28726" y="19736"/>
                </a:lnTo>
                <a:lnTo>
                  <a:pt x="29035" y="17190"/>
                </a:lnTo>
                <a:close/>
              </a:path>
              <a:path w="30479" h="41910">
                <a:moveTo>
                  <a:pt x="29194" y="15878"/>
                </a:moveTo>
                <a:lnTo>
                  <a:pt x="29035" y="17190"/>
                </a:lnTo>
                <a:lnTo>
                  <a:pt x="29382" y="17041"/>
                </a:lnTo>
                <a:lnTo>
                  <a:pt x="29194" y="15878"/>
                </a:lnTo>
                <a:close/>
              </a:path>
              <a:path w="30479" h="41910">
                <a:moveTo>
                  <a:pt x="24940" y="4131"/>
                </a:moveTo>
                <a:lnTo>
                  <a:pt x="17505" y="4131"/>
                </a:lnTo>
                <a:lnTo>
                  <a:pt x="20594" y="5164"/>
                </a:lnTo>
                <a:lnTo>
                  <a:pt x="27803" y="7229"/>
                </a:lnTo>
                <a:lnTo>
                  <a:pt x="29194" y="15878"/>
                </a:lnTo>
                <a:lnTo>
                  <a:pt x="30041" y="8898"/>
                </a:lnTo>
                <a:lnTo>
                  <a:pt x="24940" y="4131"/>
                </a:lnTo>
                <a:close/>
              </a:path>
            </a:pathLst>
          </a:custGeom>
          <a:solidFill>
            <a:srgbClr val="5E62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644091" y="5729113"/>
            <a:ext cx="53340" cy="0"/>
          </a:xfrm>
          <a:custGeom>
            <a:avLst/>
            <a:gdLst/>
            <a:ahLst/>
            <a:cxnLst/>
            <a:rect l="l" t="t" r="r" b="b"/>
            <a:pathLst>
              <a:path w="53340">
                <a:moveTo>
                  <a:pt x="0" y="0"/>
                </a:moveTo>
                <a:lnTo>
                  <a:pt x="53066" y="0"/>
                </a:lnTo>
              </a:path>
            </a:pathLst>
          </a:custGeom>
          <a:ln w="54468">
            <a:solidFill>
              <a:srgbClr val="ED2E3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27320" y="5617297"/>
            <a:ext cx="1115422" cy="5144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323" y="991905"/>
            <a:ext cx="6052820" cy="1212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469900" algn="l"/>
              </a:tabLst>
            </a:pPr>
            <a:r>
              <a:rPr sz="2400" b="1" dirty="0">
                <a:latin typeface="Arial Narrow"/>
                <a:cs typeface="Arial Narrow"/>
              </a:rPr>
              <a:t>K</a:t>
            </a:r>
            <a:r>
              <a:rPr sz="2400" b="1" spc="-10" dirty="0">
                <a:latin typeface="Arial Narrow"/>
                <a:cs typeface="Arial Narrow"/>
              </a:rPr>
              <a:t>n</a:t>
            </a:r>
            <a:r>
              <a:rPr sz="2400" b="1" dirty="0">
                <a:latin typeface="Arial Narrow"/>
                <a:cs typeface="Arial Narrow"/>
              </a:rPr>
              <a:t>owledge</a:t>
            </a:r>
            <a:endParaRPr sz="24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600" spc="-10" dirty="0">
                <a:latin typeface="Arial Narrow"/>
                <a:cs typeface="Arial Narrow"/>
              </a:rPr>
              <a:t>Is</a:t>
            </a:r>
            <a:r>
              <a:rPr sz="1600" spc="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the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s</a:t>
            </a:r>
            <a:r>
              <a:rPr sz="1600" spc="-15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t </a:t>
            </a:r>
            <a:r>
              <a:rPr sz="1600" spc="-15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f</a:t>
            </a:r>
            <a:r>
              <a:rPr sz="1600" spc="-10" dirty="0">
                <a:latin typeface="Arial Narrow"/>
                <a:cs typeface="Arial Narrow"/>
              </a:rPr>
              <a:t> relation</a:t>
            </a:r>
            <a:r>
              <a:rPr sz="1600" spc="-5" dirty="0">
                <a:latin typeface="Arial Narrow"/>
                <a:cs typeface="Arial Narrow"/>
              </a:rPr>
              <a:t>s</a:t>
            </a:r>
            <a:r>
              <a:rPr sz="1600" spc="-10" dirty="0">
                <a:latin typeface="Arial Narrow"/>
                <a:cs typeface="Arial Narrow"/>
              </a:rPr>
              <a:t>hips</a:t>
            </a:r>
            <a:r>
              <a:rPr sz="1600" spc="-4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b</a:t>
            </a:r>
            <a:r>
              <a:rPr sz="1600" spc="-5" dirty="0">
                <a:latin typeface="Arial Narrow"/>
                <a:cs typeface="Arial Narrow"/>
              </a:rPr>
              <a:t>e</a:t>
            </a:r>
            <a:r>
              <a:rPr sz="1600" spc="-10" dirty="0">
                <a:latin typeface="Arial Narrow"/>
                <a:cs typeface="Arial Narrow"/>
              </a:rPr>
              <a:t>twe</a:t>
            </a:r>
            <a:r>
              <a:rPr sz="1600" spc="-5" dirty="0">
                <a:latin typeface="Arial Narrow"/>
                <a:cs typeface="Arial Narrow"/>
              </a:rPr>
              <a:t>e</a:t>
            </a:r>
            <a:r>
              <a:rPr sz="1600" spc="-10" dirty="0">
                <a:latin typeface="Arial Narrow"/>
                <a:cs typeface="Arial Narrow"/>
              </a:rPr>
              <a:t>n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informatio</a:t>
            </a:r>
            <a:r>
              <a:rPr sz="1600" spc="-10" dirty="0">
                <a:latin typeface="Arial Narrow"/>
                <a:cs typeface="Arial Narrow"/>
              </a:rPr>
              <a:t>n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ele</a:t>
            </a: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ents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following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an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tology</a:t>
            </a:r>
            <a:endParaRPr sz="1600">
              <a:latin typeface="Arial Narrow"/>
              <a:cs typeface="Arial Narrow"/>
            </a:endParaRPr>
          </a:p>
          <a:p>
            <a:pPr marL="299085" indent="-286385">
              <a:lnSpc>
                <a:spcPct val="100000"/>
              </a:lnSpc>
              <a:spcBef>
                <a:spcPts val="384"/>
              </a:spcBef>
              <a:buClr>
                <a:srgbClr val="C00000"/>
              </a:buClr>
              <a:buFont typeface="Microsoft Sans Serif"/>
              <a:buChar char="▪"/>
              <a:tabLst>
                <a:tab pos="299720" algn="l"/>
              </a:tabLst>
            </a:pP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ap</a:t>
            </a:r>
            <a:r>
              <a:rPr sz="1600" spc="-5" dirty="0">
                <a:latin typeface="Arial Narrow"/>
                <a:cs typeface="Arial Narrow"/>
              </a:rPr>
              <a:t>p</a:t>
            </a:r>
            <a:r>
              <a:rPr sz="1600" spc="-10" dirty="0">
                <a:latin typeface="Arial Narrow"/>
                <a:cs typeface="Arial Narrow"/>
              </a:rPr>
              <a:t>ed</a:t>
            </a:r>
            <a:r>
              <a:rPr sz="1600" spc="-35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informatio</a:t>
            </a:r>
            <a:r>
              <a:rPr sz="1600" spc="-5" dirty="0">
                <a:latin typeface="Arial Narrow"/>
                <a:cs typeface="Arial Narrow"/>
              </a:rPr>
              <a:t>n:</a:t>
            </a:r>
            <a:r>
              <a:rPr sz="1600" spc="-3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h</a:t>
            </a:r>
            <a:r>
              <a:rPr sz="1600" spc="-5" dirty="0">
                <a:latin typeface="Arial Narrow"/>
                <a:cs typeface="Arial Narrow"/>
              </a:rPr>
              <a:t>o</a:t>
            </a:r>
            <a:r>
              <a:rPr sz="1600" spc="-10" dirty="0">
                <a:latin typeface="Arial Narrow"/>
                <a:cs typeface="Arial Narrow"/>
              </a:rPr>
              <a:t>w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they</a:t>
            </a:r>
            <a:r>
              <a:rPr sz="1600" spc="5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ar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related,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w</a:t>
            </a:r>
            <a:r>
              <a:rPr sz="1600" spc="-5" dirty="0">
                <a:latin typeface="Arial Narrow"/>
                <a:cs typeface="Arial Narrow"/>
              </a:rPr>
              <a:t>h</a:t>
            </a:r>
            <a:r>
              <a:rPr sz="1600" spc="-15" dirty="0">
                <a:latin typeface="Arial Narrow"/>
                <a:cs typeface="Arial Narrow"/>
              </a:rPr>
              <a:t>a</a:t>
            </a:r>
            <a:r>
              <a:rPr sz="1600" spc="-5" dirty="0">
                <a:latin typeface="Arial Narrow"/>
                <a:cs typeface="Arial Narrow"/>
              </a:rPr>
              <a:t>t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is</a:t>
            </a:r>
            <a:r>
              <a:rPr sz="1600" spc="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comp</a:t>
            </a:r>
            <a:r>
              <a:rPr sz="1600" spc="-5" dirty="0">
                <a:latin typeface="Arial Narrow"/>
                <a:cs typeface="Arial Narrow"/>
              </a:rPr>
              <a:t>o</a:t>
            </a:r>
            <a:r>
              <a:rPr sz="1600" spc="-15" dirty="0">
                <a:latin typeface="Arial Narrow"/>
                <a:cs typeface="Arial Narrow"/>
              </a:rPr>
              <a:t>un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4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in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wh</a:t>
            </a:r>
            <a:r>
              <a:rPr sz="1600" spc="-15" dirty="0">
                <a:latin typeface="Arial Narrow"/>
                <a:cs typeface="Arial Narrow"/>
              </a:rPr>
              <a:t>at</a:t>
            </a:r>
            <a:r>
              <a:rPr sz="1600" spc="-5" dirty="0">
                <a:latin typeface="Arial Narrow"/>
                <a:cs typeface="Arial Narrow"/>
              </a:rPr>
              <a:t>,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w</a:t>
            </a:r>
            <a:r>
              <a:rPr sz="1600" spc="-5" dirty="0">
                <a:latin typeface="Arial Narrow"/>
                <a:cs typeface="Arial Narrow"/>
              </a:rPr>
              <a:t>h</a:t>
            </a:r>
            <a:r>
              <a:rPr sz="1600" spc="-15" dirty="0">
                <a:latin typeface="Arial Narrow"/>
                <a:cs typeface="Arial Narrow"/>
              </a:rPr>
              <a:t>er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?</a:t>
            </a:r>
            <a:endParaRPr sz="1600">
              <a:latin typeface="Arial Narrow"/>
              <a:cs typeface="Arial Narrow"/>
            </a:endParaRPr>
          </a:p>
          <a:p>
            <a:pPr marL="299085" indent="-286385">
              <a:lnSpc>
                <a:spcPct val="100000"/>
              </a:lnSpc>
              <a:spcBef>
                <a:spcPts val="384"/>
              </a:spcBef>
              <a:buClr>
                <a:srgbClr val="C00000"/>
              </a:buClr>
              <a:buFont typeface="Microsoft Sans Serif"/>
              <a:buChar char="▪"/>
              <a:tabLst>
                <a:tab pos="299720" algn="l"/>
              </a:tabLst>
            </a:pPr>
            <a:r>
              <a:rPr sz="1600" spc="-10" dirty="0">
                <a:latin typeface="Arial Narrow"/>
                <a:cs typeface="Arial Narrow"/>
              </a:rPr>
              <a:t>T</a:t>
            </a:r>
            <a:r>
              <a:rPr sz="1600" spc="-5" dirty="0">
                <a:latin typeface="Arial Narrow"/>
                <a:cs typeface="Arial Narrow"/>
              </a:rPr>
              <a:t>h</a:t>
            </a:r>
            <a:r>
              <a:rPr sz="1600" spc="-15" dirty="0">
                <a:latin typeface="Arial Narrow"/>
                <a:cs typeface="Arial Narrow"/>
              </a:rPr>
              <a:t>er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is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tology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5" dirty="0">
                <a:latin typeface="Arial Narrow"/>
                <a:cs typeface="Arial Narrow"/>
              </a:rPr>
              <a:t>(definit</a:t>
            </a:r>
            <a:r>
              <a:rPr sz="1600" spc="-15" dirty="0">
                <a:latin typeface="Arial Narrow"/>
                <a:cs typeface="Arial Narrow"/>
              </a:rPr>
              <a:t>i</a:t>
            </a:r>
            <a:r>
              <a:rPr sz="1600" spc="-10" dirty="0">
                <a:latin typeface="Arial Narrow"/>
                <a:cs typeface="Arial Narrow"/>
              </a:rPr>
              <a:t>on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f </a:t>
            </a:r>
            <a:r>
              <a:rPr sz="1600" spc="-15" dirty="0">
                <a:latin typeface="Arial Narrow"/>
                <a:cs typeface="Arial Narrow"/>
              </a:rPr>
              <a:t>me</a:t>
            </a:r>
            <a:r>
              <a:rPr sz="1600" spc="-10" dirty="0">
                <a:latin typeface="Arial Narrow"/>
                <a:cs typeface="Arial Narrow"/>
              </a:rPr>
              <a:t>anin</a:t>
            </a:r>
            <a:r>
              <a:rPr sz="1600" spc="-20" dirty="0">
                <a:latin typeface="Arial Narrow"/>
                <a:cs typeface="Arial Narrow"/>
              </a:rPr>
              <a:t>g</a:t>
            </a:r>
            <a:r>
              <a:rPr sz="1600" spc="-10" dirty="0">
                <a:latin typeface="Arial Narrow"/>
                <a:cs typeface="Arial Narrow"/>
              </a:rPr>
              <a:t>s)</a:t>
            </a:r>
            <a:r>
              <a:rPr sz="1600" spc="-3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that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f</a:t>
            </a:r>
            <a:r>
              <a:rPr sz="1600" spc="-10" dirty="0">
                <a:latin typeface="Arial Narrow"/>
                <a:cs typeface="Arial Narrow"/>
              </a:rPr>
              <a:t>rame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the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s</a:t>
            </a:r>
            <a:r>
              <a:rPr sz="1600" spc="-15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t </a:t>
            </a:r>
            <a:r>
              <a:rPr sz="1600" spc="-15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f</a:t>
            </a:r>
            <a:r>
              <a:rPr sz="1600" spc="-10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information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37944" y="2596857"/>
            <a:ext cx="1237043" cy="5025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66544" y="2606065"/>
            <a:ext cx="781545" cy="555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85188" y="2624327"/>
            <a:ext cx="1152144" cy="4175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885188" y="2624327"/>
            <a:ext cx="1152525" cy="41783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56235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D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spc="-4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52088" y="2613621"/>
            <a:ext cx="1237043" cy="5025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80688" y="2624353"/>
            <a:ext cx="781545" cy="555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99332" y="2641092"/>
            <a:ext cx="1152143" cy="4175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99332" y="2641092"/>
            <a:ext cx="1152525" cy="41783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56235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D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spc="-4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839967" y="2613621"/>
            <a:ext cx="1237043" cy="5025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68567" y="2624353"/>
            <a:ext cx="781545" cy="555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87211" y="2641092"/>
            <a:ext cx="1152143" cy="4175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887211" y="2641092"/>
            <a:ext cx="1152525" cy="41783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56235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D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spc="-4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011167" y="3410711"/>
            <a:ext cx="771143" cy="7726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06596" y="3406140"/>
            <a:ext cx="780415" cy="782320"/>
          </a:xfrm>
          <a:custGeom>
            <a:avLst/>
            <a:gdLst/>
            <a:ahLst/>
            <a:cxnLst/>
            <a:rect l="l" t="t" r="r" b="b"/>
            <a:pathLst>
              <a:path w="780414" h="782320">
                <a:moveTo>
                  <a:pt x="0" y="781812"/>
                </a:moveTo>
                <a:lnTo>
                  <a:pt x="780288" y="781812"/>
                </a:lnTo>
                <a:lnTo>
                  <a:pt x="780288" y="0"/>
                </a:lnTo>
                <a:lnTo>
                  <a:pt x="0" y="0"/>
                </a:lnTo>
                <a:lnTo>
                  <a:pt x="0" y="781812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59608" y="3029966"/>
            <a:ext cx="1937385" cy="405130"/>
          </a:xfrm>
          <a:custGeom>
            <a:avLst/>
            <a:gdLst/>
            <a:ahLst/>
            <a:cxnLst/>
            <a:rect l="l" t="t" r="r" b="b"/>
            <a:pathLst>
              <a:path w="1937385" h="405129">
                <a:moveTo>
                  <a:pt x="1858511" y="379720"/>
                </a:moveTo>
                <a:lnTo>
                  <a:pt x="1853692" y="405130"/>
                </a:lnTo>
                <a:lnTo>
                  <a:pt x="1935011" y="382143"/>
                </a:lnTo>
                <a:lnTo>
                  <a:pt x="1871218" y="382143"/>
                </a:lnTo>
                <a:lnTo>
                  <a:pt x="1858511" y="379720"/>
                </a:lnTo>
                <a:close/>
              </a:path>
              <a:path w="1937385" h="405129">
                <a:moveTo>
                  <a:pt x="1863330" y="354319"/>
                </a:moveTo>
                <a:lnTo>
                  <a:pt x="1858511" y="379720"/>
                </a:lnTo>
                <a:lnTo>
                  <a:pt x="1871218" y="382143"/>
                </a:lnTo>
                <a:lnTo>
                  <a:pt x="1876044" y="356743"/>
                </a:lnTo>
                <a:lnTo>
                  <a:pt x="1863330" y="354319"/>
                </a:lnTo>
                <a:close/>
              </a:path>
              <a:path w="1937385" h="405129">
                <a:moveTo>
                  <a:pt x="1868170" y="328803"/>
                </a:moveTo>
                <a:lnTo>
                  <a:pt x="1863330" y="354319"/>
                </a:lnTo>
                <a:lnTo>
                  <a:pt x="1876044" y="356743"/>
                </a:lnTo>
                <a:lnTo>
                  <a:pt x="1871218" y="382143"/>
                </a:lnTo>
                <a:lnTo>
                  <a:pt x="1935011" y="382143"/>
                </a:lnTo>
                <a:lnTo>
                  <a:pt x="1937258" y="381508"/>
                </a:lnTo>
                <a:lnTo>
                  <a:pt x="1868170" y="328803"/>
                </a:lnTo>
                <a:close/>
              </a:path>
              <a:path w="1937385" h="405129">
                <a:moveTo>
                  <a:pt x="4826" y="0"/>
                </a:moveTo>
                <a:lnTo>
                  <a:pt x="0" y="25400"/>
                </a:lnTo>
                <a:lnTo>
                  <a:pt x="1858511" y="379720"/>
                </a:lnTo>
                <a:lnTo>
                  <a:pt x="1863330" y="354319"/>
                </a:lnTo>
                <a:lnTo>
                  <a:pt x="4826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53559" y="3058667"/>
            <a:ext cx="78105" cy="353060"/>
          </a:xfrm>
          <a:custGeom>
            <a:avLst/>
            <a:gdLst/>
            <a:ahLst/>
            <a:cxnLst/>
            <a:rect l="l" t="t" r="r" b="b"/>
            <a:pathLst>
              <a:path w="78104" h="353060">
                <a:moveTo>
                  <a:pt x="25781" y="275848"/>
                </a:moveTo>
                <a:lnTo>
                  <a:pt x="0" y="277368"/>
                </a:lnTo>
                <a:lnTo>
                  <a:pt x="43306" y="352679"/>
                </a:lnTo>
                <a:lnTo>
                  <a:pt x="70728" y="288798"/>
                </a:lnTo>
                <a:lnTo>
                  <a:pt x="26542" y="288798"/>
                </a:lnTo>
                <a:lnTo>
                  <a:pt x="25781" y="275848"/>
                </a:lnTo>
                <a:close/>
              </a:path>
              <a:path w="78104" h="353060">
                <a:moveTo>
                  <a:pt x="51689" y="274322"/>
                </a:moveTo>
                <a:lnTo>
                  <a:pt x="25781" y="275848"/>
                </a:lnTo>
                <a:lnTo>
                  <a:pt x="26542" y="288798"/>
                </a:lnTo>
                <a:lnTo>
                  <a:pt x="52450" y="287274"/>
                </a:lnTo>
                <a:lnTo>
                  <a:pt x="51689" y="274322"/>
                </a:lnTo>
                <a:close/>
              </a:path>
              <a:path w="78104" h="353060">
                <a:moveTo>
                  <a:pt x="77597" y="272796"/>
                </a:moveTo>
                <a:lnTo>
                  <a:pt x="51689" y="274322"/>
                </a:lnTo>
                <a:lnTo>
                  <a:pt x="52450" y="287274"/>
                </a:lnTo>
                <a:lnTo>
                  <a:pt x="26542" y="288798"/>
                </a:lnTo>
                <a:lnTo>
                  <a:pt x="70728" y="288798"/>
                </a:lnTo>
                <a:lnTo>
                  <a:pt x="77597" y="272796"/>
                </a:lnTo>
                <a:close/>
              </a:path>
              <a:path w="78104" h="353060">
                <a:moveTo>
                  <a:pt x="35560" y="0"/>
                </a:moveTo>
                <a:lnTo>
                  <a:pt x="9651" y="1524"/>
                </a:lnTo>
                <a:lnTo>
                  <a:pt x="25781" y="275848"/>
                </a:lnTo>
                <a:lnTo>
                  <a:pt x="51689" y="274322"/>
                </a:lnTo>
                <a:lnTo>
                  <a:pt x="3556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97502" y="3046602"/>
            <a:ext cx="2069464" cy="390525"/>
          </a:xfrm>
          <a:custGeom>
            <a:avLst/>
            <a:gdLst/>
            <a:ahLst/>
            <a:cxnLst/>
            <a:rect l="l" t="t" r="r" b="b"/>
            <a:pathLst>
              <a:path w="2069464" h="390525">
                <a:moveTo>
                  <a:pt x="70103" y="313436"/>
                </a:moveTo>
                <a:lnTo>
                  <a:pt x="0" y="364744"/>
                </a:lnTo>
                <a:lnTo>
                  <a:pt x="83185" y="390017"/>
                </a:lnTo>
                <a:lnTo>
                  <a:pt x="79193" y="366649"/>
                </a:lnTo>
                <a:lnTo>
                  <a:pt x="66039" y="366649"/>
                </a:lnTo>
                <a:lnTo>
                  <a:pt x="61722" y="341122"/>
                </a:lnTo>
                <a:lnTo>
                  <a:pt x="74462" y="338952"/>
                </a:lnTo>
                <a:lnTo>
                  <a:pt x="70103" y="313436"/>
                </a:lnTo>
                <a:close/>
              </a:path>
              <a:path w="2069464" h="390525">
                <a:moveTo>
                  <a:pt x="74462" y="338952"/>
                </a:moveTo>
                <a:lnTo>
                  <a:pt x="61722" y="341122"/>
                </a:lnTo>
                <a:lnTo>
                  <a:pt x="66039" y="366649"/>
                </a:lnTo>
                <a:lnTo>
                  <a:pt x="78821" y="364473"/>
                </a:lnTo>
                <a:lnTo>
                  <a:pt x="74462" y="338952"/>
                </a:lnTo>
                <a:close/>
              </a:path>
              <a:path w="2069464" h="390525">
                <a:moveTo>
                  <a:pt x="78821" y="364473"/>
                </a:moveTo>
                <a:lnTo>
                  <a:pt x="66039" y="366649"/>
                </a:lnTo>
                <a:lnTo>
                  <a:pt x="79193" y="366649"/>
                </a:lnTo>
                <a:lnTo>
                  <a:pt x="78821" y="364473"/>
                </a:lnTo>
                <a:close/>
              </a:path>
              <a:path w="2069464" h="390525">
                <a:moveTo>
                  <a:pt x="2064765" y="0"/>
                </a:moveTo>
                <a:lnTo>
                  <a:pt x="74462" y="338952"/>
                </a:lnTo>
                <a:lnTo>
                  <a:pt x="78821" y="364473"/>
                </a:lnTo>
                <a:lnTo>
                  <a:pt x="2069084" y="25654"/>
                </a:lnTo>
                <a:lnTo>
                  <a:pt x="2064765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841747" y="3576828"/>
            <a:ext cx="1193800" cy="37084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995">
              <a:lnSpc>
                <a:spcPct val="100000"/>
              </a:lnSpc>
            </a:pPr>
            <a:r>
              <a:rPr sz="1800" b="1" spc="-5" dirty="0">
                <a:latin typeface="Calibri"/>
                <a:cs typeface="Calibri"/>
              </a:rPr>
              <a:t>P</a:t>
            </a:r>
            <a:r>
              <a:rPr sz="1800" b="1" spc="-30" dirty="0">
                <a:latin typeface="Calibri"/>
                <a:cs typeface="Calibri"/>
              </a:rPr>
              <a:t>r</a:t>
            </a:r>
            <a:r>
              <a:rPr sz="1800" b="1" dirty="0">
                <a:latin typeface="Calibri"/>
                <a:cs typeface="Calibri"/>
              </a:rPr>
              <a:t>oce</a:t>
            </a:r>
            <a:r>
              <a:rPr sz="1800" b="1" spc="-10" dirty="0">
                <a:latin typeface="Calibri"/>
                <a:cs typeface="Calibri"/>
              </a:rPr>
              <a:t>ss</a:t>
            </a:r>
            <a:r>
              <a:rPr sz="1800" b="1" spc="-15" dirty="0">
                <a:latin typeface="Calibri"/>
                <a:cs typeface="Calibri"/>
              </a:rPr>
              <a:t>i</a:t>
            </a:r>
            <a:r>
              <a:rPr sz="1800" b="1" spc="-10" dirty="0">
                <a:latin typeface="Calibri"/>
                <a:cs typeface="Calibri"/>
              </a:rPr>
              <a:t>n</a:t>
            </a:r>
            <a:r>
              <a:rPr sz="1800" b="1" dirty="0">
                <a:latin typeface="Calibri"/>
                <a:cs typeface="Calibri"/>
              </a:rPr>
              <a:t>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868167" y="4383036"/>
            <a:ext cx="2719959" cy="90638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317747" y="4649749"/>
            <a:ext cx="1451990" cy="5559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915411" y="4410455"/>
            <a:ext cx="2634996" cy="8212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915411" y="4550409"/>
            <a:ext cx="2268855" cy="681355"/>
          </a:xfrm>
          <a:custGeom>
            <a:avLst/>
            <a:gdLst/>
            <a:ahLst/>
            <a:cxnLst/>
            <a:rect l="l" t="t" r="r" b="b"/>
            <a:pathLst>
              <a:path w="2268854" h="681354">
                <a:moveTo>
                  <a:pt x="0" y="0"/>
                </a:moveTo>
                <a:lnTo>
                  <a:pt x="2268474" y="0"/>
                </a:lnTo>
                <a:lnTo>
                  <a:pt x="2268474" y="546734"/>
                </a:lnTo>
                <a:lnTo>
                  <a:pt x="2106561" y="548246"/>
                </a:lnTo>
                <a:lnTo>
                  <a:pt x="1959961" y="552518"/>
                </a:lnTo>
                <a:lnTo>
                  <a:pt x="1826972" y="559156"/>
                </a:lnTo>
                <a:lnTo>
                  <a:pt x="1705892" y="567766"/>
                </a:lnTo>
                <a:lnTo>
                  <a:pt x="1595020" y="577953"/>
                </a:lnTo>
                <a:lnTo>
                  <a:pt x="1492655" y="589323"/>
                </a:lnTo>
                <a:lnTo>
                  <a:pt x="1397096" y="601481"/>
                </a:lnTo>
                <a:lnTo>
                  <a:pt x="1306641" y="614034"/>
                </a:lnTo>
                <a:lnTo>
                  <a:pt x="1219588" y="626587"/>
                </a:lnTo>
                <a:lnTo>
                  <a:pt x="1134237" y="638746"/>
                </a:lnTo>
                <a:lnTo>
                  <a:pt x="1048885" y="650116"/>
                </a:lnTo>
                <a:lnTo>
                  <a:pt x="961832" y="660303"/>
                </a:lnTo>
                <a:lnTo>
                  <a:pt x="871377" y="668913"/>
                </a:lnTo>
                <a:lnTo>
                  <a:pt x="775818" y="675551"/>
                </a:lnTo>
                <a:lnTo>
                  <a:pt x="673453" y="679823"/>
                </a:lnTo>
                <a:lnTo>
                  <a:pt x="562581" y="681334"/>
                </a:lnTo>
                <a:lnTo>
                  <a:pt x="441501" y="679691"/>
                </a:lnTo>
                <a:lnTo>
                  <a:pt x="308512" y="674499"/>
                </a:lnTo>
                <a:lnTo>
                  <a:pt x="161912" y="665364"/>
                </a:lnTo>
                <a:lnTo>
                  <a:pt x="0" y="651890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102355" y="4479544"/>
            <a:ext cx="2252980" cy="554355"/>
          </a:xfrm>
          <a:custGeom>
            <a:avLst/>
            <a:gdLst/>
            <a:ahLst/>
            <a:cxnLst/>
            <a:rect l="l" t="t" r="r" b="b"/>
            <a:pathLst>
              <a:path w="2252979" h="554354">
                <a:moveTo>
                  <a:pt x="0" y="70865"/>
                </a:moveTo>
                <a:lnTo>
                  <a:pt x="0" y="0"/>
                </a:lnTo>
                <a:lnTo>
                  <a:pt x="2252853" y="0"/>
                </a:lnTo>
                <a:lnTo>
                  <a:pt x="2252853" y="550163"/>
                </a:lnTo>
                <a:lnTo>
                  <a:pt x="2233854" y="550223"/>
                </a:lnTo>
                <a:lnTo>
                  <a:pt x="2215061" y="550390"/>
                </a:lnTo>
                <a:lnTo>
                  <a:pt x="2162013" y="551345"/>
                </a:lnTo>
                <a:lnTo>
                  <a:pt x="2118361" y="552593"/>
                </a:lnTo>
                <a:lnTo>
                  <a:pt x="2084563" y="553844"/>
                </a:lnTo>
                <a:lnTo>
                  <a:pt x="2081869" y="553959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77996" y="4410455"/>
            <a:ext cx="2272665" cy="551180"/>
          </a:xfrm>
          <a:custGeom>
            <a:avLst/>
            <a:gdLst/>
            <a:ahLst/>
            <a:cxnLst/>
            <a:rect l="l" t="t" r="r" b="b"/>
            <a:pathLst>
              <a:path w="2272665" h="551179">
                <a:moveTo>
                  <a:pt x="0" y="69088"/>
                </a:moveTo>
                <a:lnTo>
                  <a:pt x="0" y="0"/>
                </a:lnTo>
                <a:lnTo>
                  <a:pt x="2272411" y="0"/>
                </a:lnTo>
                <a:lnTo>
                  <a:pt x="2272411" y="548386"/>
                </a:lnTo>
                <a:lnTo>
                  <a:pt x="2253400" y="548419"/>
                </a:lnTo>
                <a:lnTo>
                  <a:pt x="2234548" y="548515"/>
                </a:lnTo>
                <a:lnTo>
                  <a:pt x="2180557" y="549080"/>
                </a:lnTo>
                <a:lnTo>
                  <a:pt x="2133807" y="549868"/>
                </a:lnTo>
                <a:lnTo>
                  <a:pt x="2090275" y="550835"/>
                </a:lnTo>
                <a:lnTo>
                  <a:pt x="2079475" y="551117"/>
                </a:lnTo>
                <a:lnTo>
                  <a:pt x="2077381" y="55117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486150" y="4772533"/>
            <a:ext cx="112712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n</a:t>
            </a:r>
            <a:r>
              <a:rPr sz="1800" spc="-35" dirty="0">
                <a:latin typeface="Calibri"/>
                <a:cs typeface="Calibri"/>
              </a:rPr>
              <a:t>f</a:t>
            </a:r>
            <a:r>
              <a:rPr sz="1800" spc="-15" dirty="0">
                <a:latin typeface="Calibri"/>
                <a:cs typeface="Calibri"/>
              </a:rPr>
              <a:t>orm</a:t>
            </a:r>
            <a:r>
              <a:rPr sz="1800" spc="-2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370196" y="4183126"/>
            <a:ext cx="78105" cy="227965"/>
          </a:xfrm>
          <a:custGeom>
            <a:avLst/>
            <a:gdLst/>
            <a:ahLst/>
            <a:cxnLst/>
            <a:rect l="l" t="t" r="r" b="b"/>
            <a:pathLst>
              <a:path w="78104" h="227964">
                <a:moveTo>
                  <a:pt x="25923" y="151421"/>
                </a:moveTo>
                <a:lnTo>
                  <a:pt x="0" y="153416"/>
                </a:lnTo>
                <a:lnTo>
                  <a:pt x="44703" y="227965"/>
                </a:lnTo>
                <a:lnTo>
                  <a:pt x="70696" y="164337"/>
                </a:lnTo>
                <a:lnTo>
                  <a:pt x="26924" y="164337"/>
                </a:lnTo>
                <a:lnTo>
                  <a:pt x="25923" y="151421"/>
                </a:lnTo>
                <a:close/>
              </a:path>
              <a:path w="78104" h="227964">
                <a:moveTo>
                  <a:pt x="51709" y="149438"/>
                </a:moveTo>
                <a:lnTo>
                  <a:pt x="25923" y="151421"/>
                </a:lnTo>
                <a:lnTo>
                  <a:pt x="26924" y="164337"/>
                </a:lnTo>
                <a:lnTo>
                  <a:pt x="52704" y="162432"/>
                </a:lnTo>
                <a:lnTo>
                  <a:pt x="51709" y="149438"/>
                </a:lnTo>
                <a:close/>
              </a:path>
              <a:path w="78104" h="227964">
                <a:moveTo>
                  <a:pt x="77597" y="147447"/>
                </a:moveTo>
                <a:lnTo>
                  <a:pt x="51709" y="149438"/>
                </a:lnTo>
                <a:lnTo>
                  <a:pt x="52704" y="162432"/>
                </a:lnTo>
                <a:lnTo>
                  <a:pt x="26924" y="164337"/>
                </a:lnTo>
                <a:lnTo>
                  <a:pt x="70696" y="164337"/>
                </a:lnTo>
                <a:lnTo>
                  <a:pt x="77597" y="147447"/>
                </a:lnTo>
                <a:close/>
              </a:path>
              <a:path w="78104" h="227964">
                <a:moveTo>
                  <a:pt x="40258" y="0"/>
                </a:moveTo>
                <a:lnTo>
                  <a:pt x="14350" y="2031"/>
                </a:lnTo>
                <a:lnTo>
                  <a:pt x="25923" y="151421"/>
                </a:lnTo>
                <a:lnTo>
                  <a:pt x="51709" y="149438"/>
                </a:lnTo>
                <a:lnTo>
                  <a:pt x="40258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8659" y="4424184"/>
            <a:ext cx="2096642" cy="90638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90016" y="4690897"/>
            <a:ext cx="1451991" cy="5559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5904" y="4451603"/>
            <a:ext cx="2011679" cy="8212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55904" y="4591558"/>
            <a:ext cx="1732280" cy="681355"/>
          </a:xfrm>
          <a:custGeom>
            <a:avLst/>
            <a:gdLst/>
            <a:ahLst/>
            <a:cxnLst/>
            <a:rect l="l" t="t" r="r" b="b"/>
            <a:pathLst>
              <a:path w="1732280" h="681354">
                <a:moveTo>
                  <a:pt x="0" y="0"/>
                </a:moveTo>
                <a:lnTo>
                  <a:pt x="1731771" y="0"/>
                </a:lnTo>
                <a:lnTo>
                  <a:pt x="1731771" y="546735"/>
                </a:lnTo>
                <a:lnTo>
                  <a:pt x="1608184" y="548246"/>
                </a:lnTo>
                <a:lnTo>
                  <a:pt x="1496285" y="552518"/>
                </a:lnTo>
                <a:lnTo>
                  <a:pt x="1394774" y="559156"/>
                </a:lnTo>
                <a:lnTo>
                  <a:pt x="1302353" y="567766"/>
                </a:lnTo>
                <a:lnTo>
                  <a:pt x="1217723" y="577953"/>
                </a:lnTo>
                <a:lnTo>
                  <a:pt x="1139585" y="589323"/>
                </a:lnTo>
                <a:lnTo>
                  <a:pt x="1066641" y="601481"/>
                </a:lnTo>
                <a:lnTo>
                  <a:pt x="997592" y="614034"/>
                </a:lnTo>
                <a:lnTo>
                  <a:pt x="931138" y="626587"/>
                </a:lnTo>
                <a:lnTo>
                  <a:pt x="865981" y="638746"/>
                </a:lnTo>
                <a:lnTo>
                  <a:pt x="800822" y="650116"/>
                </a:lnTo>
                <a:lnTo>
                  <a:pt x="734362" y="660303"/>
                </a:lnTo>
                <a:lnTo>
                  <a:pt x="665303" y="668913"/>
                </a:lnTo>
                <a:lnTo>
                  <a:pt x="592346" y="675551"/>
                </a:lnTo>
                <a:lnTo>
                  <a:pt x="514191" y="679823"/>
                </a:lnTo>
                <a:lnTo>
                  <a:pt x="429540" y="681334"/>
                </a:lnTo>
                <a:lnTo>
                  <a:pt x="337094" y="679691"/>
                </a:lnTo>
                <a:lnTo>
                  <a:pt x="235555" y="674499"/>
                </a:lnTo>
                <a:lnTo>
                  <a:pt x="123623" y="665364"/>
                </a:lnTo>
                <a:lnTo>
                  <a:pt x="0" y="65189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8588" y="4520691"/>
            <a:ext cx="1720214" cy="554355"/>
          </a:xfrm>
          <a:custGeom>
            <a:avLst/>
            <a:gdLst/>
            <a:ahLst/>
            <a:cxnLst/>
            <a:rect l="l" t="t" r="r" b="b"/>
            <a:pathLst>
              <a:path w="1720214" h="554354">
                <a:moveTo>
                  <a:pt x="0" y="70865"/>
                </a:moveTo>
                <a:lnTo>
                  <a:pt x="0" y="0"/>
                </a:lnTo>
                <a:lnTo>
                  <a:pt x="1720024" y="0"/>
                </a:lnTo>
                <a:lnTo>
                  <a:pt x="1720024" y="550163"/>
                </a:lnTo>
                <a:lnTo>
                  <a:pt x="1701057" y="550264"/>
                </a:lnTo>
                <a:lnTo>
                  <a:pt x="1682441" y="550538"/>
                </a:lnTo>
                <a:lnTo>
                  <a:pt x="1632297" y="551981"/>
                </a:lnTo>
                <a:lnTo>
                  <a:pt x="1592144" y="553804"/>
                </a:lnTo>
                <a:lnTo>
                  <a:pt x="1589268" y="553963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32700" y="4451603"/>
            <a:ext cx="1735455" cy="551180"/>
          </a:xfrm>
          <a:custGeom>
            <a:avLst/>
            <a:gdLst/>
            <a:ahLst/>
            <a:cxnLst/>
            <a:rect l="l" t="t" r="r" b="b"/>
            <a:pathLst>
              <a:path w="1735455" h="551179">
                <a:moveTo>
                  <a:pt x="0" y="69088"/>
                </a:moveTo>
                <a:lnTo>
                  <a:pt x="0" y="0"/>
                </a:lnTo>
                <a:lnTo>
                  <a:pt x="1734883" y="0"/>
                </a:lnTo>
                <a:lnTo>
                  <a:pt x="1734883" y="548386"/>
                </a:lnTo>
                <a:lnTo>
                  <a:pt x="1715869" y="548443"/>
                </a:lnTo>
                <a:lnTo>
                  <a:pt x="1697136" y="548601"/>
                </a:lnTo>
                <a:lnTo>
                  <a:pt x="1645389" y="549475"/>
                </a:lnTo>
                <a:lnTo>
                  <a:pt x="1606113" y="550511"/>
                </a:lnTo>
                <a:lnTo>
                  <a:pt x="1590539" y="551015"/>
                </a:lnTo>
                <a:lnTo>
                  <a:pt x="1586763" y="551148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057757" y="4814570"/>
            <a:ext cx="112712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n</a:t>
            </a:r>
            <a:r>
              <a:rPr sz="1800" spc="-35" dirty="0">
                <a:latin typeface="Calibri"/>
                <a:cs typeface="Calibri"/>
              </a:rPr>
              <a:t>f</a:t>
            </a:r>
            <a:r>
              <a:rPr sz="1800" spc="-15" dirty="0">
                <a:latin typeface="Calibri"/>
                <a:cs typeface="Calibri"/>
              </a:rPr>
              <a:t>orm</a:t>
            </a:r>
            <a:r>
              <a:rPr sz="1800" spc="-2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847588" y="4305312"/>
            <a:ext cx="2050923" cy="90638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009132" y="4572025"/>
            <a:ext cx="1451990" cy="5559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894832" y="4332732"/>
            <a:ext cx="1965960" cy="8212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894832" y="4472685"/>
            <a:ext cx="1692910" cy="681355"/>
          </a:xfrm>
          <a:custGeom>
            <a:avLst/>
            <a:gdLst/>
            <a:ahLst/>
            <a:cxnLst/>
            <a:rect l="l" t="t" r="r" b="b"/>
            <a:pathLst>
              <a:path w="1692909" h="681354">
                <a:moveTo>
                  <a:pt x="0" y="0"/>
                </a:moveTo>
                <a:lnTo>
                  <a:pt x="1692401" y="0"/>
                </a:lnTo>
                <a:lnTo>
                  <a:pt x="1692401" y="546734"/>
                </a:lnTo>
                <a:lnTo>
                  <a:pt x="1571624" y="548246"/>
                </a:lnTo>
                <a:lnTo>
                  <a:pt x="1462269" y="552518"/>
                </a:lnTo>
                <a:lnTo>
                  <a:pt x="1363066" y="559156"/>
                </a:lnTo>
                <a:lnTo>
                  <a:pt x="1272747" y="567766"/>
                </a:lnTo>
                <a:lnTo>
                  <a:pt x="1190041" y="577953"/>
                </a:lnTo>
                <a:lnTo>
                  <a:pt x="1113680" y="589323"/>
                </a:lnTo>
                <a:lnTo>
                  <a:pt x="1042394" y="601481"/>
                </a:lnTo>
                <a:lnTo>
                  <a:pt x="974914" y="614034"/>
                </a:lnTo>
                <a:lnTo>
                  <a:pt x="909971" y="626587"/>
                </a:lnTo>
                <a:lnTo>
                  <a:pt x="846296" y="638746"/>
                </a:lnTo>
                <a:lnTo>
                  <a:pt x="782618" y="650116"/>
                </a:lnTo>
                <a:lnTo>
                  <a:pt x="717669" y="660303"/>
                </a:lnTo>
                <a:lnTo>
                  <a:pt x="650180" y="668913"/>
                </a:lnTo>
                <a:lnTo>
                  <a:pt x="578881" y="675551"/>
                </a:lnTo>
                <a:lnTo>
                  <a:pt x="502503" y="679823"/>
                </a:lnTo>
                <a:lnTo>
                  <a:pt x="419776" y="681334"/>
                </a:lnTo>
                <a:lnTo>
                  <a:pt x="329432" y="679691"/>
                </a:lnTo>
                <a:lnTo>
                  <a:pt x="230200" y="674499"/>
                </a:lnTo>
                <a:lnTo>
                  <a:pt x="120813" y="665364"/>
                </a:lnTo>
                <a:lnTo>
                  <a:pt x="0" y="65189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034278" y="4401820"/>
            <a:ext cx="1680845" cy="554355"/>
          </a:xfrm>
          <a:custGeom>
            <a:avLst/>
            <a:gdLst/>
            <a:ahLst/>
            <a:cxnLst/>
            <a:rect l="l" t="t" r="r" b="b"/>
            <a:pathLst>
              <a:path w="1680845" h="554354">
                <a:moveTo>
                  <a:pt x="0" y="70865"/>
                </a:moveTo>
                <a:lnTo>
                  <a:pt x="0" y="0"/>
                </a:lnTo>
                <a:lnTo>
                  <a:pt x="1680845" y="0"/>
                </a:lnTo>
                <a:lnTo>
                  <a:pt x="1680845" y="550163"/>
                </a:lnTo>
                <a:lnTo>
                  <a:pt x="1661881" y="550269"/>
                </a:lnTo>
                <a:lnTo>
                  <a:pt x="1643286" y="550554"/>
                </a:lnTo>
                <a:lnTo>
                  <a:pt x="1593478" y="552047"/>
                </a:lnTo>
                <a:lnTo>
                  <a:pt x="1555062" y="553853"/>
                </a:lnTo>
                <a:lnTo>
                  <a:pt x="1552966" y="553973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165341" y="4332732"/>
            <a:ext cx="1695450" cy="551180"/>
          </a:xfrm>
          <a:custGeom>
            <a:avLst/>
            <a:gdLst/>
            <a:ahLst/>
            <a:cxnLst/>
            <a:rect l="l" t="t" r="r" b="b"/>
            <a:pathLst>
              <a:path w="1695450" h="551179">
                <a:moveTo>
                  <a:pt x="0" y="69088"/>
                </a:moveTo>
                <a:lnTo>
                  <a:pt x="0" y="0"/>
                </a:lnTo>
                <a:lnTo>
                  <a:pt x="1695450" y="0"/>
                </a:lnTo>
                <a:lnTo>
                  <a:pt x="1695450" y="548386"/>
                </a:lnTo>
                <a:lnTo>
                  <a:pt x="1676465" y="548445"/>
                </a:lnTo>
                <a:lnTo>
                  <a:pt x="1657765" y="548611"/>
                </a:lnTo>
                <a:lnTo>
                  <a:pt x="1606273" y="549515"/>
                </a:lnTo>
                <a:lnTo>
                  <a:pt x="1567789" y="550567"/>
                </a:lnTo>
                <a:lnTo>
                  <a:pt x="1553227" y="551053"/>
                </a:lnTo>
                <a:lnTo>
                  <a:pt x="1550146" y="551166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6178041" y="4695063"/>
            <a:ext cx="112712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n</a:t>
            </a:r>
            <a:r>
              <a:rPr sz="1800" spc="-35" dirty="0">
                <a:latin typeface="Calibri"/>
                <a:cs typeface="Calibri"/>
              </a:rPr>
              <a:t>f</a:t>
            </a:r>
            <a:r>
              <a:rPr sz="1800" spc="-15" dirty="0">
                <a:latin typeface="Calibri"/>
                <a:cs typeface="Calibri"/>
              </a:rPr>
              <a:t>orm</a:t>
            </a:r>
            <a:r>
              <a:rPr sz="1800" spc="-2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284732" y="5417850"/>
            <a:ext cx="6440043" cy="13956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31975" y="5445252"/>
            <a:ext cx="6355080" cy="131063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331975" y="5445252"/>
            <a:ext cx="6355080" cy="1310640"/>
          </a:xfrm>
          <a:custGeom>
            <a:avLst/>
            <a:gdLst/>
            <a:ahLst/>
            <a:cxnLst/>
            <a:rect l="l" t="t" r="r" b="b"/>
            <a:pathLst>
              <a:path w="6355080" h="1310640">
                <a:moveTo>
                  <a:pt x="0" y="0"/>
                </a:moveTo>
                <a:lnTo>
                  <a:pt x="6136640" y="0"/>
                </a:lnTo>
                <a:lnTo>
                  <a:pt x="6355080" y="218440"/>
                </a:lnTo>
                <a:lnTo>
                  <a:pt x="6355080" y="1310640"/>
                </a:lnTo>
                <a:lnTo>
                  <a:pt x="218440" y="1310640"/>
                </a:lnTo>
                <a:lnTo>
                  <a:pt x="0" y="109220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29428" y="5719571"/>
            <a:ext cx="1584578" cy="86074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76671" y="5747003"/>
            <a:ext cx="1499616" cy="77571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484121" y="6065678"/>
            <a:ext cx="231775" cy="129539"/>
          </a:xfrm>
          <a:custGeom>
            <a:avLst/>
            <a:gdLst/>
            <a:ahLst/>
            <a:cxnLst/>
            <a:rect l="l" t="t" r="r" b="b"/>
            <a:pathLst>
              <a:path w="231775" h="129539">
                <a:moveTo>
                  <a:pt x="107639" y="0"/>
                </a:moveTo>
                <a:lnTo>
                  <a:pt x="57848" y="8519"/>
                </a:lnTo>
                <a:lnTo>
                  <a:pt x="20555" y="27752"/>
                </a:lnTo>
                <a:lnTo>
                  <a:pt x="27" y="64398"/>
                </a:lnTo>
                <a:lnTo>
                  <a:pt x="0" y="64921"/>
                </a:lnTo>
                <a:lnTo>
                  <a:pt x="1333" y="74453"/>
                </a:lnTo>
                <a:lnTo>
                  <a:pt x="29369" y="107209"/>
                </a:lnTo>
                <a:lnTo>
                  <a:pt x="70318" y="123331"/>
                </a:lnTo>
                <a:lnTo>
                  <a:pt x="124147" y="129216"/>
                </a:lnTo>
                <a:lnTo>
                  <a:pt x="141765" y="127751"/>
                </a:lnTo>
                <a:lnTo>
                  <a:pt x="187957" y="115281"/>
                </a:lnTo>
                <a:lnTo>
                  <a:pt x="219788" y="93125"/>
                </a:lnTo>
                <a:lnTo>
                  <a:pt x="231646" y="64398"/>
                </a:lnTo>
                <a:lnTo>
                  <a:pt x="230335" y="54853"/>
                </a:lnTo>
                <a:lnTo>
                  <a:pt x="202350" y="22049"/>
                </a:lnTo>
                <a:lnTo>
                  <a:pt x="161425" y="5898"/>
                </a:lnTo>
                <a:lnTo>
                  <a:pt x="107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484120" y="6065678"/>
            <a:ext cx="231775" cy="129539"/>
          </a:xfrm>
          <a:custGeom>
            <a:avLst/>
            <a:gdLst/>
            <a:ahLst/>
            <a:cxnLst/>
            <a:rect l="l" t="t" r="r" b="b"/>
            <a:pathLst>
              <a:path w="231775" h="129539">
                <a:moveTo>
                  <a:pt x="0" y="64611"/>
                </a:moveTo>
                <a:lnTo>
                  <a:pt x="20556" y="27752"/>
                </a:lnTo>
                <a:lnTo>
                  <a:pt x="57849" y="8519"/>
                </a:lnTo>
                <a:lnTo>
                  <a:pt x="107640" y="0"/>
                </a:lnTo>
                <a:lnTo>
                  <a:pt x="126763" y="659"/>
                </a:lnTo>
                <a:lnTo>
                  <a:pt x="176685" y="10276"/>
                </a:lnTo>
                <a:lnTo>
                  <a:pt x="212477" y="29243"/>
                </a:lnTo>
                <a:lnTo>
                  <a:pt x="231647" y="64398"/>
                </a:lnTo>
                <a:lnTo>
                  <a:pt x="230260" y="74512"/>
                </a:lnTo>
                <a:lnTo>
                  <a:pt x="200441" y="108818"/>
                </a:lnTo>
                <a:lnTo>
                  <a:pt x="158413" y="124863"/>
                </a:lnTo>
                <a:lnTo>
                  <a:pt x="124148" y="129216"/>
                </a:lnTo>
                <a:lnTo>
                  <a:pt x="105007" y="128559"/>
                </a:lnTo>
                <a:lnTo>
                  <a:pt x="55052" y="118961"/>
                </a:lnTo>
                <a:lnTo>
                  <a:pt x="19235" y="100026"/>
                </a:lnTo>
                <a:lnTo>
                  <a:pt x="1" y="64921"/>
                </a:lnTo>
                <a:lnTo>
                  <a:pt x="0" y="64611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051553" y="5691378"/>
            <a:ext cx="575310" cy="133985"/>
          </a:xfrm>
          <a:custGeom>
            <a:avLst/>
            <a:gdLst/>
            <a:ahLst/>
            <a:cxnLst/>
            <a:rect l="l" t="t" r="r" b="b"/>
            <a:pathLst>
              <a:path w="575310" h="133985">
                <a:moveTo>
                  <a:pt x="575183" y="0"/>
                </a:moveTo>
                <a:lnTo>
                  <a:pt x="0" y="133464"/>
                </a:lnTo>
              </a:path>
            </a:pathLst>
          </a:custGeom>
          <a:ln w="25908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187445" y="5834634"/>
            <a:ext cx="699770" cy="0"/>
          </a:xfrm>
          <a:custGeom>
            <a:avLst/>
            <a:gdLst/>
            <a:ahLst/>
            <a:cxnLst/>
            <a:rect l="l" t="t" r="r" b="b"/>
            <a:pathLst>
              <a:path w="699770">
                <a:moveTo>
                  <a:pt x="699516" y="0"/>
                </a:moveTo>
                <a:lnTo>
                  <a:pt x="0" y="0"/>
                </a:lnTo>
              </a:path>
            </a:pathLst>
          </a:custGeom>
          <a:ln w="25908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683001" y="5881878"/>
            <a:ext cx="339725" cy="203200"/>
          </a:xfrm>
          <a:custGeom>
            <a:avLst/>
            <a:gdLst/>
            <a:ahLst/>
            <a:cxnLst/>
            <a:rect l="l" t="t" r="r" b="b"/>
            <a:pathLst>
              <a:path w="339725" h="203200">
                <a:moveTo>
                  <a:pt x="339471" y="0"/>
                </a:moveTo>
                <a:lnTo>
                  <a:pt x="0" y="202984"/>
                </a:lnTo>
              </a:path>
            </a:pathLst>
          </a:custGeom>
          <a:ln w="25908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220973" y="5881878"/>
            <a:ext cx="665480" cy="203200"/>
          </a:xfrm>
          <a:custGeom>
            <a:avLst/>
            <a:gdLst/>
            <a:ahLst/>
            <a:cxnLst/>
            <a:rect l="l" t="t" r="r" b="b"/>
            <a:pathLst>
              <a:path w="665479" h="203200">
                <a:moveTo>
                  <a:pt x="665479" y="202984"/>
                </a:moveTo>
                <a:lnTo>
                  <a:pt x="0" y="0"/>
                </a:lnTo>
              </a:path>
            </a:pathLst>
          </a:custGeom>
          <a:ln w="25908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969258" y="5900165"/>
            <a:ext cx="709930" cy="400685"/>
          </a:xfrm>
          <a:custGeom>
            <a:avLst/>
            <a:gdLst/>
            <a:ahLst/>
            <a:cxnLst/>
            <a:rect l="l" t="t" r="r" b="b"/>
            <a:pathLst>
              <a:path w="709929" h="400685">
                <a:moveTo>
                  <a:pt x="0" y="0"/>
                </a:moveTo>
                <a:lnTo>
                  <a:pt x="709802" y="400088"/>
                </a:lnTo>
              </a:path>
            </a:pathLst>
          </a:custGeom>
          <a:ln w="25908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708397" y="5729478"/>
            <a:ext cx="52705" cy="681990"/>
          </a:xfrm>
          <a:custGeom>
            <a:avLst/>
            <a:gdLst/>
            <a:ahLst/>
            <a:cxnLst/>
            <a:rect l="l" t="t" r="r" b="b"/>
            <a:pathLst>
              <a:path w="52704" h="681989">
                <a:moveTo>
                  <a:pt x="0" y="0"/>
                </a:moveTo>
                <a:lnTo>
                  <a:pt x="52324" y="681748"/>
                </a:lnTo>
              </a:path>
            </a:pathLst>
          </a:custGeom>
          <a:ln w="25908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653790" y="6195821"/>
            <a:ext cx="316230" cy="280670"/>
          </a:xfrm>
          <a:custGeom>
            <a:avLst/>
            <a:gdLst/>
            <a:ahLst/>
            <a:cxnLst/>
            <a:rect l="l" t="t" r="r" b="b"/>
            <a:pathLst>
              <a:path w="316229" h="280670">
                <a:moveTo>
                  <a:pt x="315722" y="0"/>
                </a:moveTo>
                <a:lnTo>
                  <a:pt x="0" y="280657"/>
                </a:lnTo>
              </a:path>
            </a:pathLst>
          </a:custGeom>
          <a:ln w="25908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509533" y="5619160"/>
            <a:ext cx="233679" cy="128270"/>
          </a:xfrm>
          <a:custGeom>
            <a:avLst/>
            <a:gdLst/>
            <a:ahLst/>
            <a:cxnLst/>
            <a:rect l="l" t="t" r="r" b="b"/>
            <a:pathLst>
              <a:path w="233679" h="128270">
                <a:moveTo>
                  <a:pt x="107931" y="0"/>
                </a:moveTo>
                <a:lnTo>
                  <a:pt x="57997" y="8477"/>
                </a:lnTo>
                <a:lnTo>
                  <a:pt x="20598" y="27478"/>
                </a:lnTo>
                <a:lnTo>
                  <a:pt x="89" y="63072"/>
                </a:lnTo>
                <a:lnTo>
                  <a:pt x="0" y="64941"/>
                </a:lnTo>
                <a:lnTo>
                  <a:pt x="1530" y="74258"/>
                </a:lnTo>
                <a:lnTo>
                  <a:pt x="30145" y="106229"/>
                </a:lnTo>
                <a:lnTo>
                  <a:pt x="71448" y="121936"/>
                </a:lnTo>
                <a:lnTo>
                  <a:pt x="125716" y="127648"/>
                </a:lnTo>
                <a:lnTo>
                  <a:pt x="143332" y="126145"/>
                </a:lnTo>
                <a:lnTo>
                  <a:pt x="189503" y="113711"/>
                </a:lnTo>
                <a:lnTo>
                  <a:pt x="221306" y="91698"/>
                </a:lnTo>
                <a:lnTo>
                  <a:pt x="233146" y="63072"/>
                </a:lnTo>
                <a:lnTo>
                  <a:pt x="231696" y="53709"/>
                </a:lnTo>
                <a:lnTo>
                  <a:pt x="203262" y="21564"/>
                </a:lnTo>
                <a:lnTo>
                  <a:pt x="162046" y="5759"/>
                </a:lnTo>
                <a:lnTo>
                  <a:pt x="1079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509515" y="5619160"/>
            <a:ext cx="233679" cy="128270"/>
          </a:xfrm>
          <a:custGeom>
            <a:avLst/>
            <a:gdLst/>
            <a:ahLst/>
            <a:cxnLst/>
            <a:rect l="l" t="t" r="r" b="b"/>
            <a:pathLst>
              <a:path w="233679" h="128270">
                <a:moveTo>
                  <a:pt x="0" y="63835"/>
                </a:moveTo>
                <a:lnTo>
                  <a:pt x="20615" y="27478"/>
                </a:lnTo>
                <a:lnTo>
                  <a:pt x="58014" y="8477"/>
                </a:lnTo>
                <a:lnTo>
                  <a:pt x="107948" y="0"/>
                </a:lnTo>
                <a:lnTo>
                  <a:pt x="127189" y="641"/>
                </a:lnTo>
                <a:lnTo>
                  <a:pt x="177419" y="10042"/>
                </a:lnTo>
                <a:lnTo>
                  <a:pt x="213506" y="28609"/>
                </a:lnTo>
                <a:lnTo>
                  <a:pt x="233163" y="63072"/>
                </a:lnTo>
                <a:lnTo>
                  <a:pt x="231780" y="73165"/>
                </a:lnTo>
                <a:lnTo>
                  <a:pt x="201994" y="107291"/>
                </a:lnTo>
                <a:lnTo>
                  <a:pt x="159990" y="123248"/>
                </a:lnTo>
                <a:lnTo>
                  <a:pt x="125733" y="127648"/>
                </a:lnTo>
                <a:lnTo>
                  <a:pt x="106428" y="127016"/>
                </a:lnTo>
                <a:lnTo>
                  <a:pt x="56077" y="117682"/>
                </a:lnTo>
                <a:lnTo>
                  <a:pt x="19904" y="99224"/>
                </a:lnTo>
                <a:lnTo>
                  <a:pt x="17" y="64941"/>
                </a:lnTo>
                <a:lnTo>
                  <a:pt x="0" y="63835"/>
                </a:lnTo>
                <a:close/>
              </a:path>
            </a:pathLst>
          </a:custGeom>
          <a:ln w="9143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852671" y="5771526"/>
            <a:ext cx="230504" cy="127635"/>
          </a:xfrm>
          <a:custGeom>
            <a:avLst/>
            <a:gdLst/>
            <a:ahLst/>
            <a:cxnLst/>
            <a:rect l="l" t="t" r="r" b="b"/>
            <a:pathLst>
              <a:path w="230504" h="127635">
                <a:moveTo>
                  <a:pt x="108146" y="0"/>
                </a:moveTo>
                <a:lnTo>
                  <a:pt x="58140" y="8345"/>
                </a:lnTo>
                <a:lnTo>
                  <a:pt x="20665" y="27357"/>
                </a:lnTo>
                <a:lnTo>
                  <a:pt x="0" y="63869"/>
                </a:lnTo>
                <a:lnTo>
                  <a:pt x="277" y="68324"/>
                </a:lnTo>
                <a:lnTo>
                  <a:pt x="22248" y="100886"/>
                </a:lnTo>
                <a:lnTo>
                  <a:pt x="59217" y="118229"/>
                </a:lnTo>
                <a:lnTo>
                  <a:pt x="110824" y="126832"/>
                </a:lnTo>
                <a:lnTo>
                  <a:pt x="130824" y="127341"/>
                </a:lnTo>
                <a:lnTo>
                  <a:pt x="147471" y="125413"/>
                </a:lnTo>
                <a:lnTo>
                  <a:pt x="190795" y="111800"/>
                </a:lnTo>
                <a:lnTo>
                  <a:pt x="225992" y="77630"/>
                </a:lnTo>
                <a:lnTo>
                  <a:pt x="230481" y="54765"/>
                </a:lnTo>
                <a:lnTo>
                  <a:pt x="226867" y="45685"/>
                </a:lnTo>
                <a:lnTo>
                  <a:pt x="190828" y="15694"/>
                </a:lnTo>
                <a:lnTo>
                  <a:pt x="145217" y="2667"/>
                </a:lnTo>
                <a:lnTo>
                  <a:pt x="1081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852671" y="5771526"/>
            <a:ext cx="230504" cy="127635"/>
          </a:xfrm>
          <a:custGeom>
            <a:avLst/>
            <a:gdLst/>
            <a:ahLst/>
            <a:cxnLst/>
            <a:rect l="l" t="t" r="r" b="b"/>
            <a:pathLst>
              <a:path w="230504" h="127635">
                <a:moveTo>
                  <a:pt x="0" y="63869"/>
                </a:moveTo>
                <a:lnTo>
                  <a:pt x="20665" y="27357"/>
                </a:lnTo>
                <a:lnTo>
                  <a:pt x="58140" y="8345"/>
                </a:lnTo>
                <a:lnTo>
                  <a:pt x="108146" y="0"/>
                </a:lnTo>
                <a:lnTo>
                  <a:pt x="127251" y="664"/>
                </a:lnTo>
                <a:lnTo>
                  <a:pt x="177152" y="10282"/>
                </a:lnTo>
                <a:lnTo>
                  <a:pt x="212873" y="29222"/>
                </a:lnTo>
                <a:lnTo>
                  <a:pt x="230481" y="54765"/>
                </a:lnTo>
                <a:lnTo>
                  <a:pt x="229488" y="66629"/>
                </a:lnTo>
                <a:lnTo>
                  <a:pt x="202394" y="104853"/>
                </a:lnTo>
                <a:lnTo>
                  <a:pt x="163143" y="122141"/>
                </a:lnTo>
                <a:lnTo>
                  <a:pt x="130824" y="127341"/>
                </a:lnTo>
                <a:lnTo>
                  <a:pt x="110824" y="126832"/>
                </a:lnTo>
                <a:lnTo>
                  <a:pt x="59217" y="118229"/>
                </a:lnTo>
                <a:lnTo>
                  <a:pt x="22248" y="100886"/>
                </a:lnTo>
                <a:lnTo>
                  <a:pt x="277" y="68324"/>
                </a:lnTo>
                <a:lnTo>
                  <a:pt x="0" y="63869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643628" y="6280599"/>
            <a:ext cx="233679" cy="129539"/>
          </a:xfrm>
          <a:custGeom>
            <a:avLst/>
            <a:gdLst/>
            <a:ahLst/>
            <a:cxnLst/>
            <a:rect l="l" t="t" r="r" b="b"/>
            <a:pathLst>
              <a:path w="233679" h="129539">
                <a:moveTo>
                  <a:pt x="107448" y="0"/>
                </a:moveTo>
                <a:lnTo>
                  <a:pt x="57727" y="8650"/>
                </a:lnTo>
                <a:lnTo>
                  <a:pt x="20507" y="27872"/>
                </a:lnTo>
                <a:lnTo>
                  <a:pt x="0" y="64574"/>
                </a:lnTo>
                <a:lnTo>
                  <a:pt x="54" y="66577"/>
                </a:lnTo>
                <a:lnTo>
                  <a:pt x="20500" y="100822"/>
                </a:lnTo>
                <a:lnTo>
                  <a:pt x="56813" y="119214"/>
                </a:lnTo>
                <a:lnTo>
                  <a:pt x="107283" y="128487"/>
                </a:lnTo>
                <a:lnTo>
                  <a:pt x="126658" y="129105"/>
                </a:lnTo>
                <a:lnTo>
                  <a:pt x="144140" y="127520"/>
                </a:lnTo>
                <a:lnTo>
                  <a:pt x="189927" y="114815"/>
                </a:lnTo>
                <a:lnTo>
                  <a:pt x="221433" y="92418"/>
                </a:lnTo>
                <a:lnTo>
                  <a:pt x="233146" y="63199"/>
                </a:lnTo>
                <a:lnTo>
                  <a:pt x="231557" y="53802"/>
                </a:lnTo>
                <a:lnTo>
                  <a:pt x="202848" y="21574"/>
                </a:lnTo>
                <a:lnTo>
                  <a:pt x="161593" y="5751"/>
                </a:lnTo>
                <a:lnTo>
                  <a:pt x="1074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643628" y="6280599"/>
            <a:ext cx="233679" cy="129539"/>
          </a:xfrm>
          <a:custGeom>
            <a:avLst/>
            <a:gdLst/>
            <a:ahLst/>
            <a:cxnLst/>
            <a:rect l="l" t="t" r="r" b="b"/>
            <a:pathLst>
              <a:path w="233679" h="129539">
                <a:moveTo>
                  <a:pt x="0" y="64574"/>
                </a:moveTo>
                <a:lnTo>
                  <a:pt x="20507" y="27872"/>
                </a:lnTo>
                <a:lnTo>
                  <a:pt x="57727" y="8650"/>
                </a:lnTo>
                <a:lnTo>
                  <a:pt x="107448" y="0"/>
                </a:lnTo>
                <a:lnTo>
                  <a:pt x="126705" y="636"/>
                </a:lnTo>
                <a:lnTo>
                  <a:pt x="176956" y="10036"/>
                </a:lnTo>
                <a:lnTo>
                  <a:pt x="213111" y="28633"/>
                </a:lnTo>
                <a:lnTo>
                  <a:pt x="233146" y="63199"/>
                </a:lnTo>
                <a:lnTo>
                  <a:pt x="231781" y="73520"/>
                </a:lnTo>
                <a:lnTo>
                  <a:pt x="202288" y="108284"/>
                </a:lnTo>
                <a:lnTo>
                  <a:pt x="160649" y="124539"/>
                </a:lnTo>
                <a:lnTo>
                  <a:pt x="126658" y="129105"/>
                </a:lnTo>
                <a:lnTo>
                  <a:pt x="107283" y="128487"/>
                </a:lnTo>
                <a:lnTo>
                  <a:pt x="56813" y="119214"/>
                </a:lnTo>
                <a:lnTo>
                  <a:pt x="20500" y="100822"/>
                </a:lnTo>
                <a:lnTo>
                  <a:pt x="54" y="66577"/>
                </a:lnTo>
                <a:lnTo>
                  <a:pt x="0" y="64574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988564" y="5771526"/>
            <a:ext cx="230504" cy="127635"/>
          </a:xfrm>
          <a:custGeom>
            <a:avLst/>
            <a:gdLst/>
            <a:ahLst/>
            <a:cxnLst/>
            <a:rect l="l" t="t" r="r" b="b"/>
            <a:pathLst>
              <a:path w="230505" h="127635">
                <a:moveTo>
                  <a:pt x="108146" y="0"/>
                </a:moveTo>
                <a:lnTo>
                  <a:pt x="58140" y="8345"/>
                </a:lnTo>
                <a:lnTo>
                  <a:pt x="20665" y="27357"/>
                </a:lnTo>
                <a:lnTo>
                  <a:pt x="0" y="63869"/>
                </a:lnTo>
                <a:lnTo>
                  <a:pt x="277" y="68324"/>
                </a:lnTo>
                <a:lnTo>
                  <a:pt x="22248" y="100886"/>
                </a:lnTo>
                <a:lnTo>
                  <a:pt x="59217" y="118229"/>
                </a:lnTo>
                <a:lnTo>
                  <a:pt x="110824" y="126832"/>
                </a:lnTo>
                <a:lnTo>
                  <a:pt x="130824" y="127341"/>
                </a:lnTo>
                <a:lnTo>
                  <a:pt x="147471" y="125413"/>
                </a:lnTo>
                <a:lnTo>
                  <a:pt x="190795" y="111800"/>
                </a:lnTo>
                <a:lnTo>
                  <a:pt x="225992" y="77630"/>
                </a:lnTo>
                <a:lnTo>
                  <a:pt x="230481" y="54765"/>
                </a:lnTo>
                <a:lnTo>
                  <a:pt x="226867" y="45685"/>
                </a:lnTo>
                <a:lnTo>
                  <a:pt x="190828" y="15694"/>
                </a:lnTo>
                <a:lnTo>
                  <a:pt x="145217" y="2667"/>
                </a:lnTo>
                <a:lnTo>
                  <a:pt x="1081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988564" y="5771526"/>
            <a:ext cx="230504" cy="127635"/>
          </a:xfrm>
          <a:custGeom>
            <a:avLst/>
            <a:gdLst/>
            <a:ahLst/>
            <a:cxnLst/>
            <a:rect l="l" t="t" r="r" b="b"/>
            <a:pathLst>
              <a:path w="230505" h="127635">
                <a:moveTo>
                  <a:pt x="0" y="63869"/>
                </a:moveTo>
                <a:lnTo>
                  <a:pt x="20665" y="27357"/>
                </a:lnTo>
                <a:lnTo>
                  <a:pt x="58140" y="8345"/>
                </a:lnTo>
                <a:lnTo>
                  <a:pt x="108146" y="0"/>
                </a:lnTo>
                <a:lnTo>
                  <a:pt x="127251" y="664"/>
                </a:lnTo>
                <a:lnTo>
                  <a:pt x="177152" y="10282"/>
                </a:lnTo>
                <a:lnTo>
                  <a:pt x="212873" y="29222"/>
                </a:lnTo>
                <a:lnTo>
                  <a:pt x="230481" y="54765"/>
                </a:lnTo>
                <a:lnTo>
                  <a:pt x="229488" y="66629"/>
                </a:lnTo>
                <a:lnTo>
                  <a:pt x="202394" y="104853"/>
                </a:lnTo>
                <a:lnTo>
                  <a:pt x="163143" y="122141"/>
                </a:lnTo>
                <a:lnTo>
                  <a:pt x="130824" y="127341"/>
                </a:lnTo>
                <a:lnTo>
                  <a:pt x="110824" y="126832"/>
                </a:lnTo>
                <a:lnTo>
                  <a:pt x="59217" y="118229"/>
                </a:lnTo>
                <a:lnTo>
                  <a:pt x="22248" y="100886"/>
                </a:lnTo>
                <a:lnTo>
                  <a:pt x="277" y="68324"/>
                </a:lnTo>
                <a:lnTo>
                  <a:pt x="0" y="63869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852673" y="6065678"/>
            <a:ext cx="231775" cy="129539"/>
          </a:xfrm>
          <a:custGeom>
            <a:avLst/>
            <a:gdLst/>
            <a:ahLst/>
            <a:cxnLst/>
            <a:rect l="l" t="t" r="r" b="b"/>
            <a:pathLst>
              <a:path w="231775" h="129539">
                <a:moveTo>
                  <a:pt x="107639" y="0"/>
                </a:moveTo>
                <a:lnTo>
                  <a:pt x="57848" y="8519"/>
                </a:lnTo>
                <a:lnTo>
                  <a:pt x="20555" y="27752"/>
                </a:lnTo>
                <a:lnTo>
                  <a:pt x="27" y="64398"/>
                </a:lnTo>
                <a:lnTo>
                  <a:pt x="0" y="64921"/>
                </a:lnTo>
                <a:lnTo>
                  <a:pt x="1333" y="74453"/>
                </a:lnTo>
                <a:lnTo>
                  <a:pt x="29369" y="107209"/>
                </a:lnTo>
                <a:lnTo>
                  <a:pt x="70318" y="123331"/>
                </a:lnTo>
                <a:lnTo>
                  <a:pt x="124147" y="129216"/>
                </a:lnTo>
                <a:lnTo>
                  <a:pt x="141765" y="127751"/>
                </a:lnTo>
                <a:lnTo>
                  <a:pt x="187957" y="115281"/>
                </a:lnTo>
                <a:lnTo>
                  <a:pt x="219788" y="93125"/>
                </a:lnTo>
                <a:lnTo>
                  <a:pt x="231646" y="64398"/>
                </a:lnTo>
                <a:lnTo>
                  <a:pt x="230335" y="54853"/>
                </a:lnTo>
                <a:lnTo>
                  <a:pt x="202350" y="22049"/>
                </a:lnTo>
                <a:lnTo>
                  <a:pt x="161425" y="5898"/>
                </a:lnTo>
                <a:lnTo>
                  <a:pt x="107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852671" y="6065678"/>
            <a:ext cx="231775" cy="129539"/>
          </a:xfrm>
          <a:custGeom>
            <a:avLst/>
            <a:gdLst/>
            <a:ahLst/>
            <a:cxnLst/>
            <a:rect l="l" t="t" r="r" b="b"/>
            <a:pathLst>
              <a:path w="231775" h="129539">
                <a:moveTo>
                  <a:pt x="0" y="64611"/>
                </a:moveTo>
                <a:lnTo>
                  <a:pt x="20556" y="27752"/>
                </a:lnTo>
                <a:lnTo>
                  <a:pt x="57849" y="8519"/>
                </a:lnTo>
                <a:lnTo>
                  <a:pt x="107640" y="0"/>
                </a:lnTo>
                <a:lnTo>
                  <a:pt x="126763" y="659"/>
                </a:lnTo>
                <a:lnTo>
                  <a:pt x="176685" y="10276"/>
                </a:lnTo>
                <a:lnTo>
                  <a:pt x="212477" y="29243"/>
                </a:lnTo>
                <a:lnTo>
                  <a:pt x="231647" y="64398"/>
                </a:lnTo>
                <a:lnTo>
                  <a:pt x="230260" y="74512"/>
                </a:lnTo>
                <a:lnTo>
                  <a:pt x="200441" y="108818"/>
                </a:lnTo>
                <a:lnTo>
                  <a:pt x="158413" y="124863"/>
                </a:lnTo>
                <a:lnTo>
                  <a:pt x="124148" y="129216"/>
                </a:lnTo>
                <a:lnTo>
                  <a:pt x="105007" y="128559"/>
                </a:lnTo>
                <a:lnTo>
                  <a:pt x="55052" y="118961"/>
                </a:lnTo>
                <a:lnTo>
                  <a:pt x="19235" y="100026"/>
                </a:lnTo>
                <a:lnTo>
                  <a:pt x="1" y="64921"/>
                </a:lnTo>
                <a:lnTo>
                  <a:pt x="0" y="64611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419855" y="6410140"/>
            <a:ext cx="233679" cy="129539"/>
          </a:xfrm>
          <a:custGeom>
            <a:avLst/>
            <a:gdLst/>
            <a:ahLst/>
            <a:cxnLst/>
            <a:rect l="l" t="t" r="r" b="b"/>
            <a:pathLst>
              <a:path w="233679" h="129540">
                <a:moveTo>
                  <a:pt x="107448" y="0"/>
                </a:moveTo>
                <a:lnTo>
                  <a:pt x="57727" y="8650"/>
                </a:lnTo>
                <a:lnTo>
                  <a:pt x="20507" y="27872"/>
                </a:lnTo>
                <a:lnTo>
                  <a:pt x="0" y="64574"/>
                </a:lnTo>
                <a:lnTo>
                  <a:pt x="54" y="66577"/>
                </a:lnTo>
                <a:lnTo>
                  <a:pt x="20500" y="100822"/>
                </a:lnTo>
                <a:lnTo>
                  <a:pt x="56813" y="119214"/>
                </a:lnTo>
                <a:lnTo>
                  <a:pt x="107283" y="128487"/>
                </a:lnTo>
                <a:lnTo>
                  <a:pt x="126658" y="129105"/>
                </a:lnTo>
                <a:lnTo>
                  <a:pt x="144140" y="127520"/>
                </a:lnTo>
                <a:lnTo>
                  <a:pt x="189927" y="114815"/>
                </a:lnTo>
                <a:lnTo>
                  <a:pt x="221433" y="92418"/>
                </a:lnTo>
                <a:lnTo>
                  <a:pt x="233146" y="63199"/>
                </a:lnTo>
                <a:lnTo>
                  <a:pt x="231557" y="53802"/>
                </a:lnTo>
                <a:lnTo>
                  <a:pt x="202848" y="21574"/>
                </a:lnTo>
                <a:lnTo>
                  <a:pt x="161593" y="5751"/>
                </a:lnTo>
                <a:lnTo>
                  <a:pt x="1074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419855" y="6410140"/>
            <a:ext cx="233679" cy="129539"/>
          </a:xfrm>
          <a:custGeom>
            <a:avLst/>
            <a:gdLst/>
            <a:ahLst/>
            <a:cxnLst/>
            <a:rect l="l" t="t" r="r" b="b"/>
            <a:pathLst>
              <a:path w="233679" h="129540">
                <a:moveTo>
                  <a:pt x="0" y="64574"/>
                </a:moveTo>
                <a:lnTo>
                  <a:pt x="20507" y="27872"/>
                </a:lnTo>
                <a:lnTo>
                  <a:pt x="57727" y="8650"/>
                </a:lnTo>
                <a:lnTo>
                  <a:pt x="107448" y="0"/>
                </a:lnTo>
                <a:lnTo>
                  <a:pt x="126705" y="636"/>
                </a:lnTo>
                <a:lnTo>
                  <a:pt x="176956" y="10036"/>
                </a:lnTo>
                <a:lnTo>
                  <a:pt x="213111" y="28633"/>
                </a:lnTo>
                <a:lnTo>
                  <a:pt x="233146" y="63199"/>
                </a:lnTo>
                <a:lnTo>
                  <a:pt x="231781" y="73520"/>
                </a:lnTo>
                <a:lnTo>
                  <a:pt x="202288" y="108284"/>
                </a:lnTo>
                <a:lnTo>
                  <a:pt x="160649" y="124539"/>
                </a:lnTo>
                <a:lnTo>
                  <a:pt x="126658" y="129105"/>
                </a:lnTo>
                <a:lnTo>
                  <a:pt x="107283" y="128487"/>
                </a:lnTo>
                <a:lnTo>
                  <a:pt x="56813" y="119214"/>
                </a:lnTo>
                <a:lnTo>
                  <a:pt x="20500" y="100822"/>
                </a:lnTo>
                <a:lnTo>
                  <a:pt x="54" y="66577"/>
                </a:lnTo>
                <a:lnTo>
                  <a:pt x="0" y="64574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600705" y="6130290"/>
            <a:ext cx="1252220" cy="64769"/>
          </a:xfrm>
          <a:custGeom>
            <a:avLst/>
            <a:gdLst/>
            <a:ahLst/>
            <a:cxnLst/>
            <a:rect l="l" t="t" r="r" b="b"/>
            <a:pathLst>
              <a:path w="1252220" h="64770">
                <a:moveTo>
                  <a:pt x="1251839" y="0"/>
                </a:moveTo>
                <a:lnTo>
                  <a:pt x="0" y="64630"/>
                </a:lnTo>
              </a:path>
            </a:pathLst>
          </a:custGeom>
          <a:ln w="25908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073397" y="5222366"/>
            <a:ext cx="161925" cy="408940"/>
          </a:xfrm>
          <a:custGeom>
            <a:avLst/>
            <a:gdLst/>
            <a:ahLst/>
            <a:cxnLst/>
            <a:rect l="l" t="t" r="r" b="b"/>
            <a:pathLst>
              <a:path w="161925" h="408939">
                <a:moveTo>
                  <a:pt x="0" y="322198"/>
                </a:moveTo>
                <a:lnTo>
                  <a:pt x="11684" y="408330"/>
                </a:lnTo>
                <a:lnTo>
                  <a:pt x="69669" y="351154"/>
                </a:lnTo>
                <a:lnTo>
                  <a:pt x="44830" y="351154"/>
                </a:lnTo>
                <a:lnTo>
                  <a:pt x="20319" y="342899"/>
                </a:lnTo>
                <a:lnTo>
                  <a:pt x="24512" y="330581"/>
                </a:lnTo>
                <a:lnTo>
                  <a:pt x="0" y="322198"/>
                </a:lnTo>
                <a:close/>
              </a:path>
              <a:path w="161925" h="408939">
                <a:moveTo>
                  <a:pt x="24512" y="330581"/>
                </a:moveTo>
                <a:lnTo>
                  <a:pt x="20319" y="342899"/>
                </a:lnTo>
                <a:lnTo>
                  <a:pt x="44830" y="351154"/>
                </a:lnTo>
                <a:lnTo>
                  <a:pt x="48986" y="338950"/>
                </a:lnTo>
                <a:lnTo>
                  <a:pt x="24512" y="330581"/>
                </a:lnTo>
                <a:close/>
              </a:path>
              <a:path w="161925" h="408939">
                <a:moveTo>
                  <a:pt x="48986" y="338950"/>
                </a:moveTo>
                <a:lnTo>
                  <a:pt x="44830" y="351154"/>
                </a:lnTo>
                <a:lnTo>
                  <a:pt x="69669" y="351154"/>
                </a:lnTo>
                <a:lnTo>
                  <a:pt x="73532" y="347344"/>
                </a:lnTo>
                <a:lnTo>
                  <a:pt x="48986" y="338950"/>
                </a:lnTo>
                <a:close/>
              </a:path>
              <a:path w="161925" h="408939">
                <a:moveTo>
                  <a:pt x="137032" y="0"/>
                </a:moveTo>
                <a:lnTo>
                  <a:pt x="24512" y="330581"/>
                </a:lnTo>
                <a:lnTo>
                  <a:pt x="48986" y="338950"/>
                </a:lnTo>
                <a:lnTo>
                  <a:pt x="161543" y="8381"/>
                </a:lnTo>
                <a:lnTo>
                  <a:pt x="1370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085082" y="5125720"/>
            <a:ext cx="1858645" cy="542925"/>
          </a:xfrm>
          <a:custGeom>
            <a:avLst/>
            <a:gdLst/>
            <a:ahLst/>
            <a:cxnLst/>
            <a:rect l="l" t="t" r="r" b="b"/>
            <a:pathLst>
              <a:path w="1858645" h="542925">
                <a:moveTo>
                  <a:pt x="64515" y="467804"/>
                </a:moveTo>
                <a:lnTo>
                  <a:pt x="0" y="525995"/>
                </a:lnTo>
                <a:lnTo>
                  <a:pt x="85216" y="542709"/>
                </a:lnTo>
                <a:lnTo>
                  <a:pt x="79271" y="521195"/>
                </a:lnTo>
                <a:lnTo>
                  <a:pt x="65912" y="521195"/>
                </a:lnTo>
                <a:lnTo>
                  <a:pt x="58927" y="496227"/>
                </a:lnTo>
                <a:lnTo>
                  <a:pt x="71415" y="492770"/>
                </a:lnTo>
                <a:lnTo>
                  <a:pt x="64515" y="467804"/>
                </a:lnTo>
                <a:close/>
              </a:path>
              <a:path w="1858645" h="542925">
                <a:moveTo>
                  <a:pt x="71415" y="492770"/>
                </a:moveTo>
                <a:lnTo>
                  <a:pt x="58927" y="496227"/>
                </a:lnTo>
                <a:lnTo>
                  <a:pt x="65912" y="521195"/>
                </a:lnTo>
                <a:lnTo>
                  <a:pt x="78321" y="517759"/>
                </a:lnTo>
                <a:lnTo>
                  <a:pt x="71415" y="492770"/>
                </a:lnTo>
                <a:close/>
              </a:path>
              <a:path w="1858645" h="542925">
                <a:moveTo>
                  <a:pt x="78321" y="517759"/>
                </a:moveTo>
                <a:lnTo>
                  <a:pt x="65912" y="521195"/>
                </a:lnTo>
                <a:lnTo>
                  <a:pt x="79271" y="521195"/>
                </a:lnTo>
                <a:lnTo>
                  <a:pt x="78321" y="517759"/>
                </a:lnTo>
                <a:close/>
              </a:path>
              <a:path w="1858645" h="542925">
                <a:moveTo>
                  <a:pt x="1851787" y="0"/>
                </a:moveTo>
                <a:lnTo>
                  <a:pt x="71415" y="492770"/>
                </a:lnTo>
                <a:lnTo>
                  <a:pt x="78321" y="517759"/>
                </a:lnTo>
                <a:lnTo>
                  <a:pt x="1858644" y="24891"/>
                </a:lnTo>
                <a:lnTo>
                  <a:pt x="18517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052192" y="5156072"/>
            <a:ext cx="1983739" cy="488315"/>
          </a:xfrm>
          <a:custGeom>
            <a:avLst/>
            <a:gdLst/>
            <a:ahLst/>
            <a:cxnLst/>
            <a:rect l="l" t="t" r="r" b="b"/>
            <a:pathLst>
              <a:path w="1983739" h="488314">
                <a:moveTo>
                  <a:pt x="1904953" y="463036"/>
                </a:moveTo>
                <a:lnTo>
                  <a:pt x="1899158" y="488276"/>
                </a:lnTo>
                <a:lnTo>
                  <a:pt x="1983612" y="467817"/>
                </a:lnTo>
                <a:lnTo>
                  <a:pt x="1981334" y="465937"/>
                </a:lnTo>
                <a:lnTo>
                  <a:pt x="1917572" y="465937"/>
                </a:lnTo>
                <a:lnTo>
                  <a:pt x="1904953" y="463036"/>
                </a:lnTo>
                <a:close/>
              </a:path>
              <a:path w="1983739" h="488314">
                <a:moveTo>
                  <a:pt x="1910751" y="437779"/>
                </a:moveTo>
                <a:lnTo>
                  <a:pt x="1904953" y="463036"/>
                </a:lnTo>
                <a:lnTo>
                  <a:pt x="1917572" y="465937"/>
                </a:lnTo>
                <a:lnTo>
                  <a:pt x="1923415" y="440689"/>
                </a:lnTo>
                <a:lnTo>
                  <a:pt x="1910751" y="437779"/>
                </a:lnTo>
                <a:close/>
              </a:path>
              <a:path w="1983739" h="488314">
                <a:moveTo>
                  <a:pt x="1916557" y="412495"/>
                </a:moveTo>
                <a:lnTo>
                  <a:pt x="1910751" y="437779"/>
                </a:lnTo>
                <a:lnTo>
                  <a:pt x="1923415" y="440689"/>
                </a:lnTo>
                <a:lnTo>
                  <a:pt x="1917572" y="465937"/>
                </a:lnTo>
                <a:lnTo>
                  <a:pt x="1981334" y="465937"/>
                </a:lnTo>
                <a:lnTo>
                  <a:pt x="1916557" y="412495"/>
                </a:lnTo>
                <a:close/>
              </a:path>
              <a:path w="1983739" h="488314">
                <a:moveTo>
                  <a:pt x="5842" y="0"/>
                </a:moveTo>
                <a:lnTo>
                  <a:pt x="0" y="25145"/>
                </a:lnTo>
                <a:lnTo>
                  <a:pt x="1904953" y="463036"/>
                </a:lnTo>
                <a:lnTo>
                  <a:pt x="1910751" y="437779"/>
                </a:lnTo>
                <a:lnTo>
                  <a:pt x="58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Data</a:t>
            </a:r>
            <a:r>
              <a:rPr sz="1800" b="1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Co</a:t>
            </a:r>
            <a:r>
              <a:rPr sz="1800" b="1" dirty="0">
                <a:latin typeface="Arial Narrow"/>
                <a:cs typeface="Arial Narrow"/>
              </a:rPr>
              <a:t>nc</a:t>
            </a:r>
            <a:r>
              <a:rPr sz="1800" b="1" spc="-10" dirty="0">
                <a:latin typeface="Arial Narrow"/>
                <a:cs typeface="Arial Narrow"/>
              </a:rPr>
              <a:t>ept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Knowle</a:t>
            </a:r>
            <a:r>
              <a:rPr sz="1800" b="1" spc="-20" dirty="0">
                <a:latin typeface="Arial Narrow"/>
                <a:cs typeface="Arial Narrow"/>
              </a:rPr>
              <a:t>d</a:t>
            </a:r>
            <a:r>
              <a:rPr sz="1800" b="1" dirty="0">
                <a:latin typeface="Arial Narrow"/>
                <a:cs typeface="Arial Narrow"/>
              </a:rPr>
              <a:t>ge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7786116" y="5993891"/>
            <a:ext cx="1036319" cy="36893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8265">
              <a:lnSpc>
                <a:spcPct val="100000"/>
              </a:lnSpc>
            </a:pPr>
            <a:r>
              <a:rPr sz="1800" b="1" spc="-15" dirty="0">
                <a:latin typeface="Calibri"/>
                <a:cs typeface="Calibri"/>
              </a:rPr>
              <a:t>Map</a:t>
            </a:r>
            <a:r>
              <a:rPr sz="1800" b="1" spc="-5" dirty="0">
                <a:latin typeface="Calibri"/>
                <a:cs typeface="Calibri"/>
              </a:rPr>
              <a:t>pin</a:t>
            </a:r>
            <a:r>
              <a:rPr sz="1800" b="1" dirty="0">
                <a:latin typeface="Calibri"/>
                <a:cs typeface="Calibri"/>
              </a:rPr>
              <a:t>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901189" y="4171315"/>
            <a:ext cx="2498090" cy="312420"/>
          </a:xfrm>
          <a:custGeom>
            <a:avLst/>
            <a:gdLst/>
            <a:ahLst/>
            <a:cxnLst/>
            <a:rect l="l" t="t" r="r" b="b"/>
            <a:pathLst>
              <a:path w="2498090" h="312420">
                <a:moveTo>
                  <a:pt x="73152" y="234696"/>
                </a:moveTo>
                <a:lnTo>
                  <a:pt x="0" y="281686"/>
                </a:lnTo>
                <a:lnTo>
                  <a:pt x="81407" y="311912"/>
                </a:lnTo>
                <a:lnTo>
                  <a:pt x="78800" y="287528"/>
                </a:lnTo>
                <a:lnTo>
                  <a:pt x="65786" y="287528"/>
                </a:lnTo>
                <a:lnTo>
                  <a:pt x="62992" y="261874"/>
                </a:lnTo>
                <a:lnTo>
                  <a:pt x="75908" y="260483"/>
                </a:lnTo>
                <a:lnTo>
                  <a:pt x="73152" y="234696"/>
                </a:lnTo>
                <a:close/>
              </a:path>
              <a:path w="2498090" h="312420">
                <a:moveTo>
                  <a:pt x="75908" y="260483"/>
                </a:moveTo>
                <a:lnTo>
                  <a:pt x="62992" y="261874"/>
                </a:lnTo>
                <a:lnTo>
                  <a:pt x="65786" y="287528"/>
                </a:lnTo>
                <a:lnTo>
                  <a:pt x="78652" y="286142"/>
                </a:lnTo>
                <a:lnTo>
                  <a:pt x="75908" y="260483"/>
                </a:lnTo>
                <a:close/>
              </a:path>
              <a:path w="2498090" h="312420">
                <a:moveTo>
                  <a:pt x="78652" y="286142"/>
                </a:moveTo>
                <a:lnTo>
                  <a:pt x="65786" y="287528"/>
                </a:lnTo>
                <a:lnTo>
                  <a:pt x="78800" y="287528"/>
                </a:lnTo>
                <a:lnTo>
                  <a:pt x="78652" y="286142"/>
                </a:lnTo>
                <a:close/>
              </a:path>
              <a:path w="2498090" h="312420">
                <a:moveTo>
                  <a:pt x="2495169" y="0"/>
                </a:moveTo>
                <a:lnTo>
                  <a:pt x="75908" y="260483"/>
                </a:lnTo>
                <a:lnTo>
                  <a:pt x="78652" y="286142"/>
                </a:lnTo>
                <a:lnTo>
                  <a:pt x="2497963" y="25654"/>
                </a:lnTo>
                <a:lnTo>
                  <a:pt x="2495169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396740" y="4171188"/>
            <a:ext cx="2617470" cy="196850"/>
          </a:xfrm>
          <a:custGeom>
            <a:avLst/>
            <a:gdLst/>
            <a:ahLst/>
            <a:cxnLst/>
            <a:rect l="l" t="t" r="r" b="b"/>
            <a:pathLst>
              <a:path w="2617470" h="196850">
                <a:moveTo>
                  <a:pt x="2541651" y="119253"/>
                </a:moveTo>
                <a:lnTo>
                  <a:pt x="2540172" y="145058"/>
                </a:lnTo>
                <a:lnTo>
                  <a:pt x="2553081" y="145795"/>
                </a:lnTo>
                <a:lnTo>
                  <a:pt x="2551684" y="171704"/>
                </a:lnTo>
                <a:lnTo>
                  <a:pt x="2538646" y="171704"/>
                </a:lnTo>
                <a:lnTo>
                  <a:pt x="2537206" y="196850"/>
                </a:lnTo>
                <a:lnTo>
                  <a:pt x="2595477" y="171704"/>
                </a:lnTo>
                <a:lnTo>
                  <a:pt x="2551684" y="171704"/>
                </a:lnTo>
                <a:lnTo>
                  <a:pt x="2538688" y="170961"/>
                </a:lnTo>
                <a:lnTo>
                  <a:pt x="2597198" y="170961"/>
                </a:lnTo>
                <a:lnTo>
                  <a:pt x="2616962" y="162432"/>
                </a:lnTo>
                <a:lnTo>
                  <a:pt x="2541651" y="119253"/>
                </a:lnTo>
                <a:close/>
              </a:path>
              <a:path w="2617470" h="196850">
                <a:moveTo>
                  <a:pt x="2540172" y="145058"/>
                </a:moveTo>
                <a:lnTo>
                  <a:pt x="2538688" y="170961"/>
                </a:lnTo>
                <a:lnTo>
                  <a:pt x="2551684" y="171704"/>
                </a:lnTo>
                <a:lnTo>
                  <a:pt x="2553081" y="145795"/>
                </a:lnTo>
                <a:lnTo>
                  <a:pt x="2540172" y="145058"/>
                </a:lnTo>
                <a:close/>
              </a:path>
              <a:path w="2617470" h="196850">
                <a:moveTo>
                  <a:pt x="1524" y="0"/>
                </a:moveTo>
                <a:lnTo>
                  <a:pt x="0" y="25907"/>
                </a:lnTo>
                <a:lnTo>
                  <a:pt x="2538688" y="170961"/>
                </a:lnTo>
                <a:lnTo>
                  <a:pt x="2540172" y="145058"/>
                </a:lnTo>
                <a:lnTo>
                  <a:pt x="1524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8" name="object 48"/>
          <p:cNvGraphicFramePr>
            <a:graphicFrameLocks noGrp="1"/>
          </p:cNvGraphicFramePr>
          <p:nvPr/>
        </p:nvGraphicFramePr>
        <p:xfrm>
          <a:off x="5372100" y="5742432"/>
          <a:ext cx="1513840" cy="784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7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47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4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5715">
                <a:tc>
                  <a:txBody>
                    <a:bodyPr/>
                    <a:lstStyle/>
                    <a:p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143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3">
                      <a:solidFill>
                        <a:srgbClr val="000000"/>
                      </a:solidFill>
                      <a:prstDash val="solid"/>
                    </a:lnT>
                    <a:lnB w="914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nt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ogy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3">
                      <a:solidFill>
                        <a:srgbClr val="000000"/>
                      </a:solidFill>
                      <a:prstDash val="solid"/>
                    </a:lnT>
                    <a:lnB w="914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144">
                      <a:solidFill>
                        <a:srgbClr val="000000"/>
                      </a:solidFill>
                      <a:prstDash val="solid"/>
                    </a:lnL>
                    <a:lnR w="9143">
                      <a:solidFill>
                        <a:srgbClr val="000000"/>
                      </a:solidFill>
                      <a:prstDash val="solid"/>
                    </a:lnR>
                    <a:lnT w="9143">
                      <a:solidFill>
                        <a:srgbClr val="000000"/>
                      </a:solidFill>
                      <a:prstDash val="solid"/>
                    </a:lnT>
                    <a:lnB w="9143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204" y="204215"/>
            <a:ext cx="8229600" cy="33845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600" b="1" spc="-10" dirty="0">
                <a:latin typeface="Arial Narrow"/>
                <a:cs typeface="Arial Narrow"/>
              </a:rPr>
              <a:t>Big</a:t>
            </a:r>
            <a:r>
              <a:rPr sz="1600" b="1" spc="-5" dirty="0">
                <a:latin typeface="Arial Narrow"/>
                <a:cs typeface="Arial Narrow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D</a:t>
            </a:r>
            <a:r>
              <a:rPr sz="1600" b="1" spc="-5" dirty="0">
                <a:latin typeface="Arial Narrow"/>
                <a:cs typeface="Arial Narrow"/>
              </a:rPr>
              <a:t>a</a:t>
            </a:r>
            <a:r>
              <a:rPr sz="1600" b="1" spc="-10" dirty="0">
                <a:latin typeface="Arial Narrow"/>
                <a:cs typeface="Arial Narrow"/>
              </a:rPr>
              <a:t>ta</a:t>
            </a:r>
            <a:r>
              <a:rPr sz="1600" b="1" spc="-55" dirty="0">
                <a:latin typeface="Arial Narrow"/>
                <a:cs typeface="Arial Narrow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A</a:t>
            </a:r>
            <a:r>
              <a:rPr sz="1600" b="1" spc="-5" dirty="0">
                <a:latin typeface="Arial Narrow"/>
                <a:cs typeface="Arial Narrow"/>
              </a:rPr>
              <a:t>n</a:t>
            </a:r>
            <a:r>
              <a:rPr sz="1600" b="1" spc="-10" dirty="0">
                <a:latin typeface="Arial Narrow"/>
                <a:cs typeface="Arial Narrow"/>
              </a:rPr>
              <a:t>alytics </a:t>
            </a:r>
            <a:r>
              <a:rPr sz="1600" spc="-20" dirty="0">
                <a:latin typeface="Wingdings"/>
                <a:cs typeface="Wingdings"/>
              </a:rPr>
              <a:t>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In</a:t>
            </a:r>
            <a:r>
              <a:rPr sz="1600" b="1" spc="-5" dirty="0">
                <a:latin typeface="Arial Narrow"/>
                <a:cs typeface="Arial Narrow"/>
              </a:rPr>
              <a:t> </a:t>
            </a:r>
            <a:r>
              <a:rPr sz="1600" b="1" spc="-15" dirty="0">
                <a:latin typeface="Arial Narrow"/>
                <a:cs typeface="Arial Narrow"/>
              </a:rPr>
              <a:t>Ma</a:t>
            </a:r>
            <a:r>
              <a:rPr sz="1600" b="1" spc="-5" dirty="0">
                <a:latin typeface="Arial Narrow"/>
                <a:cs typeface="Arial Narrow"/>
              </a:rPr>
              <a:t>n</a:t>
            </a:r>
            <a:r>
              <a:rPr sz="1600" b="1" spc="-10" dirty="0">
                <a:latin typeface="Arial Narrow"/>
                <a:cs typeface="Arial Narrow"/>
              </a:rPr>
              <a:t>a</a:t>
            </a:r>
            <a:r>
              <a:rPr sz="1600" b="1" spc="-5" dirty="0">
                <a:latin typeface="Arial Narrow"/>
                <a:cs typeface="Arial Narrow"/>
              </a:rPr>
              <a:t>g</a:t>
            </a:r>
            <a:r>
              <a:rPr sz="1600" b="1" spc="-10" dirty="0">
                <a:latin typeface="Arial Narrow"/>
                <a:cs typeface="Arial Narrow"/>
              </a:rPr>
              <a:t>em</a:t>
            </a:r>
            <a:r>
              <a:rPr sz="1600" b="1" spc="-5" dirty="0">
                <a:latin typeface="Arial Narrow"/>
                <a:cs typeface="Arial Narrow"/>
              </a:rPr>
              <a:t>e</a:t>
            </a:r>
            <a:r>
              <a:rPr sz="1600" b="1" spc="-20" dirty="0">
                <a:latin typeface="Arial Narrow"/>
                <a:cs typeface="Arial Narrow"/>
              </a:rPr>
              <a:t>n</a:t>
            </a:r>
            <a:r>
              <a:rPr sz="1600" b="1" spc="-5" dirty="0">
                <a:latin typeface="Arial Narrow"/>
                <a:cs typeface="Arial Narrow"/>
              </a:rPr>
              <a:t>t</a:t>
            </a:r>
            <a:r>
              <a:rPr sz="1600" b="1" spc="-30" dirty="0">
                <a:latin typeface="Arial Narrow"/>
                <a:cs typeface="Arial Narrow"/>
              </a:rPr>
              <a:t> </a:t>
            </a:r>
            <a:r>
              <a:rPr sz="1600" spc="-20" dirty="0">
                <a:latin typeface="Wingdings"/>
                <a:cs typeface="Wingdings"/>
              </a:rPr>
              <a:t></a:t>
            </a:r>
            <a:r>
              <a:rPr sz="1600" spc="-9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A</a:t>
            </a:r>
            <a:r>
              <a:rPr sz="1600" b="1" spc="-5" dirty="0">
                <a:latin typeface="Arial Narrow"/>
                <a:cs typeface="Arial Narrow"/>
              </a:rPr>
              <a:t>p</a:t>
            </a:r>
            <a:r>
              <a:rPr sz="1600" b="1" spc="-10" dirty="0">
                <a:latin typeface="Arial Narrow"/>
                <a:cs typeface="Arial Narrow"/>
              </a:rPr>
              <a:t>plicat</a:t>
            </a:r>
            <a:r>
              <a:rPr sz="1600" b="1" spc="-15" dirty="0">
                <a:latin typeface="Arial Narrow"/>
                <a:cs typeface="Arial Narrow"/>
              </a:rPr>
              <a:t>i</a:t>
            </a:r>
            <a:r>
              <a:rPr sz="1600" b="1" spc="-10" dirty="0">
                <a:latin typeface="Arial Narrow"/>
                <a:cs typeface="Arial Narrow"/>
              </a:rPr>
              <a:t>o</a:t>
            </a:r>
            <a:r>
              <a:rPr sz="1600" b="1" spc="-5" dirty="0">
                <a:latin typeface="Arial Narrow"/>
                <a:cs typeface="Arial Narrow"/>
              </a:rPr>
              <a:t>n</a:t>
            </a:r>
            <a:r>
              <a:rPr sz="1600" b="1" spc="-10" dirty="0">
                <a:latin typeface="Arial Narrow"/>
                <a:cs typeface="Arial Narrow"/>
              </a:rPr>
              <a:t>s </a:t>
            </a:r>
            <a:r>
              <a:rPr sz="1600" spc="-20" dirty="0">
                <a:latin typeface="Wingdings"/>
                <a:cs typeface="Wingdings"/>
              </a:rPr>
              <a:t>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S</a:t>
            </a:r>
            <a:r>
              <a:rPr sz="1600" b="1" spc="-5" dirty="0">
                <a:latin typeface="Arial Narrow"/>
                <a:cs typeface="Arial Narrow"/>
              </a:rPr>
              <a:t>u</a:t>
            </a:r>
            <a:r>
              <a:rPr sz="1600" b="1" spc="-10" dirty="0">
                <a:latin typeface="Arial Narrow"/>
                <a:cs typeface="Arial Narrow"/>
              </a:rPr>
              <a:t>p</a:t>
            </a:r>
            <a:r>
              <a:rPr sz="1600" b="1" spc="-5" dirty="0">
                <a:latin typeface="Arial Narrow"/>
                <a:cs typeface="Arial Narrow"/>
              </a:rPr>
              <a:t>p</a:t>
            </a:r>
            <a:r>
              <a:rPr sz="1600" b="1" spc="-10" dirty="0">
                <a:latin typeface="Arial Narrow"/>
                <a:cs typeface="Arial Narrow"/>
              </a:rPr>
              <a:t>ly</a:t>
            </a:r>
            <a:r>
              <a:rPr sz="1600" b="1" spc="-20" dirty="0">
                <a:latin typeface="Arial Narrow"/>
                <a:cs typeface="Arial Narrow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C</a:t>
            </a:r>
            <a:r>
              <a:rPr sz="1600" b="1" spc="-5" dirty="0">
                <a:latin typeface="Arial Narrow"/>
                <a:cs typeface="Arial Narrow"/>
              </a:rPr>
              <a:t>h</a:t>
            </a:r>
            <a:r>
              <a:rPr sz="1600" b="1" spc="-15" dirty="0">
                <a:latin typeface="Arial Narrow"/>
                <a:cs typeface="Arial Narrow"/>
              </a:rPr>
              <a:t>ai</a:t>
            </a:r>
            <a:r>
              <a:rPr sz="1600" b="1" spc="-10" dirty="0">
                <a:latin typeface="Arial Narrow"/>
                <a:cs typeface="Arial Narrow"/>
              </a:rPr>
              <a:t>n</a:t>
            </a:r>
            <a:r>
              <a:rPr sz="1600" b="1" spc="-15" dirty="0">
                <a:latin typeface="Arial Narrow"/>
                <a:cs typeface="Arial Narrow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Predict</a:t>
            </a:r>
            <a:r>
              <a:rPr sz="1600" b="1" spc="-15" dirty="0">
                <a:latin typeface="Arial Narrow"/>
                <a:cs typeface="Arial Narrow"/>
              </a:rPr>
              <a:t>i</a:t>
            </a:r>
            <a:r>
              <a:rPr sz="1600" b="1" spc="-10" dirty="0">
                <a:latin typeface="Arial Narrow"/>
                <a:cs typeface="Arial Narrow"/>
              </a:rPr>
              <a:t>ve</a:t>
            </a:r>
            <a:r>
              <a:rPr sz="1600" b="1" spc="-15" dirty="0">
                <a:latin typeface="Arial Narrow"/>
                <a:cs typeface="Arial Narrow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Risk</a:t>
            </a:r>
            <a:r>
              <a:rPr sz="1600" b="1" dirty="0">
                <a:latin typeface="Arial Narrow"/>
                <a:cs typeface="Arial Narrow"/>
              </a:rPr>
              <a:t> </a:t>
            </a:r>
            <a:r>
              <a:rPr sz="1600" b="1" spc="-15" dirty="0">
                <a:latin typeface="Arial Narrow"/>
                <a:cs typeface="Arial Narrow"/>
              </a:rPr>
              <a:t>Ma</a:t>
            </a:r>
            <a:r>
              <a:rPr sz="1600" b="1" spc="-5" dirty="0">
                <a:latin typeface="Arial Narrow"/>
                <a:cs typeface="Arial Narrow"/>
              </a:rPr>
              <a:t>n</a:t>
            </a:r>
            <a:r>
              <a:rPr sz="1600" b="1" spc="-10" dirty="0">
                <a:latin typeface="Arial Narrow"/>
                <a:cs typeface="Arial Narrow"/>
              </a:rPr>
              <a:t>a</a:t>
            </a:r>
            <a:r>
              <a:rPr sz="1600" b="1" spc="-5" dirty="0">
                <a:latin typeface="Arial Narrow"/>
                <a:cs typeface="Arial Narrow"/>
              </a:rPr>
              <a:t>g</a:t>
            </a:r>
            <a:r>
              <a:rPr sz="1600" b="1" spc="-10" dirty="0">
                <a:latin typeface="Arial Narrow"/>
                <a:cs typeface="Arial Narrow"/>
              </a:rPr>
              <a:t>ement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75360" y="1196340"/>
            <a:ext cx="7331964" cy="41742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204" y="204215"/>
            <a:ext cx="8229600" cy="33845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600" b="1" spc="-10" dirty="0">
                <a:latin typeface="Arial Narrow"/>
                <a:cs typeface="Arial Narrow"/>
              </a:rPr>
              <a:t>Big</a:t>
            </a:r>
            <a:r>
              <a:rPr sz="1600" b="1" spc="-5" dirty="0">
                <a:latin typeface="Arial Narrow"/>
                <a:cs typeface="Arial Narrow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D</a:t>
            </a:r>
            <a:r>
              <a:rPr sz="1600" b="1" spc="-5" dirty="0">
                <a:latin typeface="Arial Narrow"/>
                <a:cs typeface="Arial Narrow"/>
              </a:rPr>
              <a:t>a</a:t>
            </a:r>
            <a:r>
              <a:rPr sz="1600" b="1" spc="-10" dirty="0">
                <a:latin typeface="Arial Narrow"/>
                <a:cs typeface="Arial Narrow"/>
              </a:rPr>
              <a:t>ta</a:t>
            </a:r>
            <a:r>
              <a:rPr sz="1600" b="1" spc="-55" dirty="0">
                <a:latin typeface="Arial Narrow"/>
                <a:cs typeface="Arial Narrow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A</a:t>
            </a:r>
            <a:r>
              <a:rPr sz="1600" b="1" spc="-5" dirty="0">
                <a:latin typeface="Arial Narrow"/>
                <a:cs typeface="Arial Narrow"/>
              </a:rPr>
              <a:t>n</a:t>
            </a:r>
            <a:r>
              <a:rPr sz="1600" b="1" spc="-10" dirty="0">
                <a:latin typeface="Arial Narrow"/>
                <a:cs typeface="Arial Narrow"/>
              </a:rPr>
              <a:t>alytics </a:t>
            </a:r>
            <a:r>
              <a:rPr sz="1600" spc="-20" dirty="0">
                <a:latin typeface="Wingdings"/>
                <a:cs typeface="Wingdings"/>
              </a:rPr>
              <a:t>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In</a:t>
            </a:r>
            <a:r>
              <a:rPr sz="1600" b="1" spc="-5" dirty="0">
                <a:latin typeface="Arial Narrow"/>
                <a:cs typeface="Arial Narrow"/>
              </a:rPr>
              <a:t> </a:t>
            </a:r>
            <a:r>
              <a:rPr sz="1600" b="1" spc="-15" dirty="0">
                <a:latin typeface="Arial Narrow"/>
                <a:cs typeface="Arial Narrow"/>
              </a:rPr>
              <a:t>Ma</a:t>
            </a:r>
            <a:r>
              <a:rPr sz="1600" b="1" spc="-5" dirty="0">
                <a:latin typeface="Arial Narrow"/>
                <a:cs typeface="Arial Narrow"/>
              </a:rPr>
              <a:t>n</a:t>
            </a:r>
            <a:r>
              <a:rPr sz="1600" b="1" spc="-10" dirty="0">
                <a:latin typeface="Arial Narrow"/>
                <a:cs typeface="Arial Narrow"/>
              </a:rPr>
              <a:t>a</a:t>
            </a:r>
            <a:r>
              <a:rPr sz="1600" b="1" spc="-5" dirty="0">
                <a:latin typeface="Arial Narrow"/>
                <a:cs typeface="Arial Narrow"/>
              </a:rPr>
              <a:t>g</a:t>
            </a:r>
            <a:r>
              <a:rPr sz="1600" b="1" spc="-10" dirty="0">
                <a:latin typeface="Arial Narrow"/>
                <a:cs typeface="Arial Narrow"/>
              </a:rPr>
              <a:t>em</a:t>
            </a:r>
            <a:r>
              <a:rPr sz="1600" b="1" spc="-5" dirty="0">
                <a:latin typeface="Arial Narrow"/>
                <a:cs typeface="Arial Narrow"/>
              </a:rPr>
              <a:t>e</a:t>
            </a:r>
            <a:r>
              <a:rPr sz="1600" b="1" spc="-20" dirty="0">
                <a:latin typeface="Arial Narrow"/>
                <a:cs typeface="Arial Narrow"/>
              </a:rPr>
              <a:t>n</a:t>
            </a:r>
            <a:r>
              <a:rPr sz="1600" b="1" spc="-5" dirty="0">
                <a:latin typeface="Arial Narrow"/>
                <a:cs typeface="Arial Narrow"/>
              </a:rPr>
              <a:t>t</a:t>
            </a:r>
            <a:r>
              <a:rPr sz="1600" b="1" spc="-30" dirty="0">
                <a:latin typeface="Arial Narrow"/>
                <a:cs typeface="Arial Narrow"/>
              </a:rPr>
              <a:t> </a:t>
            </a:r>
            <a:r>
              <a:rPr sz="1600" spc="-20" dirty="0">
                <a:latin typeface="Wingdings"/>
                <a:cs typeface="Wingdings"/>
              </a:rPr>
              <a:t></a:t>
            </a:r>
            <a:r>
              <a:rPr sz="1600" spc="-9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A</a:t>
            </a:r>
            <a:r>
              <a:rPr sz="1600" b="1" spc="-5" dirty="0">
                <a:latin typeface="Arial Narrow"/>
                <a:cs typeface="Arial Narrow"/>
              </a:rPr>
              <a:t>p</a:t>
            </a:r>
            <a:r>
              <a:rPr sz="1600" b="1" spc="-10" dirty="0">
                <a:latin typeface="Arial Narrow"/>
                <a:cs typeface="Arial Narrow"/>
              </a:rPr>
              <a:t>plicat</a:t>
            </a:r>
            <a:r>
              <a:rPr sz="1600" b="1" spc="-15" dirty="0">
                <a:latin typeface="Arial Narrow"/>
                <a:cs typeface="Arial Narrow"/>
              </a:rPr>
              <a:t>i</a:t>
            </a:r>
            <a:r>
              <a:rPr sz="1600" b="1" spc="-10" dirty="0">
                <a:latin typeface="Arial Narrow"/>
                <a:cs typeface="Arial Narrow"/>
              </a:rPr>
              <a:t>o</a:t>
            </a:r>
            <a:r>
              <a:rPr sz="1600" b="1" spc="-5" dirty="0">
                <a:latin typeface="Arial Narrow"/>
                <a:cs typeface="Arial Narrow"/>
              </a:rPr>
              <a:t>n</a:t>
            </a:r>
            <a:r>
              <a:rPr sz="1600" b="1" spc="-10" dirty="0">
                <a:latin typeface="Arial Narrow"/>
                <a:cs typeface="Arial Narrow"/>
              </a:rPr>
              <a:t>s </a:t>
            </a:r>
            <a:r>
              <a:rPr sz="1600" spc="-20" dirty="0">
                <a:latin typeface="Wingdings"/>
                <a:cs typeface="Wingdings"/>
              </a:rPr>
              <a:t>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S</a:t>
            </a:r>
            <a:r>
              <a:rPr sz="1600" b="1" spc="-5" dirty="0">
                <a:latin typeface="Arial Narrow"/>
                <a:cs typeface="Arial Narrow"/>
              </a:rPr>
              <a:t>u</a:t>
            </a:r>
            <a:r>
              <a:rPr sz="1600" b="1" spc="-10" dirty="0">
                <a:latin typeface="Arial Narrow"/>
                <a:cs typeface="Arial Narrow"/>
              </a:rPr>
              <a:t>p</a:t>
            </a:r>
            <a:r>
              <a:rPr sz="1600" b="1" spc="-5" dirty="0">
                <a:latin typeface="Arial Narrow"/>
                <a:cs typeface="Arial Narrow"/>
              </a:rPr>
              <a:t>p</a:t>
            </a:r>
            <a:r>
              <a:rPr sz="1600" b="1" spc="-10" dirty="0">
                <a:latin typeface="Arial Narrow"/>
                <a:cs typeface="Arial Narrow"/>
              </a:rPr>
              <a:t>ly</a:t>
            </a:r>
            <a:r>
              <a:rPr sz="1600" b="1" spc="-20" dirty="0">
                <a:latin typeface="Arial Narrow"/>
                <a:cs typeface="Arial Narrow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C</a:t>
            </a:r>
            <a:r>
              <a:rPr sz="1600" b="1" spc="-5" dirty="0">
                <a:latin typeface="Arial Narrow"/>
                <a:cs typeface="Arial Narrow"/>
              </a:rPr>
              <a:t>h</a:t>
            </a:r>
            <a:r>
              <a:rPr sz="1600" b="1" spc="-15" dirty="0">
                <a:latin typeface="Arial Narrow"/>
                <a:cs typeface="Arial Narrow"/>
              </a:rPr>
              <a:t>ai</a:t>
            </a:r>
            <a:r>
              <a:rPr sz="1600" b="1" spc="-10" dirty="0">
                <a:latin typeface="Arial Narrow"/>
                <a:cs typeface="Arial Narrow"/>
              </a:rPr>
              <a:t>n</a:t>
            </a:r>
            <a:r>
              <a:rPr sz="1600" b="1" spc="-15" dirty="0">
                <a:latin typeface="Arial Narrow"/>
                <a:cs typeface="Arial Narrow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Predict</a:t>
            </a:r>
            <a:r>
              <a:rPr sz="1600" b="1" spc="-15" dirty="0">
                <a:latin typeface="Arial Narrow"/>
                <a:cs typeface="Arial Narrow"/>
              </a:rPr>
              <a:t>i</a:t>
            </a:r>
            <a:r>
              <a:rPr sz="1600" b="1" spc="-10" dirty="0">
                <a:latin typeface="Arial Narrow"/>
                <a:cs typeface="Arial Narrow"/>
              </a:rPr>
              <a:t>ve</a:t>
            </a:r>
            <a:r>
              <a:rPr sz="1600" b="1" spc="-15" dirty="0">
                <a:latin typeface="Arial Narrow"/>
                <a:cs typeface="Arial Narrow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Risk</a:t>
            </a:r>
            <a:r>
              <a:rPr sz="1600" b="1" dirty="0">
                <a:latin typeface="Arial Narrow"/>
                <a:cs typeface="Arial Narrow"/>
              </a:rPr>
              <a:t> </a:t>
            </a:r>
            <a:r>
              <a:rPr sz="1600" b="1" spc="-15" dirty="0">
                <a:latin typeface="Arial Narrow"/>
                <a:cs typeface="Arial Narrow"/>
              </a:rPr>
              <a:t>Ma</a:t>
            </a:r>
            <a:r>
              <a:rPr sz="1600" b="1" spc="-5" dirty="0">
                <a:latin typeface="Arial Narrow"/>
                <a:cs typeface="Arial Narrow"/>
              </a:rPr>
              <a:t>n</a:t>
            </a:r>
            <a:r>
              <a:rPr sz="1600" b="1" spc="-10" dirty="0">
                <a:latin typeface="Arial Narrow"/>
                <a:cs typeface="Arial Narrow"/>
              </a:rPr>
              <a:t>a</a:t>
            </a:r>
            <a:r>
              <a:rPr sz="1600" b="1" spc="-5" dirty="0">
                <a:latin typeface="Arial Narrow"/>
                <a:cs typeface="Arial Narrow"/>
              </a:rPr>
              <a:t>g</a:t>
            </a:r>
            <a:r>
              <a:rPr sz="1600" b="1" spc="-10" dirty="0">
                <a:latin typeface="Arial Narrow"/>
                <a:cs typeface="Arial Narrow"/>
              </a:rPr>
              <a:t>ement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352800" y="2013204"/>
            <a:ext cx="2327148" cy="16200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23844" y="1984248"/>
            <a:ext cx="2385060" cy="1678305"/>
          </a:xfrm>
          <a:custGeom>
            <a:avLst/>
            <a:gdLst/>
            <a:ahLst/>
            <a:cxnLst/>
            <a:rect l="l" t="t" r="r" b="b"/>
            <a:pathLst>
              <a:path w="2385060" h="1678304">
                <a:moveTo>
                  <a:pt x="0" y="1677924"/>
                </a:moveTo>
                <a:lnTo>
                  <a:pt x="2385060" y="1677924"/>
                </a:lnTo>
                <a:lnTo>
                  <a:pt x="2385060" y="0"/>
                </a:lnTo>
                <a:lnTo>
                  <a:pt x="0" y="0"/>
                </a:lnTo>
                <a:lnTo>
                  <a:pt x="0" y="1677924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64336" y="3898391"/>
            <a:ext cx="1158240" cy="307975"/>
          </a:xfrm>
          <a:custGeom>
            <a:avLst/>
            <a:gdLst/>
            <a:ahLst/>
            <a:cxnLst/>
            <a:rect l="l" t="t" r="r" b="b"/>
            <a:pathLst>
              <a:path w="1158239" h="307975">
                <a:moveTo>
                  <a:pt x="0" y="307848"/>
                </a:moveTo>
                <a:lnTo>
                  <a:pt x="1158239" y="307848"/>
                </a:lnTo>
                <a:lnTo>
                  <a:pt x="1158239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47647" y="3965321"/>
            <a:ext cx="99060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alibri"/>
                <a:cs typeface="Calibri"/>
              </a:rPr>
              <a:t>D</a:t>
            </a:r>
            <a:r>
              <a:rPr sz="1400" b="1" spc="-15" dirty="0">
                <a:latin typeface="Calibri"/>
                <a:cs typeface="Calibri"/>
              </a:rPr>
              <a:t>e</a:t>
            </a:r>
            <a:r>
              <a:rPr sz="1400" b="1" dirty="0">
                <a:latin typeface="Calibri"/>
                <a:cs typeface="Calibri"/>
              </a:rPr>
              <a:t>t</a:t>
            </a:r>
            <a:r>
              <a:rPr sz="1400" b="1" spc="-10" dirty="0">
                <a:latin typeface="Calibri"/>
                <a:cs typeface="Calibri"/>
              </a:rPr>
              <a:t>r</a:t>
            </a:r>
            <a:r>
              <a:rPr sz="1400" b="1" dirty="0">
                <a:latin typeface="Calibri"/>
                <a:cs typeface="Calibri"/>
              </a:rPr>
              <a:t>oit</a:t>
            </a:r>
            <a:r>
              <a:rPr sz="1400" b="1" spc="-2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-</a:t>
            </a:r>
            <a:r>
              <a:rPr sz="1400" b="1" spc="-15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U</a:t>
            </a:r>
            <a:r>
              <a:rPr sz="1400" b="1" spc="-15" dirty="0">
                <a:latin typeface="Calibri"/>
                <a:cs typeface="Calibri"/>
              </a:rPr>
              <a:t>S</a:t>
            </a:r>
            <a:r>
              <a:rPr sz="1400" b="1" dirty="0">
                <a:latin typeface="Calibri"/>
                <a:cs typeface="Calibri"/>
              </a:rPr>
              <a:t>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10884" y="1981200"/>
            <a:ext cx="2589275" cy="14508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91834" y="1962150"/>
            <a:ext cx="2627630" cy="1489075"/>
          </a:xfrm>
          <a:custGeom>
            <a:avLst/>
            <a:gdLst/>
            <a:ahLst/>
            <a:cxnLst/>
            <a:rect l="l" t="t" r="r" b="b"/>
            <a:pathLst>
              <a:path w="2627629" h="1489075">
                <a:moveTo>
                  <a:pt x="0" y="1488948"/>
                </a:moveTo>
                <a:lnTo>
                  <a:pt x="2627375" y="1488948"/>
                </a:lnTo>
                <a:lnTo>
                  <a:pt x="2627375" y="0"/>
                </a:lnTo>
                <a:lnTo>
                  <a:pt x="0" y="0"/>
                </a:lnTo>
                <a:lnTo>
                  <a:pt x="0" y="1488948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24600" y="3505200"/>
            <a:ext cx="2667000" cy="523240"/>
          </a:xfrm>
          <a:custGeom>
            <a:avLst/>
            <a:gdLst/>
            <a:ahLst/>
            <a:cxnLst/>
            <a:rect l="l" t="t" r="r" b="b"/>
            <a:pathLst>
              <a:path w="2667000" h="523239">
                <a:moveTo>
                  <a:pt x="0" y="522731"/>
                </a:moveTo>
                <a:lnTo>
                  <a:pt x="2667000" y="522731"/>
                </a:lnTo>
                <a:lnTo>
                  <a:pt x="2667000" y="0"/>
                </a:lnTo>
                <a:lnTo>
                  <a:pt x="0" y="0"/>
                </a:lnTo>
                <a:lnTo>
                  <a:pt x="0" y="522731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324600" y="3505200"/>
            <a:ext cx="2667000" cy="523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2169" marR="414020" indent="-428625">
              <a:lnSpc>
                <a:spcPct val="100000"/>
              </a:lnSpc>
            </a:pPr>
            <a:r>
              <a:rPr sz="1400" b="1" spc="-10" dirty="0">
                <a:latin typeface="Calibri"/>
                <a:cs typeface="Calibri"/>
              </a:rPr>
              <a:t>F</a:t>
            </a:r>
            <a:r>
              <a:rPr sz="1400" b="1" dirty="0">
                <a:latin typeface="Calibri"/>
                <a:cs typeface="Calibri"/>
              </a:rPr>
              <a:t>o</a:t>
            </a:r>
            <a:r>
              <a:rPr sz="1400" b="1" spc="-10" dirty="0">
                <a:latin typeface="Calibri"/>
                <a:cs typeface="Calibri"/>
              </a:rPr>
              <a:t>r</a:t>
            </a:r>
            <a:r>
              <a:rPr sz="1400" b="1" dirty="0">
                <a:latin typeface="Calibri"/>
                <a:cs typeface="Calibri"/>
              </a:rPr>
              <a:t>d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b="1" spc="-35" dirty="0">
                <a:latin typeface="Calibri"/>
                <a:cs typeface="Calibri"/>
              </a:rPr>
              <a:t>F</a:t>
            </a:r>
            <a:r>
              <a:rPr sz="1400" b="1" dirty="0">
                <a:latin typeface="Calibri"/>
                <a:cs typeface="Calibri"/>
              </a:rPr>
              <a:t>actory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d</a:t>
            </a:r>
            <a:r>
              <a:rPr sz="1400" b="1" spc="-10" dirty="0">
                <a:latin typeface="Calibri"/>
                <a:cs typeface="Calibri"/>
              </a:rPr>
              <a:t>e</a:t>
            </a:r>
            <a:r>
              <a:rPr sz="1400" b="1" spc="-30" dirty="0">
                <a:latin typeface="Calibri"/>
                <a:cs typeface="Calibri"/>
              </a:rPr>
              <a:t>v</a:t>
            </a:r>
            <a:r>
              <a:rPr sz="1400" b="1" dirty="0">
                <a:latin typeface="Calibri"/>
                <a:cs typeface="Calibri"/>
              </a:rPr>
              <a:t>a</a:t>
            </a:r>
            <a:r>
              <a:rPr sz="1400" b="1" spc="-10" dirty="0">
                <a:latin typeface="Calibri"/>
                <a:cs typeface="Calibri"/>
              </a:rPr>
              <a:t>sta</a:t>
            </a:r>
            <a:r>
              <a:rPr sz="1400" b="1" dirty="0">
                <a:latin typeface="Calibri"/>
                <a:cs typeface="Calibri"/>
              </a:rPr>
              <a:t>ti</a:t>
            </a:r>
            <a:r>
              <a:rPr sz="1400" b="1" spc="-10" dirty="0">
                <a:latin typeface="Calibri"/>
                <a:cs typeface="Calibri"/>
              </a:rPr>
              <a:t>o</a:t>
            </a:r>
            <a:r>
              <a:rPr sz="1400" b="1" dirty="0">
                <a:latin typeface="Calibri"/>
                <a:cs typeface="Calibri"/>
              </a:rPr>
              <a:t>n </a:t>
            </a:r>
            <a:r>
              <a:rPr sz="1400" b="1" spc="-5" dirty="0">
                <a:latin typeface="Calibri"/>
                <a:cs typeface="Calibri"/>
              </a:rPr>
              <a:t>D</a:t>
            </a:r>
            <a:r>
              <a:rPr sz="1400" b="1" spc="-10" dirty="0">
                <a:latin typeface="Calibri"/>
                <a:cs typeface="Calibri"/>
              </a:rPr>
              <a:t>e</a:t>
            </a:r>
            <a:r>
              <a:rPr sz="1400" b="1" dirty="0">
                <a:latin typeface="Calibri"/>
                <a:cs typeface="Calibri"/>
              </a:rPr>
              <a:t>t</a:t>
            </a:r>
            <a:r>
              <a:rPr sz="1400" b="1" spc="-10" dirty="0">
                <a:latin typeface="Calibri"/>
                <a:cs typeface="Calibri"/>
              </a:rPr>
              <a:t>r</a:t>
            </a:r>
            <a:r>
              <a:rPr sz="1400" b="1" dirty="0">
                <a:latin typeface="Calibri"/>
                <a:cs typeface="Calibri"/>
              </a:rPr>
              <a:t>oit</a:t>
            </a:r>
            <a:r>
              <a:rPr sz="1400" b="1" spc="-2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-</a:t>
            </a:r>
            <a:r>
              <a:rPr sz="1400" b="1" spc="-15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U</a:t>
            </a:r>
            <a:r>
              <a:rPr sz="1400" b="1" spc="-15" dirty="0">
                <a:latin typeface="Calibri"/>
                <a:cs typeface="Calibri"/>
              </a:rPr>
              <a:t>S</a:t>
            </a:r>
            <a:r>
              <a:rPr sz="1400" b="1" dirty="0">
                <a:latin typeface="Calibri"/>
                <a:cs typeface="Calibri"/>
              </a:rPr>
              <a:t>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22148" y="2013204"/>
            <a:ext cx="2549652" cy="18851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7576" y="2008632"/>
            <a:ext cx="2559050" cy="1894839"/>
          </a:xfrm>
          <a:custGeom>
            <a:avLst/>
            <a:gdLst/>
            <a:ahLst/>
            <a:cxnLst/>
            <a:rect l="l" t="t" r="r" b="b"/>
            <a:pathLst>
              <a:path w="2559050" h="1894839">
                <a:moveTo>
                  <a:pt x="0" y="1894332"/>
                </a:moveTo>
                <a:lnTo>
                  <a:pt x="2558796" y="1894332"/>
                </a:lnTo>
                <a:lnTo>
                  <a:pt x="2558796" y="0"/>
                </a:lnTo>
                <a:lnTo>
                  <a:pt x="0" y="0"/>
                </a:lnTo>
                <a:lnTo>
                  <a:pt x="0" y="189433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22576" y="2699892"/>
            <a:ext cx="1031240" cy="129539"/>
          </a:xfrm>
          <a:custGeom>
            <a:avLst/>
            <a:gdLst/>
            <a:ahLst/>
            <a:cxnLst/>
            <a:rect l="l" t="t" r="r" b="b"/>
            <a:pathLst>
              <a:path w="1031239" h="129539">
                <a:moveTo>
                  <a:pt x="36299" y="41270"/>
                </a:moveTo>
                <a:lnTo>
                  <a:pt x="25100" y="46708"/>
                </a:lnTo>
                <a:lnTo>
                  <a:pt x="35441" y="53849"/>
                </a:lnTo>
                <a:lnTo>
                  <a:pt x="1029970" y="129540"/>
                </a:lnTo>
                <a:lnTo>
                  <a:pt x="1030986" y="116840"/>
                </a:lnTo>
                <a:lnTo>
                  <a:pt x="36299" y="41270"/>
                </a:lnTo>
                <a:close/>
              </a:path>
              <a:path w="1031239" h="129539">
                <a:moveTo>
                  <a:pt x="92329" y="0"/>
                </a:moveTo>
                <a:lnTo>
                  <a:pt x="0" y="44831"/>
                </a:lnTo>
                <a:lnTo>
                  <a:pt x="84455" y="103124"/>
                </a:lnTo>
                <a:lnTo>
                  <a:pt x="88392" y="102362"/>
                </a:lnTo>
                <a:lnTo>
                  <a:pt x="90424" y="99441"/>
                </a:lnTo>
                <a:lnTo>
                  <a:pt x="92329" y="96647"/>
                </a:lnTo>
                <a:lnTo>
                  <a:pt x="91693" y="92583"/>
                </a:lnTo>
                <a:lnTo>
                  <a:pt x="88773" y="90678"/>
                </a:lnTo>
                <a:lnTo>
                  <a:pt x="35441" y="53849"/>
                </a:lnTo>
                <a:lnTo>
                  <a:pt x="12065" y="52070"/>
                </a:lnTo>
                <a:lnTo>
                  <a:pt x="12954" y="39497"/>
                </a:lnTo>
                <a:lnTo>
                  <a:pt x="39952" y="39497"/>
                </a:lnTo>
                <a:lnTo>
                  <a:pt x="97790" y="11430"/>
                </a:lnTo>
                <a:lnTo>
                  <a:pt x="99187" y="7620"/>
                </a:lnTo>
                <a:lnTo>
                  <a:pt x="97536" y="4445"/>
                </a:lnTo>
                <a:lnTo>
                  <a:pt x="96012" y="1270"/>
                </a:lnTo>
                <a:lnTo>
                  <a:pt x="92329" y="0"/>
                </a:lnTo>
                <a:close/>
              </a:path>
              <a:path w="1031239" h="129539">
                <a:moveTo>
                  <a:pt x="12954" y="39497"/>
                </a:moveTo>
                <a:lnTo>
                  <a:pt x="12065" y="52070"/>
                </a:lnTo>
                <a:lnTo>
                  <a:pt x="35441" y="53849"/>
                </a:lnTo>
                <a:lnTo>
                  <a:pt x="31945" y="51435"/>
                </a:lnTo>
                <a:lnTo>
                  <a:pt x="15367" y="51435"/>
                </a:lnTo>
                <a:lnTo>
                  <a:pt x="16129" y="40512"/>
                </a:lnTo>
                <a:lnTo>
                  <a:pt x="26327" y="40512"/>
                </a:lnTo>
                <a:lnTo>
                  <a:pt x="12954" y="39497"/>
                </a:lnTo>
                <a:close/>
              </a:path>
              <a:path w="1031239" h="129539">
                <a:moveTo>
                  <a:pt x="16129" y="40512"/>
                </a:moveTo>
                <a:lnTo>
                  <a:pt x="15367" y="51435"/>
                </a:lnTo>
                <a:lnTo>
                  <a:pt x="25100" y="46708"/>
                </a:lnTo>
                <a:lnTo>
                  <a:pt x="16129" y="40512"/>
                </a:lnTo>
                <a:close/>
              </a:path>
              <a:path w="1031239" h="129539">
                <a:moveTo>
                  <a:pt x="25100" y="46708"/>
                </a:moveTo>
                <a:lnTo>
                  <a:pt x="15367" y="51435"/>
                </a:lnTo>
                <a:lnTo>
                  <a:pt x="31945" y="51435"/>
                </a:lnTo>
                <a:lnTo>
                  <a:pt x="25100" y="46708"/>
                </a:lnTo>
                <a:close/>
              </a:path>
              <a:path w="1031239" h="129539">
                <a:moveTo>
                  <a:pt x="26327" y="40512"/>
                </a:moveTo>
                <a:lnTo>
                  <a:pt x="16129" y="40512"/>
                </a:lnTo>
                <a:lnTo>
                  <a:pt x="25100" y="46708"/>
                </a:lnTo>
                <a:lnTo>
                  <a:pt x="36299" y="41270"/>
                </a:lnTo>
                <a:lnTo>
                  <a:pt x="26327" y="40512"/>
                </a:lnTo>
                <a:close/>
              </a:path>
              <a:path w="1031239" h="129539">
                <a:moveTo>
                  <a:pt x="39952" y="39497"/>
                </a:moveTo>
                <a:lnTo>
                  <a:pt x="12954" y="39497"/>
                </a:lnTo>
                <a:lnTo>
                  <a:pt x="36299" y="41270"/>
                </a:lnTo>
                <a:lnTo>
                  <a:pt x="39952" y="3949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604259" y="3744467"/>
            <a:ext cx="1882139" cy="30797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8425">
              <a:lnSpc>
                <a:spcPct val="100000"/>
              </a:lnSpc>
            </a:pPr>
            <a:r>
              <a:rPr sz="1400" b="1" spc="-15" dirty="0">
                <a:latin typeface="Calibri"/>
                <a:cs typeface="Calibri"/>
              </a:rPr>
              <a:t>K</a:t>
            </a:r>
            <a:r>
              <a:rPr sz="1400" b="1" spc="-10" dirty="0">
                <a:latin typeface="Calibri"/>
                <a:cs typeface="Calibri"/>
              </a:rPr>
              <a:t>a</a:t>
            </a:r>
            <a:r>
              <a:rPr sz="1400" b="1" dirty="0">
                <a:latin typeface="Calibri"/>
                <a:cs typeface="Calibri"/>
              </a:rPr>
              <a:t>trina</a:t>
            </a:r>
            <a:r>
              <a:rPr sz="1400" b="1" spc="-1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hurri</a:t>
            </a:r>
            <a:r>
              <a:rPr sz="1400" b="1" spc="-15" dirty="0">
                <a:latin typeface="Calibri"/>
                <a:cs typeface="Calibri"/>
              </a:rPr>
              <a:t>c</a:t>
            </a:r>
            <a:r>
              <a:rPr sz="1400" b="1" dirty="0">
                <a:latin typeface="Calibri"/>
                <a:cs typeface="Calibri"/>
              </a:rPr>
              <a:t>a</a:t>
            </a:r>
            <a:r>
              <a:rPr sz="1400" b="1" spc="-10" dirty="0">
                <a:latin typeface="Calibri"/>
                <a:cs typeface="Calibri"/>
              </a:rPr>
              <a:t>n</a:t>
            </a:r>
            <a:r>
              <a:rPr sz="1400" b="1" dirty="0">
                <a:latin typeface="Calibri"/>
                <a:cs typeface="Calibri"/>
              </a:rPr>
              <a:t>e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2005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410200" y="4744211"/>
            <a:ext cx="2895600" cy="15803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381244" y="4715255"/>
            <a:ext cx="2954020" cy="1638300"/>
          </a:xfrm>
          <a:custGeom>
            <a:avLst/>
            <a:gdLst/>
            <a:ahLst/>
            <a:cxnLst/>
            <a:rect l="l" t="t" r="r" b="b"/>
            <a:pathLst>
              <a:path w="2954020" h="1638300">
                <a:moveTo>
                  <a:pt x="0" y="1638300"/>
                </a:moveTo>
                <a:lnTo>
                  <a:pt x="2953511" y="1638300"/>
                </a:lnTo>
                <a:lnTo>
                  <a:pt x="2953511" y="0"/>
                </a:lnTo>
                <a:lnTo>
                  <a:pt x="0" y="0"/>
                </a:lnTo>
                <a:lnTo>
                  <a:pt x="0" y="1638300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76400" y="4669535"/>
            <a:ext cx="1717548" cy="18196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71827" y="4664964"/>
            <a:ext cx="1727200" cy="1828800"/>
          </a:xfrm>
          <a:custGeom>
            <a:avLst/>
            <a:gdLst/>
            <a:ahLst/>
            <a:cxnLst/>
            <a:rect l="l" t="t" r="r" b="b"/>
            <a:pathLst>
              <a:path w="1727200" h="1828800">
                <a:moveTo>
                  <a:pt x="0" y="1828800"/>
                </a:moveTo>
                <a:lnTo>
                  <a:pt x="1726692" y="1828800"/>
                </a:lnTo>
                <a:lnTo>
                  <a:pt x="1726692" y="0"/>
                </a:lnTo>
                <a:lnTo>
                  <a:pt x="0" y="0"/>
                </a:lnTo>
                <a:lnTo>
                  <a:pt x="0" y="182880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95600" y="5525770"/>
            <a:ext cx="2515235" cy="103505"/>
          </a:xfrm>
          <a:custGeom>
            <a:avLst/>
            <a:gdLst/>
            <a:ahLst/>
            <a:cxnLst/>
            <a:rect l="l" t="t" r="r" b="b"/>
            <a:pathLst>
              <a:path w="2515235" h="103504">
                <a:moveTo>
                  <a:pt x="87630" y="0"/>
                </a:moveTo>
                <a:lnTo>
                  <a:pt x="84708" y="1904"/>
                </a:lnTo>
                <a:lnTo>
                  <a:pt x="0" y="53339"/>
                </a:lnTo>
                <a:lnTo>
                  <a:pt x="89535" y="103416"/>
                </a:lnTo>
                <a:lnTo>
                  <a:pt x="93344" y="102323"/>
                </a:lnTo>
                <a:lnTo>
                  <a:pt x="95123" y="99263"/>
                </a:lnTo>
                <a:lnTo>
                  <a:pt x="96774" y="96202"/>
                </a:lnTo>
                <a:lnTo>
                  <a:pt x="95757" y="92341"/>
                </a:lnTo>
                <a:lnTo>
                  <a:pt x="36787" y="59435"/>
                </a:lnTo>
                <a:lnTo>
                  <a:pt x="12700" y="59435"/>
                </a:lnTo>
                <a:lnTo>
                  <a:pt x="12445" y="46735"/>
                </a:lnTo>
                <a:lnTo>
                  <a:pt x="36008" y="46310"/>
                </a:lnTo>
                <a:lnTo>
                  <a:pt x="94233" y="10921"/>
                </a:lnTo>
                <a:lnTo>
                  <a:pt x="95250" y="6984"/>
                </a:lnTo>
                <a:lnTo>
                  <a:pt x="93344" y="3936"/>
                </a:lnTo>
                <a:lnTo>
                  <a:pt x="91567" y="1015"/>
                </a:lnTo>
                <a:lnTo>
                  <a:pt x="87630" y="0"/>
                </a:lnTo>
                <a:close/>
              </a:path>
              <a:path w="2515235" h="103504">
                <a:moveTo>
                  <a:pt x="36008" y="46310"/>
                </a:moveTo>
                <a:lnTo>
                  <a:pt x="12445" y="46735"/>
                </a:lnTo>
                <a:lnTo>
                  <a:pt x="12700" y="59435"/>
                </a:lnTo>
                <a:lnTo>
                  <a:pt x="36031" y="59014"/>
                </a:lnTo>
                <a:lnTo>
                  <a:pt x="35194" y="58546"/>
                </a:lnTo>
                <a:lnTo>
                  <a:pt x="15875" y="58546"/>
                </a:lnTo>
                <a:lnTo>
                  <a:pt x="15620" y="47624"/>
                </a:lnTo>
                <a:lnTo>
                  <a:pt x="33845" y="47624"/>
                </a:lnTo>
                <a:lnTo>
                  <a:pt x="36008" y="46310"/>
                </a:lnTo>
                <a:close/>
              </a:path>
              <a:path w="2515235" h="103504">
                <a:moveTo>
                  <a:pt x="36031" y="59014"/>
                </a:moveTo>
                <a:lnTo>
                  <a:pt x="12700" y="59435"/>
                </a:lnTo>
                <a:lnTo>
                  <a:pt x="36787" y="59435"/>
                </a:lnTo>
                <a:lnTo>
                  <a:pt x="36031" y="59014"/>
                </a:lnTo>
                <a:close/>
              </a:path>
              <a:path w="2515235" h="103504">
                <a:moveTo>
                  <a:pt x="2514473" y="1523"/>
                </a:moveTo>
                <a:lnTo>
                  <a:pt x="36008" y="46310"/>
                </a:lnTo>
                <a:lnTo>
                  <a:pt x="25122" y="52926"/>
                </a:lnTo>
                <a:lnTo>
                  <a:pt x="36031" y="59014"/>
                </a:lnTo>
                <a:lnTo>
                  <a:pt x="2514727" y="14223"/>
                </a:lnTo>
                <a:lnTo>
                  <a:pt x="2514473" y="1523"/>
                </a:lnTo>
                <a:close/>
              </a:path>
              <a:path w="2515235" h="103504">
                <a:moveTo>
                  <a:pt x="15620" y="47624"/>
                </a:moveTo>
                <a:lnTo>
                  <a:pt x="15875" y="58546"/>
                </a:lnTo>
                <a:lnTo>
                  <a:pt x="25122" y="52926"/>
                </a:lnTo>
                <a:lnTo>
                  <a:pt x="15620" y="47624"/>
                </a:lnTo>
                <a:close/>
              </a:path>
              <a:path w="2515235" h="103504">
                <a:moveTo>
                  <a:pt x="25122" y="52926"/>
                </a:moveTo>
                <a:lnTo>
                  <a:pt x="15875" y="58546"/>
                </a:lnTo>
                <a:lnTo>
                  <a:pt x="35194" y="58546"/>
                </a:lnTo>
                <a:lnTo>
                  <a:pt x="25122" y="52926"/>
                </a:lnTo>
                <a:close/>
              </a:path>
              <a:path w="2515235" h="103504">
                <a:moveTo>
                  <a:pt x="33845" y="47624"/>
                </a:moveTo>
                <a:lnTo>
                  <a:pt x="15620" y="47624"/>
                </a:lnTo>
                <a:lnTo>
                  <a:pt x="25122" y="52926"/>
                </a:lnTo>
                <a:lnTo>
                  <a:pt x="33845" y="476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91739" y="6477000"/>
            <a:ext cx="4213860" cy="307975"/>
          </a:xfrm>
          <a:custGeom>
            <a:avLst/>
            <a:gdLst/>
            <a:ahLst/>
            <a:cxnLst/>
            <a:rect l="l" t="t" r="r" b="b"/>
            <a:pathLst>
              <a:path w="4213859" h="307975">
                <a:moveTo>
                  <a:pt x="0" y="307848"/>
                </a:moveTo>
                <a:lnTo>
                  <a:pt x="4213860" y="307848"/>
                </a:lnTo>
                <a:lnTo>
                  <a:pt x="4213860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589402" y="6543700"/>
            <a:ext cx="4021454" cy="204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0" dirty="0">
                <a:latin typeface="Calibri"/>
                <a:cs typeface="Calibri"/>
              </a:rPr>
              <a:t>S</a:t>
            </a:r>
            <a:r>
              <a:rPr sz="1400" b="1" dirty="0">
                <a:latin typeface="Calibri"/>
                <a:cs typeface="Calibri"/>
              </a:rPr>
              <a:t>ales</a:t>
            </a:r>
            <a:r>
              <a:rPr sz="1400" b="1" spc="-1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poi</a:t>
            </a:r>
            <a:r>
              <a:rPr sz="1400" b="1" spc="-10" dirty="0">
                <a:latin typeface="Calibri"/>
                <a:cs typeface="Calibri"/>
              </a:rPr>
              <a:t>n</a:t>
            </a:r>
            <a:r>
              <a:rPr sz="1400" b="1" dirty="0">
                <a:latin typeface="Calibri"/>
                <a:cs typeface="Calibri"/>
              </a:rPr>
              <a:t>ts</a:t>
            </a:r>
            <a:r>
              <a:rPr sz="1400" b="1" spc="-2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of</a:t>
            </a:r>
            <a:r>
              <a:rPr sz="1400" b="1" spc="-2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F</a:t>
            </a:r>
            <a:r>
              <a:rPr sz="1400" b="1" dirty="0">
                <a:latin typeface="Calibri"/>
                <a:cs typeface="Calibri"/>
              </a:rPr>
              <a:t>o</a:t>
            </a:r>
            <a:r>
              <a:rPr sz="1400" b="1" spc="-10" dirty="0">
                <a:latin typeface="Calibri"/>
                <a:cs typeface="Calibri"/>
              </a:rPr>
              <a:t>r</a:t>
            </a:r>
            <a:r>
              <a:rPr sz="1400" b="1" dirty="0">
                <a:latin typeface="Calibri"/>
                <a:cs typeface="Calibri"/>
              </a:rPr>
              <a:t>d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in F</a:t>
            </a:r>
            <a:r>
              <a:rPr sz="1400" b="1" spc="-35" dirty="0">
                <a:latin typeface="Calibri"/>
                <a:cs typeface="Calibri"/>
              </a:rPr>
              <a:t>r</a:t>
            </a:r>
            <a:r>
              <a:rPr sz="1400" b="1" dirty="0">
                <a:latin typeface="Calibri"/>
                <a:cs typeface="Calibri"/>
              </a:rPr>
              <a:t>ance</a:t>
            </a:r>
            <a:r>
              <a:rPr sz="1400" b="1" spc="-4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(</a:t>
            </a:r>
            <a:r>
              <a:rPr sz="1400" b="1" dirty="0">
                <a:latin typeface="Calibri"/>
                <a:cs typeface="Calibri"/>
              </a:rPr>
              <a:t>Rhon</a:t>
            </a:r>
            <a:r>
              <a:rPr sz="1400" b="1" spc="10" dirty="0">
                <a:latin typeface="Calibri"/>
                <a:cs typeface="Calibri"/>
              </a:rPr>
              <a:t>e</a:t>
            </a:r>
            <a:r>
              <a:rPr sz="1400" b="1" dirty="0">
                <a:latin typeface="Calibri"/>
                <a:cs typeface="Calibri"/>
              </a:rPr>
              <a:t>-Alp</a:t>
            </a:r>
            <a:r>
              <a:rPr sz="1400" b="1" spc="-10" dirty="0">
                <a:latin typeface="Calibri"/>
                <a:cs typeface="Calibri"/>
              </a:rPr>
              <a:t>e</a:t>
            </a:r>
            <a:r>
              <a:rPr sz="1400" b="1" dirty="0">
                <a:latin typeface="Calibri"/>
                <a:cs typeface="Calibri"/>
              </a:rPr>
              <a:t>s-</a:t>
            </a:r>
            <a:r>
              <a:rPr sz="1400" b="1" spc="-15" dirty="0">
                <a:latin typeface="Calibri"/>
                <a:cs typeface="Calibri"/>
              </a:rPr>
              <a:t>A</a:t>
            </a:r>
            <a:r>
              <a:rPr sz="1400" b="1" dirty="0">
                <a:latin typeface="Calibri"/>
                <a:cs typeface="Calibri"/>
              </a:rPr>
              <a:t>u</a:t>
            </a:r>
            <a:r>
              <a:rPr sz="1400" b="1" spc="-20" dirty="0">
                <a:latin typeface="Calibri"/>
                <a:cs typeface="Calibri"/>
              </a:rPr>
              <a:t>v</a:t>
            </a:r>
            <a:r>
              <a:rPr sz="1400" b="1" spc="-15" dirty="0">
                <a:latin typeface="Calibri"/>
                <a:cs typeface="Calibri"/>
              </a:rPr>
              <a:t>e</a:t>
            </a:r>
            <a:r>
              <a:rPr sz="1400" b="1" spc="-10" dirty="0">
                <a:latin typeface="Calibri"/>
                <a:cs typeface="Calibri"/>
              </a:rPr>
              <a:t>rg</a:t>
            </a:r>
            <a:r>
              <a:rPr sz="1400" b="1" spc="-15" dirty="0">
                <a:latin typeface="Calibri"/>
                <a:cs typeface="Calibri"/>
              </a:rPr>
              <a:t>n</a:t>
            </a:r>
            <a:r>
              <a:rPr sz="1400" b="1" spc="-5" dirty="0">
                <a:latin typeface="Calibri"/>
                <a:cs typeface="Calibri"/>
              </a:rPr>
              <a:t>e)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791961" y="2591561"/>
            <a:ext cx="443865" cy="457200"/>
          </a:xfrm>
          <a:custGeom>
            <a:avLst/>
            <a:gdLst/>
            <a:ahLst/>
            <a:cxnLst/>
            <a:rect l="l" t="t" r="r" b="b"/>
            <a:pathLst>
              <a:path w="443864" h="457200">
                <a:moveTo>
                  <a:pt x="221741" y="0"/>
                </a:moveTo>
                <a:lnTo>
                  <a:pt x="221741" y="114300"/>
                </a:lnTo>
                <a:lnTo>
                  <a:pt x="0" y="114300"/>
                </a:lnTo>
                <a:lnTo>
                  <a:pt x="0" y="342900"/>
                </a:lnTo>
                <a:lnTo>
                  <a:pt x="221741" y="342900"/>
                </a:lnTo>
                <a:lnTo>
                  <a:pt x="221741" y="457200"/>
                </a:lnTo>
                <a:lnTo>
                  <a:pt x="443484" y="228600"/>
                </a:lnTo>
                <a:lnTo>
                  <a:pt x="221741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91961" y="2591561"/>
            <a:ext cx="443865" cy="457200"/>
          </a:xfrm>
          <a:custGeom>
            <a:avLst/>
            <a:gdLst/>
            <a:ahLst/>
            <a:cxnLst/>
            <a:rect l="l" t="t" r="r" b="b"/>
            <a:pathLst>
              <a:path w="443864" h="457200">
                <a:moveTo>
                  <a:pt x="0" y="114300"/>
                </a:moveTo>
                <a:lnTo>
                  <a:pt x="221741" y="114300"/>
                </a:lnTo>
                <a:lnTo>
                  <a:pt x="221741" y="0"/>
                </a:lnTo>
                <a:lnTo>
                  <a:pt x="443484" y="228600"/>
                </a:lnTo>
                <a:lnTo>
                  <a:pt x="221741" y="457200"/>
                </a:lnTo>
                <a:lnTo>
                  <a:pt x="221741" y="342900"/>
                </a:lnTo>
                <a:lnTo>
                  <a:pt x="0" y="342900"/>
                </a:lnTo>
                <a:lnTo>
                  <a:pt x="0" y="114300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325361" y="4207002"/>
            <a:ext cx="1282065" cy="463550"/>
          </a:xfrm>
          <a:custGeom>
            <a:avLst/>
            <a:gdLst/>
            <a:ahLst/>
            <a:cxnLst/>
            <a:rect l="l" t="t" r="r" b="b"/>
            <a:pathLst>
              <a:path w="1282065" h="463550">
                <a:moveTo>
                  <a:pt x="1281684" y="231648"/>
                </a:moveTo>
                <a:lnTo>
                  <a:pt x="0" y="231648"/>
                </a:lnTo>
                <a:lnTo>
                  <a:pt x="640841" y="463296"/>
                </a:lnTo>
                <a:lnTo>
                  <a:pt x="1281684" y="231648"/>
                </a:lnTo>
                <a:close/>
              </a:path>
              <a:path w="1282065" h="463550">
                <a:moveTo>
                  <a:pt x="961263" y="0"/>
                </a:moveTo>
                <a:lnTo>
                  <a:pt x="320420" y="0"/>
                </a:lnTo>
                <a:lnTo>
                  <a:pt x="320420" y="231648"/>
                </a:lnTo>
                <a:lnTo>
                  <a:pt x="961263" y="231648"/>
                </a:lnTo>
                <a:lnTo>
                  <a:pt x="961263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325361" y="4207002"/>
            <a:ext cx="1282065" cy="463550"/>
          </a:xfrm>
          <a:custGeom>
            <a:avLst/>
            <a:gdLst/>
            <a:ahLst/>
            <a:cxnLst/>
            <a:rect l="l" t="t" r="r" b="b"/>
            <a:pathLst>
              <a:path w="1282065" h="463550">
                <a:moveTo>
                  <a:pt x="0" y="231648"/>
                </a:moveTo>
                <a:lnTo>
                  <a:pt x="320420" y="231648"/>
                </a:lnTo>
                <a:lnTo>
                  <a:pt x="320420" y="0"/>
                </a:lnTo>
                <a:lnTo>
                  <a:pt x="961263" y="0"/>
                </a:lnTo>
                <a:lnTo>
                  <a:pt x="961263" y="231648"/>
                </a:lnTo>
                <a:lnTo>
                  <a:pt x="1281684" y="231648"/>
                </a:lnTo>
                <a:lnTo>
                  <a:pt x="640841" y="463296"/>
                </a:lnTo>
                <a:lnTo>
                  <a:pt x="0" y="231648"/>
                </a:lnTo>
                <a:close/>
              </a:path>
            </a:pathLst>
          </a:custGeom>
          <a:ln w="25907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9100" y="1696211"/>
            <a:ext cx="4152900" cy="1219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96484" y="1429511"/>
            <a:ext cx="3480815" cy="17846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0718" y="2992373"/>
            <a:ext cx="3633470" cy="919480"/>
          </a:xfrm>
          <a:prstGeom prst="rect">
            <a:avLst/>
          </a:prstGeom>
          <a:solidFill>
            <a:srgbClr val="4F81BC"/>
          </a:solidFill>
          <a:ln w="25908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84250">
              <a:lnSpc>
                <a:spcPct val="100000"/>
              </a:lnSpc>
            </a:pPr>
            <a:r>
              <a:rPr sz="1800" b="1" spc="-10" dirty="0">
                <a:solidFill>
                  <a:srgbClr val="FFFFFF"/>
                </a:solidFill>
                <a:latin typeface="Arial Narrow"/>
                <a:cs typeface="Arial Narrow"/>
              </a:rPr>
              <a:t>Big</a:t>
            </a:r>
            <a:r>
              <a:rPr sz="1800" b="1" spc="-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 Narrow"/>
                <a:cs typeface="Arial Narrow"/>
              </a:rPr>
              <a:t>Data</a:t>
            </a:r>
            <a:r>
              <a:rPr sz="1800" b="1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 Narrow"/>
                <a:cs typeface="Arial Narrow"/>
              </a:rPr>
              <a:t>An</a:t>
            </a:r>
            <a:r>
              <a:rPr sz="1800" b="1" dirty="0">
                <a:solidFill>
                  <a:srgbClr val="FFFFFF"/>
                </a:solidFill>
                <a:latin typeface="Arial Narrow"/>
                <a:cs typeface="Arial Narrow"/>
              </a:rPr>
              <a:t>a</a:t>
            </a:r>
            <a:r>
              <a:rPr sz="1800" b="1" spc="-10" dirty="0">
                <a:solidFill>
                  <a:srgbClr val="FFFFFF"/>
                </a:solidFill>
                <a:latin typeface="Arial Narrow"/>
                <a:cs typeface="Arial Narrow"/>
              </a:rPr>
              <a:t>l</a:t>
            </a:r>
            <a:r>
              <a:rPr sz="1800" b="1" dirty="0">
                <a:solidFill>
                  <a:srgbClr val="FFFFFF"/>
                </a:solidFill>
                <a:latin typeface="Arial Narrow"/>
                <a:cs typeface="Arial Narrow"/>
              </a:rPr>
              <a:t>yt</a:t>
            </a:r>
            <a:r>
              <a:rPr sz="1800" b="1" spc="-10" dirty="0">
                <a:solidFill>
                  <a:srgbClr val="FFFFFF"/>
                </a:solidFill>
                <a:latin typeface="Arial Narrow"/>
                <a:cs typeface="Arial Narrow"/>
              </a:rPr>
              <a:t>i</a:t>
            </a:r>
            <a:r>
              <a:rPr sz="1800" b="1" dirty="0">
                <a:solidFill>
                  <a:srgbClr val="FFFFFF"/>
                </a:solidFill>
                <a:latin typeface="Arial Narrow"/>
                <a:cs typeface="Arial Narrow"/>
              </a:rPr>
              <a:t>cs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21046" y="2992373"/>
            <a:ext cx="3633470" cy="462280"/>
          </a:xfrm>
          <a:prstGeom prst="rect">
            <a:avLst/>
          </a:prstGeom>
          <a:solidFill>
            <a:srgbClr val="4F81BC"/>
          </a:solidFill>
          <a:ln w="25908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82905">
              <a:lnSpc>
                <a:spcPct val="100000"/>
              </a:lnSpc>
            </a:pPr>
            <a:r>
              <a:rPr sz="1800" b="1" spc="-10" dirty="0">
                <a:solidFill>
                  <a:srgbClr val="FFFFFF"/>
                </a:solidFill>
                <a:latin typeface="Arial Narrow"/>
                <a:cs typeface="Arial Narrow"/>
              </a:rPr>
              <a:t>Sup</a:t>
            </a:r>
            <a:r>
              <a:rPr sz="1800" b="1" spc="-20" dirty="0">
                <a:solidFill>
                  <a:srgbClr val="FFFFFF"/>
                </a:solidFill>
                <a:latin typeface="Arial Narrow"/>
                <a:cs typeface="Arial Narrow"/>
              </a:rPr>
              <a:t>p</a:t>
            </a:r>
            <a:r>
              <a:rPr sz="1800" b="1" dirty="0">
                <a:solidFill>
                  <a:srgbClr val="FFFFFF"/>
                </a:solidFill>
                <a:latin typeface="Arial Narrow"/>
                <a:cs typeface="Arial Narrow"/>
              </a:rPr>
              <a:t>ly</a:t>
            </a:r>
            <a:r>
              <a:rPr sz="1800" b="1" spc="1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 Narrow"/>
                <a:cs typeface="Arial Narrow"/>
              </a:rPr>
              <a:t>Cha</a:t>
            </a:r>
            <a:r>
              <a:rPr sz="1800" b="1" spc="-15" dirty="0">
                <a:solidFill>
                  <a:srgbClr val="FFFFFF"/>
                </a:solidFill>
                <a:latin typeface="Arial Narrow"/>
                <a:cs typeface="Arial Narrow"/>
              </a:rPr>
              <a:t>i</a:t>
            </a:r>
            <a:r>
              <a:rPr sz="1800" b="1" spc="-10" dirty="0">
                <a:solidFill>
                  <a:srgbClr val="FFFFFF"/>
                </a:solidFill>
                <a:latin typeface="Arial Narrow"/>
                <a:cs typeface="Arial Narrow"/>
              </a:rPr>
              <a:t>n</a:t>
            </a:r>
            <a:r>
              <a:rPr sz="1800" b="1" spc="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 Narrow"/>
                <a:cs typeface="Arial Narrow"/>
              </a:rPr>
              <a:t>Risk</a:t>
            </a:r>
            <a:r>
              <a:rPr sz="1800" b="1" spc="1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 Narrow"/>
                <a:cs typeface="Arial Narrow"/>
              </a:rPr>
              <a:t>M</a:t>
            </a:r>
            <a:r>
              <a:rPr sz="1800" b="1" spc="-10" dirty="0">
                <a:solidFill>
                  <a:srgbClr val="FFFFFF"/>
                </a:solidFill>
                <a:latin typeface="Arial Narrow"/>
                <a:cs typeface="Arial Narrow"/>
              </a:rPr>
              <a:t>a</a:t>
            </a:r>
            <a:r>
              <a:rPr sz="1800" b="1" dirty="0">
                <a:solidFill>
                  <a:srgbClr val="FFFFFF"/>
                </a:solidFill>
                <a:latin typeface="Arial Narrow"/>
                <a:cs typeface="Arial Narrow"/>
              </a:rPr>
              <a:t>nag</a:t>
            </a:r>
            <a:r>
              <a:rPr sz="1800" b="1" spc="-10" dirty="0">
                <a:solidFill>
                  <a:srgbClr val="FFFFFF"/>
                </a:solidFill>
                <a:latin typeface="Arial Narrow"/>
                <a:cs typeface="Arial Narrow"/>
              </a:rPr>
              <a:t>e</a:t>
            </a:r>
            <a:r>
              <a:rPr sz="1800" b="1" dirty="0">
                <a:solidFill>
                  <a:srgbClr val="FFFFFF"/>
                </a:solidFill>
                <a:latin typeface="Arial Narrow"/>
                <a:cs typeface="Arial Narrow"/>
              </a:rPr>
              <a:t>m</a:t>
            </a:r>
            <a:r>
              <a:rPr sz="1800" b="1" spc="-10" dirty="0">
                <a:solidFill>
                  <a:srgbClr val="FFFFFF"/>
                </a:solidFill>
                <a:latin typeface="Arial Narrow"/>
                <a:cs typeface="Arial Narrow"/>
              </a:rPr>
              <a:t>ent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25061" y="1773173"/>
            <a:ext cx="1472565" cy="762000"/>
          </a:xfrm>
          <a:custGeom>
            <a:avLst/>
            <a:gdLst/>
            <a:ahLst/>
            <a:cxnLst/>
            <a:rect l="l" t="t" r="r" b="b"/>
            <a:pathLst>
              <a:path w="1472564" h="762000">
                <a:moveTo>
                  <a:pt x="381000" y="0"/>
                </a:moveTo>
                <a:lnTo>
                  <a:pt x="0" y="381000"/>
                </a:lnTo>
                <a:lnTo>
                  <a:pt x="381000" y="762000"/>
                </a:lnTo>
                <a:lnTo>
                  <a:pt x="381000" y="571500"/>
                </a:lnTo>
                <a:lnTo>
                  <a:pt x="1281684" y="571500"/>
                </a:lnTo>
                <a:lnTo>
                  <a:pt x="1472184" y="381000"/>
                </a:lnTo>
                <a:lnTo>
                  <a:pt x="1281684" y="190500"/>
                </a:lnTo>
                <a:lnTo>
                  <a:pt x="381000" y="190500"/>
                </a:lnTo>
                <a:lnTo>
                  <a:pt x="381000" y="0"/>
                </a:lnTo>
                <a:close/>
              </a:path>
              <a:path w="1472564" h="762000">
                <a:moveTo>
                  <a:pt x="1281684" y="571500"/>
                </a:moveTo>
                <a:lnTo>
                  <a:pt x="1091184" y="571500"/>
                </a:lnTo>
                <a:lnTo>
                  <a:pt x="1091184" y="762000"/>
                </a:lnTo>
                <a:lnTo>
                  <a:pt x="1281684" y="571500"/>
                </a:lnTo>
                <a:close/>
              </a:path>
              <a:path w="1472564" h="762000">
                <a:moveTo>
                  <a:pt x="1091184" y="0"/>
                </a:moveTo>
                <a:lnTo>
                  <a:pt x="1091184" y="190500"/>
                </a:lnTo>
                <a:lnTo>
                  <a:pt x="1281684" y="190500"/>
                </a:lnTo>
                <a:lnTo>
                  <a:pt x="1091184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25061" y="1773173"/>
            <a:ext cx="1472565" cy="762000"/>
          </a:xfrm>
          <a:custGeom>
            <a:avLst/>
            <a:gdLst/>
            <a:ahLst/>
            <a:cxnLst/>
            <a:rect l="l" t="t" r="r" b="b"/>
            <a:pathLst>
              <a:path w="1472564" h="762000">
                <a:moveTo>
                  <a:pt x="0" y="381000"/>
                </a:moveTo>
                <a:lnTo>
                  <a:pt x="381000" y="0"/>
                </a:lnTo>
                <a:lnTo>
                  <a:pt x="381000" y="190500"/>
                </a:lnTo>
                <a:lnTo>
                  <a:pt x="1091184" y="190500"/>
                </a:lnTo>
                <a:lnTo>
                  <a:pt x="1091184" y="0"/>
                </a:lnTo>
                <a:lnTo>
                  <a:pt x="1472184" y="381000"/>
                </a:lnTo>
                <a:lnTo>
                  <a:pt x="1091184" y="762000"/>
                </a:lnTo>
                <a:lnTo>
                  <a:pt x="1091184" y="571500"/>
                </a:lnTo>
                <a:lnTo>
                  <a:pt x="381000" y="571500"/>
                </a:lnTo>
                <a:lnTo>
                  <a:pt x="381000" y="76200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515358" y="1704746"/>
            <a:ext cx="343535" cy="711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400" b="1" dirty="0">
                <a:latin typeface="Calibri"/>
                <a:cs typeface="Calibri"/>
              </a:rPr>
              <a:t>?</a:t>
            </a:r>
            <a:endParaRPr sz="5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204" y="204215"/>
            <a:ext cx="8229600" cy="33845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600" b="1" spc="-10" dirty="0">
                <a:latin typeface="Arial Narrow"/>
                <a:cs typeface="Arial Narrow"/>
              </a:rPr>
              <a:t>Big</a:t>
            </a:r>
            <a:r>
              <a:rPr sz="1600" b="1" spc="-5" dirty="0">
                <a:latin typeface="Arial Narrow"/>
                <a:cs typeface="Arial Narrow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D</a:t>
            </a:r>
            <a:r>
              <a:rPr sz="1600" b="1" spc="-5" dirty="0">
                <a:latin typeface="Arial Narrow"/>
                <a:cs typeface="Arial Narrow"/>
              </a:rPr>
              <a:t>a</a:t>
            </a:r>
            <a:r>
              <a:rPr sz="1600" b="1" spc="-10" dirty="0">
                <a:latin typeface="Arial Narrow"/>
                <a:cs typeface="Arial Narrow"/>
              </a:rPr>
              <a:t>ta</a:t>
            </a:r>
            <a:r>
              <a:rPr sz="1600" b="1" spc="-55" dirty="0">
                <a:latin typeface="Arial Narrow"/>
                <a:cs typeface="Arial Narrow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A</a:t>
            </a:r>
            <a:r>
              <a:rPr sz="1600" b="1" spc="-5" dirty="0">
                <a:latin typeface="Arial Narrow"/>
                <a:cs typeface="Arial Narrow"/>
              </a:rPr>
              <a:t>n</a:t>
            </a:r>
            <a:r>
              <a:rPr sz="1600" b="1" spc="-10" dirty="0">
                <a:latin typeface="Arial Narrow"/>
                <a:cs typeface="Arial Narrow"/>
              </a:rPr>
              <a:t>alytics </a:t>
            </a:r>
            <a:r>
              <a:rPr sz="1600" spc="-20" dirty="0">
                <a:latin typeface="Wingdings"/>
                <a:cs typeface="Wingdings"/>
              </a:rPr>
              <a:t>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In</a:t>
            </a:r>
            <a:r>
              <a:rPr sz="1600" b="1" spc="-5" dirty="0">
                <a:latin typeface="Arial Narrow"/>
                <a:cs typeface="Arial Narrow"/>
              </a:rPr>
              <a:t> </a:t>
            </a:r>
            <a:r>
              <a:rPr sz="1600" b="1" spc="-15" dirty="0">
                <a:latin typeface="Arial Narrow"/>
                <a:cs typeface="Arial Narrow"/>
              </a:rPr>
              <a:t>Ma</a:t>
            </a:r>
            <a:r>
              <a:rPr sz="1600" b="1" spc="-5" dirty="0">
                <a:latin typeface="Arial Narrow"/>
                <a:cs typeface="Arial Narrow"/>
              </a:rPr>
              <a:t>n</a:t>
            </a:r>
            <a:r>
              <a:rPr sz="1600" b="1" spc="-10" dirty="0">
                <a:latin typeface="Arial Narrow"/>
                <a:cs typeface="Arial Narrow"/>
              </a:rPr>
              <a:t>a</a:t>
            </a:r>
            <a:r>
              <a:rPr sz="1600" b="1" spc="-5" dirty="0">
                <a:latin typeface="Arial Narrow"/>
                <a:cs typeface="Arial Narrow"/>
              </a:rPr>
              <a:t>g</a:t>
            </a:r>
            <a:r>
              <a:rPr sz="1600" b="1" spc="-10" dirty="0">
                <a:latin typeface="Arial Narrow"/>
                <a:cs typeface="Arial Narrow"/>
              </a:rPr>
              <a:t>em</a:t>
            </a:r>
            <a:r>
              <a:rPr sz="1600" b="1" spc="-5" dirty="0">
                <a:latin typeface="Arial Narrow"/>
                <a:cs typeface="Arial Narrow"/>
              </a:rPr>
              <a:t>e</a:t>
            </a:r>
            <a:r>
              <a:rPr sz="1600" b="1" spc="-20" dirty="0">
                <a:latin typeface="Arial Narrow"/>
                <a:cs typeface="Arial Narrow"/>
              </a:rPr>
              <a:t>n</a:t>
            </a:r>
            <a:r>
              <a:rPr sz="1600" b="1" spc="-5" dirty="0">
                <a:latin typeface="Arial Narrow"/>
                <a:cs typeface="Arial Narrow"/>
              </a:rPr>
              <a:t>t</a:t>
            </a:r>
            <a:r>
              <a:rPr sz="1600" b="1" spc="-30" dirty="0">
                <a:latin typeface="Arial Narrow"/>
                <a:cs typeface="Arial Narrow"/>
              </a:rPr>
              <a:t> </a:t>
            </a:r>
            <a:r>
              <a:rPr sz="1600" spc="-20" dirty="0">
                <a:latin typeface="Wingdings"/>
                <a:cs typeface="Wingdings"/>
              </a:rPr>
              <a:t></a:t>
            </a:r>
            <a:r>
              <a:rPr sz="1600" spc="-9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A</a:t>
            </a:r>
            <a:r>
              <a:rPr sz="1600" b="1" spc="-5" dirty="0">
                <a:latin typeface="Arial Narrow"/>
                <a:cs typeface="Arial Narrow"/>
              </a:rPr>
              <a:t>p</a:t>
            </a:r>
            <a:r>
              <a:rPr sz="1600" b="1" spc="-10" dirty="0">
                <a:latin typeface="Arial Narrow"/>
                <a:cs typeface="Arial Narrow"/>
              </a:rPr>
              <a:t>plicat</a:t>
            </a:r>
            <a:r>
              <a:rPr sz="1600" b="1" spc="-15" dirty="0">
                <a:latin typeface="Arial Narrow"/>
                <a:cs typeface="Arial Narrow"/>
              </a:rPr>
              <a:t>i</a:t>
            </a:r>
            <a:r>
              <a:rPr sz="1600" b="1" spc="-10" dirty="0">
                <a:latin typeface="Arial Narrow"/>
                <a:cs typeface="Arial Narrow"/>
              </a:rPr>
              <a:t>o</a:t>
            </a:r>
            <a:r>
              <a:rPr sz="1600" b="1" spc="-5" dirty="0">
                <a:latin typeface="Arial Narrow"/>
                <a:cs typeface="Arial Narrow"/>
              </a:rPr>
              <a:t>n</a:t>
            </a:r>
            <a:r>
              <a:rPr sz="1600" b="1" spc="-10" dirty="0">
                <a:latin typeface="Arial Narrow"/>
                <a:cs typeface="Arial Narrow"/>
              </a:rPr>
              <a:t>s </a:t>
            </a:r>
            <a:r>
              <a:rPr sz="1600" spc="-20" dirty="0">
                <a:latin typeface="Wingdings"/>
                <a:cs typeface="Wingdings"/>
              </a:rPr>
              <a:t>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S</a:t>
            </a:r>
            <a:r>
              <a:rPr sz="1600" b="1" spc="-5" dirty="0">
                <a:latin typeface="Arial Narrow"/>
                <a:cs typeface="Arial Narrow"/>
              </a:rPr>
              <a:t>u</a:t>
            </a:r>
            <a:r>
              <a:rPr sz="1600" b="1" spc="-10" dirty="0">
                <a:latin typeface="Arial Narrow"/>
                <a:cs typeface="Arial Narrow"/>
              </a:rPr>
              <a:t>p</a:t>
            </a:r>
            <a:r>
              <a:rPr sz="1600" b="1" spc="-5" dirty="0">
                <a:latin typeface="Arial Narrow"/>
                <a:cs typeface="Arial Narrow"/>
              </a:rPr>
              <a:t>p</a:t>
            </a:r>
            <a:r>
              <a:rPr sz="1600" b="1" spc="-10" dirty="0">
                <a:latin typeface="Arial Narrow"/>
                <a:cs typeface="Arial Narrow"/>
              </a:rPr>
              <a:t>ly</a:t>
            </a:r>
            <a:r>
              <a:rPr sz="1600" b="1" spc="-20" dirty="0">
                <a:latin typeface="Arial Narrow"/>
                <a:cs typeface="Arial Narrow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C</a:t>
            </a:r>
            <a:r>
              <a:rPr sz="1600" b="1" spc="-5" dirty="0">
                <a:latin typeface="Arial Narrow"/>
                <a:cs typeface="Arial Narrow"/>
              </a:rPr>
              <a:t>h</a:t>
            </a:r>
            <a:r>
              <a:rPr sz="1600" b="1" spc="-15" dirty="0">
                <a:latin typeface="Arial Narrow"/>
                <a:cs typeface="Arial Narrow"/>
              </a:rPr>
              <a:t>ai</a:t>
            </a:r>
            <a:r>
              <a:rPr sz="1600" b="1" spc="-10" dirty="0">
                <a:latin typeface="Arial Narrow"/>
                <a:cs typeface="Arial Narrow"/>
              </a:rPr>
              <a:t>n</a:t>
            </a:r>
            <a:r>
              <a:rPr sz="1600" b="1" spc="-15" dirty="0">
                <a:latin typeface="Arial Narrow"/>
                <a:cs typeface="Arial Narrow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Predict</a:t>
            </a:r>
            <a:r>
              <a:rPr sz="1600" b="1" spc="-15" dirty="0">
                <a:latin typeface="Arial Narrow"/>
                <a:cs typeface="Arial Narrow"/>
              </a:rPr>
              <a:t>i</a:t>
            </a:r>
            <a:r>
              <a:rPr sz="1600" b="1" spc="-10" dirty="0">
                <a:latin typeface="Arial Narrow"/>
                <a:cs typeface="Arial Narrow"/>
              </a:rPr>
              <a:t>ve</a:t>
            </a:r>
            <a:r>
              <a:rPr sz="1600" b="1" spc="-15" dirty="0">
                <a:latin typeface="Arial Narrow"/>
                <a:cs typeface="Arial Narrow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Risk</a:t>
            </a:r>
            <a:r>
              <a:rPr sz="1600" b="1" dirty="0">
                <a:latin typeface="Arial Narrow"/>
                <a:cs typeface="Arial Narrow"/>
              </a:rPr>
              <a:t> </a:t>
            </a:r>
            <a:r>
              <a:rPr sz="1600" b="1" spc="-15" dirty="0">
                <a:latin typeface="Arial Narrow"/>
                <a:cs typeface="Arial Narrow"/>
              </a:rPr>
              <a:t>Ma</a:t>
            </a:r>
            <a:r>
              <a:rPr sz="1600" b="1" spc="-5" dirty="0">
                <a:latin typeface="Arial Narrow"/>
                <a:cs typeface="Arial Narrow"/>
              </a:rPr>
              <a:t>n</a:t>
            </a:r>
            <a:r>
              <a:rPr sz="1600" b="1" spc="-10" dirty="0">
                <a:latin typeface="Arial Narrow"/>
                <a:cs typeface="Arial Narrow"/>
              </a:rPr>
              <a:t>a</a:t>
            </a:r>
            <a:r>
              <a:rPr sz="1600" b="1" spc="-5" dirty="0">
                <a:latin typeface="Arial Narrow"/>
                <a:cs typeface="Arial Narrow"/>
              </a:rPr>
              <a:t>g</a:t>
            </a:r>
            <a:r>
              <a:rPr sz="1600" b="1" spc="-10" dirty="0">
                <a:latin typeface="Arial Narrow"/>
                <a:cs typeface="Arial Narrow"/>
              </a:rPr>
              <a:t>ement</a:t>
            </a:r>
            <a:endParaRPr sz="16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9160" y="1629155"/>
            <a:ext cx="7952232" cy="28559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223003" y="4364735"/>
            <a:ext cx="1724025" cy="40132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ct val="100000"/>
              </a:lnSpc>
            </a:pPr>
            <a:r>
              <a:rPr sz="2000" b="1" spc="-5" dirty="0">
                <a:latin typeface="Calibri"/>
                <a:cs typeface="Calibri"/>
              </a:rPr>
              <a:t>DR</a:t>
            </a:r>
            <a:r>
              <a:rPr sz="2000" b="1" dirty="0">
                <a:latin typeface="Calibri"/>
                <a:cs typeface="Calibri"/>
              </a:rPr>
              <a:t>P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p</a:t>
            </a:r>
            <a:r>
              <a:rPr sz="2000" b="1" spc="-25" dirty="0">
                <a:latin typeface="Calibri"/>
                <a:cs typeface="Calibri"/>
              </a:rPr>
              <a:t>r</a:t>
            </a:r>
            <a:r>
              <a:rPr sz="2000" b="1" dirty="0">
                <a:latin typeface="Calibri"/>
                <a:cs typeface="Calibri"/>
              </a:rPr>
              <a:t>ocesses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8204" y="204215"/>
            <a:ext cx="8229600" cy="33845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600" b="1" spc="-10" dirty="0">
                <a:latin typeface="Arial Narrow"/>
                <a:cs typeface="Arial Narrow"/>
              </a:rPr>
              <a:t>Big</a:t>
            </a:r>
            <a:r>
              <a:rPr sz="1600" b="1" spc="-5" dirty="0">
                <a:latin typeface="Arial Narrow"/>
                <a:cs typeface="Arial Narrow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D</a:t>
            </a:r>
            <a:r>
              <a:rPr sz="1600" b="1" spc="-5" dirty="0">
                <a:latin typeface="Arial Narrow"/>
                <a:cs typeface="Arial Narrow"/>
              </a:rPr>
              <a:t>a</a:t>
            </a:r>
            <a:r>
              <a:rPr sz="1600" b="1" spc="-10" dirty="0">
                <a:latin typeface="Arial Narrow"/>
                <a:cs typeface="Arial Narrow"/>
              </a:rPr>
              <a:t>ta</a:t>
            </a:r>
            <a:r>
              <a:rPr sz="1600" b="1" spc="-55" dirty="0">
                <a:latin typeface="Arial Narrow"/>
                <a:cs typeface="Arial Narrow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A</a:t>
            </a:r>
            <a:r>
              <a:rPr sz="1600" b="1" spc="-5" dirty="0">
                <a:latin typeface="Arial Narrow"/>
                <a:cs typeface="Arial Narrow"/>
              </a:rPr>
              <a:t>n</a:t>
            </a:r>
            <a:r>
              <a:rPr sz="1600" b="1" spc="-10" dirty="0">
                <a:latin typeface="Arial Narrow"/>
                <a:cs typeface="Arial Narrow"/>
              </a:rPr>
              <a:t>alytics </a:t>
            </a:r>
            <a:r>
              <a:rPr sz="1600" spc="-20" dirty="0">
                <a:latin typeface="Wingdings"/>
                <a:cs typeface="Wingdings"/>
              </a:rPr>
              <a:t>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In</a:t>
            </a:r>
            <a:r>
              <a:rPr sz="1600" b="1" spc="-5" dirty="0">
                <a:latin typeface="Arial Narrow"/>
                <a:cs typeface="Arial Narrow"/>
              </a:rPr>
              <a:t> </a:t>
            </a:r>
            <a:r>
              <a:rPr sz="1600" b="1" spc="-15" dirty="0">
                <a:latin typeface="Arial Narrow"/>
                <a:cs typeface="Arial Narrow"/>
              </a:rPr>
              <a:t>Ma</a:t>
            </a:r>
            <a:r>
              <a:rPr sz="1600" b="1" spc="-5" dirty="0">
                <a:latin typeface="Arial Narrow"/>
                <a:cs typeface="Arial Narrow"/>
              </a:rPr>
              <a:t>n</a:t>
            </a:r>
            <a:r>
              <a:rPr sz="1600" b="1" spc="-10" dirty="0">
                <a:latin typeface="Arial Narrow"/>
                <a:cs typeface="Arial Narrow"/>
              </a:rPr>
              <a:t>a</a:t>
            </a:r>
            <a:r>
              <a:rPr sz="1600" b="1" spc="-5" dirty="0">
                <a:latin typeface="Arial Narrow"/>
                <a:cs typeface="Arial Narrow"/>
              </a:rPr>
              <a:t>g</a:t>
            </a:r>
            <a:r>
              <a:rPr sz="1600" b="1" spc="-10" dirty="0">
                <a:latin typeface="Arial Narrow"/>
                <a:cs typeface="Arial Narrow"/>
              </a:rPr>
              <a:t>em</a:t>
            </a:r>
            <a:r>
              <a:rPr sz="1600" b="1" spc="-5" dirty="0">
                <a:latin typeface="Arial Narrow"/>
                <a:cs typeface="Arial Narrow"/>
              </a:rPr>
              <a:t>e</a:t>
            </a:r>
            <a:r>
              <a:rPr sz="1600" b="1" spc="-20" dirty="0">
                <a:latin typeface="Arial Narrow"/>
                <a:cs typeface="Arial Narrow"/>
              </a:rPr>
              <a:t>n</a:t>
            </a:r>
            <a:r>
              <a:rPr sz="1600" b="1" spc="-5" dirty="0">
                <a:latin typeface="Arial Narrow"/>
                <a:cs typeface="Arial Narrow"/>
              </a:rPr>
              <a:t>t</a:t>
            </a:r>
            <a:r>
              <a:rPr sz="1600" b="1" spc="-30" dirty="0">
                <a:latin typeface="Arial Narrow"/>
                <a:cs typeface="Arial Narrow"/>
              </a:rPr>
              <a:t> </a:t>
            </a:r>
            <a:r>
              <a:rPr sz="1600" spc="-20" dirty="0">
                <a:latin typeface="Wingdings"/>
                <a:cs typeface="Wingdings"/>
              </a:rPr>
              <a:t></a:t>
            </a:r>
            <a:r>
              <a:rPr sz="1600" spc="-9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A</a:t>
            </a:r>
            <a:r>
              <a:rPr sz="1600" b="1" spc="-5" dirty="0">
                <a:latin typeface="Arial Narrow"/>
                <a:cs typeface="Arial Narrow"/>
              </a:rPr>
              <a:t>p</a:t>
            </a:r>
            <a:r>
              <a:rPr sz="1600" b="1" spc="-10" dirty="0">
                <a:latin typeface="Arial Narrow"/>
                <a:cs typeface="Arial Narrow"/>
              </a:rPr>
              <a:t>plicat</a:t>
            </a:r>
            <a:r>
              <a:rPr sz="1600" b="1" spc="-15" dirty="0">
                <a:latin typeface="Arial Narrow"/>
                <a:cs typeface="Arial Narrow"/>
              </a:rPr>
              <a:t>i</a:t>
            </a:r>
            <a:r>
              <a:rPr sz="1600" b="1" spc="-10" dirty="0">
                <a:latin typeface="Arial Narrow"/>
                <a:cs typeface="Arial Narrow"/>
              </a:rPr>
              <a:t>o</a:t>
            </a:r>
            <a:r>
              <a:rPr sz="1600" b="1" spc="-5" dirty="0">
                <a:latin typeface="Arial Narrow"/>
                <a:cs typeface="Arial Narrow"/>
              </a:rPr>
              <a:t>n</a:t>
            </a:r>
            <a:r>
              <a:rPr sz="1600" b="1" spc="-10" dirty="0">
                <a:latin typeface="Arial Narrow"/>
                <a:cs typeface="Arial Narrow"/>
              </a:rPr>
              <a:t>s </a:t>
            </a:r>
            <a:r>
              <a:rPr sz="1600" spc="-20" dirty="0">
                <a:latin typeface="Wingdings"/>
                <a:cs typeface="Wingdings"/>
              </a:rPr>
              <a:t>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S</a:t>
            </a:r>
            <a:r>
              <a:rPr sz="1600" b="1" spc="-5" dirty="0">
                <a:latin typeface="Arial Narrow"/>
                <a:cs typeface="Arial Narrow"/>
              </a:rPr>
              <a:t>u</a:t>
            </a:r>
            <a:r>
              <a:rPr sz="1600" b="1" spc="-10" dirty="0">
                <a:latin typeface="Arial Narrow"/>
                <a:cs typeface="Arial Narrow"/>
              </a:rPr>
              <a:t>p</a:t>
            </a:r>
            <a:r>
              <a:rPr sz="1600" b="1" spc="-5" dirty="0">
                <a:latin typeface="Arial Narrow"/>
                <a:cs typeface="Arial Narrow"/>
              </a:rPr>
              <a:t>p</a:t>
            </a:r>
            <a:r>
              <a:rPr sz="1600" b="1" spc="-10" dirty="0">
                <a:latin typeface="Arial Narrow"/>
                <a:cs typeface="Arial Narrow"/>
              </a:rPr>
              <a:t>ly</a:t>
            </a:r>
            <a:r>
              <a:rPr sz="1600" b="1" spc="-20" dirty="0">
                <a:latin typeface="Arial Narrow"/>
                <a:cs typeface="Arial Narrow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C</a:t>
            </a:r>
            <a:r>
              <a:rPr sz="1600" b="1" spc="-5" dirty="0">
                <a:latin typeface="Arial Narrow"/>
                <a:cs typeface="Arial Narrow"/>
              </a:rPr>
              <a:t>h</a:t>
            </a:r>
            <a:r>
              <a:rPr sz="1600" b="1" spc="-15" dirty="0">
                <a:latin typeface="Arial Narrow"/>
                <a:cs typeface="Arial Narrow"/>
              </a:rPr>
              <a:t>ai</a:t>
            </a:r>
            <a:r>
              <a:rPr sz="1600" b="1" spc="-10" dirty="0">
                <a:latin typeface="Arial Narrow"/>
                <a:cs typeface="Arial Narrow"/>
              </a:rPr>
              <a:t>n</a:t>
            </a:r>
            <a:r>
              <a:rPr sz="1600" b="1" spc="-15" dirty="0">
                <a:latin typeface="Arial Narrow"/>
                <a:cs typeface="Arial Narrow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Predict</a:t>
            </a:r>
            <a:r>
              <a:rPr sz="1600" b="1" spc="-15" dirty="0">
                <a:latin typeface="Arial Narrow"/>
                <a:cs typeface="Arial Narrow"/>
              </a:rPr>
              <a:t>i</a:t>
            </a:r>
            <a:r>
              <a:rPr sz="1600" b="1" spc="-10" dirty="0">
                <a:latin typeface="Arial Narrow"/>
                <a:cs typeface="Arial Narrow"/>
              </a:rPr>
              <a:t>ve</a:t>
            </a:r>
            <a:r>
              <a:rPr sz="1600" b="1" spc="-15" dirty="0">
                <a:latin typeface="Arial Narrow"/>
                <a:cs typeface="Arial Narrow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Risk</a:t>
            </a:r>
            <a:r>
              <a:rPr sz="1600" b="1" dirty="0">
                <a:latin typeface="Arial Narrow"/>
                <a:cs typeface="Arial Narrow"/>
              </a:rPr>
              <a:t> </a:t>
            </a:r>
            <a:r>
              <a:rPr sz="1600" b="1" spc="-15" dirty="0">
                <a:latin typeface="Arial Narrow"/>
                <a:cs typeface="Arial Narrow"/>
              </a:rPr>
              <a:t>Ma</a:t>
            </a:r>
            <a:r>
              <a:rPr sz="1600" b="1" spc="-5" dirty="0">
                <a:latin typeface="Arial Narrow"/>
                <a:cs typeface="Arial Narrow"/>
              </a:rPr>
              <a:t>n</a:t>
            </a:r>
            <a:r>
              <a:rPr sz="1600" b="1" spc="-10" dirty="0">
                <a:latin typeface="Arial Narrow"/>
                <a:cs typeface="Arial Narrow"/>
              </a:rPr>
              <a:t>a</a:t>
            </a:r>
            <a:r>
              <a:rPr sz="1600" b="1" spc="-5" dirty="0">
                <a:latin typeface="Arial Narrow"/>
                <a:cs typeface="Arial Narrow"/>
              </a:rPr>
              <a:t>g</a:t>
            </a:r>
            <a:r>
              <a:rPr sz="1600" b="1" spc="-10" dirty="0">
                <a:latin typeface="Arial Narrow"/>
                <a:cs typeface="Arial Narrow"/>
              </a:rPr>
              <a:t>ement</a:t>
            </a:r>
            <a:endParaRPr sz="16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3776" y="2168651"/>
            <a:ext cx="2677668" cy="2484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07735" y="1124711"/>
            <a:ext cx="1750060" cy="3596640"/>
          </a:xfrm>
          <a:custGeom>
            <a:avLst/>
            <a:gdLst/>
            <a:ahLst/>
            <a:cxnLst/>
            <a:rect l="l" t="t" r="r" b="b"/>
            <a:pathLst>
              <a:path w="1750059" h="3596640">
                <a:moveTo>
                  <a:pt x="0" y="3596640"/>
                </a:moveTo>
                <a:lnTo>
                  <a:pt x="1749552" y="3596640"/>
                </a:lnTo>
                <a:lnTo>
                  <a:pt x="1749552" y="0"/>
                </a:lnTo>
                <a:lnTo>
                  <a:pt x="0" y="0"/>
                </a:lnTo>
                <a:lnTo>
                  <a:pt x="0" y="359664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07735" y="1124711"/>
            <a:ext cx="1749551" cy="35966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03164" y="1120139"/>
            <a:ext cx="1758950" cy="3606165"/>
          </a:xfrm>
          <a:custGeom>
            <a:avLst/>
            <a:gdLst/>
            <a:ahLst/>
            <a:cxnLst/>
            <a:rect l="l" t="t" r="r" b="b"/>
            <a:pathLst>
              <a:path w="1758950" h="3606165">
                <a:moveTo>
                  <a:pt x="0" y="3605784"/>
                </a:moveTo>
                <a:lnTo>
                  <a:pt x="1758695" y="3605784"/>
                </a:lnTo>
                <a:lnTo>
                  <a:pt x="1758695" y="0"/>
                </a:lnTo>
                <a:lnTo>
                  <a:pt x="0" y="0"/>
                </a:lnTo>
                <a:lnTo>
                  <a:pt x="0" y="3605784"/>
                </a:lnTo>
                <a:close/>
              </a:path>
            </a:pathLst>
          </a:custGeom>
          <a:ln w="9144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93898" y="2420873"/>
            <a:ext cx="2362200" cy="1752600"/>
          </a:xfrm>
          <a:custGeom>
            <a:avLst/>
            <a:gdLst/>
            <a:ahLst/>
            <a:cxnLst/>
            <a:rect l="l" t="t" r="r" b="b"/>
            <a:pathLst>
              <a:path w="2362200" h="1752600">
                <a:moveTo>
                  <a:pt x="876300" y="0"/>
                </a:moveTo>
                <a:lnTo>
                  <a:pt x="0" y="876300"/>
                </a:lnTo>
                <a:lnTo>
                  <a:pt x="876300" y="1752600"/>
                </a:lnTo>
                <a:lnTo>
                  <a:pt x="876300" y="1314450"/>
                </a:lnTo>
                <a:lnTo>
                  <a:pt x="1924050" y="1314450"/>
                </a:lnTo>
                <a:lnTo>
                  <a:pt x="2362200" y="876300"/>
                </a:lnTo>
                <a:lnTo>
                  <a:pt x="1924050" y="438150"/>
                </a:lnTo>
                <a:lnTo>
                  <a:pt x="876300" y="438150"/>
                </a:lnTo>
                <a:lnTo>
                  <a:pt x="876300" y="0"/>
                </a:lnTo>
                <a:close/>
              </a:path>
              <a:path w="2362200" h="1752600">
                <a:moveTo>
                  <a:pt x="1924050" y="1314450"/>
                </a:moveTo>
                <a:lnTo>
                  <a:pt x="1485900" y="1314450"/>
                </a:lnTo>
                <a:lnTo>
                  <a:pt x="1485900" y="1752600"/>
                </a:lnTo>
                <a:lnTo>
                  <a:pt x="1924050" y="1314450"/>
                </a:lnTo>
                <a:close/>
              </a:path>
              <a:path w="2362200" h="1752600">
                <a:moveTo>
                  <a:pt x="1485900" y="0"/>
                </a:moveTo>
                <a:lnTo>
                  <a:pt x="1485900" y="438150"/>
                </a:lnTo>
                <a:lnTo>
                  <a:pt x="1924050" y="438150"/>
                </a:lnTo>
                <a:lnTo>
                  <a:pt x="14859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93898" y="2420873"/>
            <a:ext cx="2362200" cy="1752600"/>
          </a:xfrm>
          <a:custGeom>
            <a:avLst/>
            <a:gdLst/>
            <a:ahLst/>
            <a:cxnLst/>
            <a:rect l="l" t="t" r="r" b="b"/>
            <a:pathLst>
              <a:path w="2362200" h="1752600">
                <a:moveTo>
                  <a:pt x="0" y="876300"/>
                </a:moveTo>
                <a:lnTo>
                  <a:pt x="876300" y="0"/>
                </a:lnTo>
                <a:lnTo>
                  <a:pt x="876300" y="438150"/>
                </a:lnTo>
                <a:lnTo>
                  <a:pt x="1485900" y="438150"/>
                </a:lnTo>
                <a:lnTo>
                  <a:pt x="1485900" y="0"/>
                </a:lnTo>
                <a:lnTo>
                  <a:pt x="2362200" y="876300"/>
                </a:lnTo>
                <a:lnTo>
                  <a:pt x="1485900" y="1752600"/>
                </a:lnTo>
                <a:lnTo>
                  <a:pt x="1485900" y="1314450"/>
                </a:lnTo>
                <a:lnTo>
                  <a:pt x="876300" y="1314450"/>
                </a:lnTo>
                <a:lnTo>
                  <a:pt x="876300" y="1752600"/>
                </a:lnTo>
                <a:lnTo>
                  <a:pt x="0" y="876300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592448" y="2915030"/>
            <a:ext cx="1166495" cy="802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Su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oc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ess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03681" y="1265682"/>
            <a:ext cx="2110740" cy="381000"/>
          </a:xfrm>
          <a:custGeom>
            <a:avLst/>
            <a:gdLst/>
            <a:ahLst/>
            <a:cxnLst/>
            <a:rect l="l" t="t" r="r" b="b"/>
            <a:pathLst>
              <a:path w="2110740" h="381000">
                <a:moveTo>
                  <a:pt x="0" y="381000"/>
                </a:moveTo>
                <a:lnTo>
                  <a:pt x="2110740" y="381000"/>
                </a:lnTo>
                <a:lnTo>
                  <a:pt x="211074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03681" y="1265682"/>
            <a:ext cx="2110740" cy="381000"/>
          </a:xfrm>
          <a:prstGeom prst="rect">
            <a:avLst/>
          </a:prstGeom>
          <a:solidFill>
            <a:srgbClr val="FFFFFF"/>
          </a:solidFill>
          <a:ln w="25908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3520">
              <a:lnSpc>
                <a:spcPct val="100000"/>
              </a:lnSpc>
            </a:pPr>
            <a:r>
              <a:rPr sz="1800" b="1" spc="-10" dirty="0">
                <a:latin typeface="Calibri"/>
                <a:cs typeface="Calibri"/>
              </a:rPr>
              <a:t>Big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</a:t>
            </a:r>
            <a:r>
              <a:rPr sz="1800" b="1" spc="-25" dirty="0">
                <a:latin typeface="Calibri"/>
                <a:cs typeface="Calibri"/>
              </a:rPr>
              <a:t>at</a:t>
            </a:r>
            <a:r>
              <a:rPr sz="1800" b="1" spc="-10" dirty="0">
                <a:latin typeface="Calibri"/>
                <a:cs typeface="Calibri"/>
              </a:rPr>
              <a:t>a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Solution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815584" y="1246632"/>
            <a:ext cx="1750060" cy="3596640"/>
          </a:xfrm>
          <a:custGeom>
            <a:avLst/>
            <a:gdLst/>
            <a:ahLst/>
            <a:cxnLst/>
            <a:rect l="l" t="t" r="r" b="b"/>
            <a:pathLst>
              <a:path w="1750059" h="3596640">
                <a:moveTo>
                  <a:pt x="0" y="3596640"/>
                </a:moveTo>
                <a:lnTo>
                  <a:pt x="1749552" y="3596640"/>
                </a:lnTo>
                <a:lnTo>
                  <a:pt x="1749552" y="0"/>
                </a:lnTo>
                <a:lnTo>
                  <a:pt x="0" y="0"/>
                </a:lnTo>
                <a:lnTo>
                  <a:pt x="0" y="359664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15584" y="1246632"/>
            <a:ext cx="1749551" cy="35966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11011" y="1242060"/>
            <a:ext cx="1758950" cy="3606165"/>
          </a:xfrm>
          <a:custGeom>
            <a:avLst/>
            <a:gdLst/>
            <a:ahLst/>
            <a:cxnLst/>
            <a:rect l="l" t="t" r="r" b="b"/>
            <a:pathLst>
              <a:path w="1758950" h="3606165">
                <a:moveTo>
                  <a:pt x="0" y="3605784"/>
                </a:moveTo>
                <a:lnTo>
                  <a:pt x="1758695" y="3605784"/>
                </a:lnTo>
                <a:lnTo>
                  <a:pt x="1758695" y="0"/>
                </a:lnTo>
                <a:lnTo>
                  <a:pt x="0" y="0"/>
                </a:lnTo>
                <a:lnTo>
                  <a:pt x="0" y="3605784"/>
                </a:lnTo>
                <a:close/>
              </a:path>
            </a:pathLst>
          </a:custGeom>
          <a:ln w="9144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120384" y="1353311"/>
            <a:ext cx="1750060" cy="3596640"/>
          </a:xfrm>
          <a:custGeom>
            <a:avLst/>
            <a:gdLst/>
            <a:ahLst/>
            <a:cxnLst/>
            <a:rect l="l" t="t" r="r" b="b"/>
            <a:pathLst>
              <a:path w="1750059" h="3596640">
                <a:moveTo>
                  <a:pt x="0" y="3596640"/>
                </a:moveTo>
                <a:lnTo>
                  <a:pt x="1749552" y="3596640"/>
                </a:lnTo>
                <a:lnTo>
                  <a:pt x="1749552" y="0"/>
                </a:lnTo>
                <a:lnTo>
                  <a:pt x="0" y="0"/>
                </a:lnTo>
                <a:lnTo>
                  <a:pt x="0" y="359664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120384" y="1353311"/>
            <a:ext cx="1749551" cy="35966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15811" y="1348739"/>
            <a:ext cx="1758950" cy="3606165"/>
          </a:xfrm>
          <a:custGeom>
            <a:avLst/>
            <a:gdLst/>
            <a:ahLst/>
            <a:cxnLst/>
            <a:rect l="l" t="t" r="r" b="b"/>
            <a:pathLst>
              <a:path w="1758950" h="3606165">
                <a:moveTo>
                  <a:pt x="0" y="3605784"/>
                </a:moveTo>
                <a:lnTo>
                  <a:pt x="1758695" y="3605784"/>
                </a:lnTo>
                <a:lnTo>
                  <a:pt x="1758695" y="0"/>
                </a:lnTo>
                <a:lnTo>
                  <a:pt x="0" y="0"/>
                </a:lnTo>
                <a:lnTo>
                  <a:pt x="0" y="3605784"/>
                </a:lnTo>
                <a:close/>
              </a:path>
            </a:pathLst>
          </a:custGeom>
          <a:ln w="9144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632954" y="1140713"/>
            <a:ext cx="1259205" cy="381000"/>
          </a:xfrm>
          <a:custGeom>
            <a:avLst/>
            <a:gdLst/>
            <a:ahLst/>
            <a:cxnLst/>
            <a:rect l="l" t="t" r="r" b="b"/>
            <a:pathLst>
              <a:path w="1259204" h="381000">
                <a:moveTo>
                  <a:pt x="0" y="381000"/>
                </a:moveTo>
                <a:lnTo>
                  <a:pt x="1258824" y="381000"/>
                </a:lnTo>
                <a:lnTo>
                  <a:pt x="1258824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632954" y="1140713"/>
            <a:ext cx="1259205" cy="381000"/>
          </a:xfrm>
          <a:custGeom>
            <a:avLst/>
            <a:gdLst/>
            <a:ahLst/>
            <a:cxnLst/>
            <a:rect l="l" t="t" r="r" b="b"/>
            <a:pathLst>
              <a:path w="1259204" h="381000">
                <a:moveTo>
                  <a:pt x="0" y="381000"/>
                </a:moveTo>
                <a:lnTo>
                  <a:pt x="1258824" y="381000"/>
                </a:lnTo>
                <a:lnTo>
                  <a:pt x="1258824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764906" y="1222755"/>
            <a:ext cx="99441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Calibri"/>
                <a:cs typeface="Calibri"/>
              </a:rPr>
              <a:t>C</a:t>
            </a:r>
            <a:r>
              <a:rPr sz="1800" b="1" spc="-35" dirty="0">
                <a:latin typeface="Calibri"/>
                <a:cs typeface="Calibri"/>
              </a:rPr>
              <a:t>r</a:t>
            </a:r>
            <a:r>
              <a:rPr sz="1800" b="1" spc="-10" dirty="0">
                <a:latin typeface="Calibri"/>
                <a:cs typeface="Calibri"/>
              </a:rPr>
              <a:t>oss</a:t>
            </a:r>
            <a:r>
              <a:rPr sz="1800" b="1" dirty="0">
                <a:latin typeface="Calibri"/>
                <a:cs typeface="Calibri"/>
              </a:rPr>
              <a:t>-D</a:t>
            </a:r>
            <a:r>
              <a:rPr sz="1800" b="1" spc="-25" dirty="0">
                <a:latin typeface="Calibri"/>
                <a:cs typeface="Calibri"/>
              </a:rPr>
              <a:t>R</a:t>
            </a:r>
            <a:r>
              <a:rPr sz="1800" b="1" dirty="0">
                <a:latin typeface="Calibri"/>
                <a:cs typeface="Calibri"/>
              </a:rPr>
              <a:t>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8204" y="204215"/>
            <a:ext cx="8229600" cy="33845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600" b="1" spc="-10" dirty="0">
                <a:latin typeface="Arial Narrow"/>
                <a:cs typeface="Arial Narrow"/>
              </a:rPr>
              <a:t>Big</a:t>
            </a:r>
            <a:r>
              <a:rPr sz="1600" b="1" spc="-5" dirty="0">
                <a:latin typeface="Arial Narrow"/>
                <a:cs typeface="Arial Narrow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D</a:t>
            </a:r>
            <a:r>
              <a:rPr sz="1600" b="1" spc="-5" dirty="0">
                <a:latin typeface="Arial Narrow"/>
                <a:cs typeface="Arial Narrow"/>
              </a:rPr>
              <a:t>a</a:t>
            </a:r>
            <a:r>
              <a:rPr sz="1600" b="1" spc="-10" dirty="0">
                <a:latin typeface="Arial Narrow"/>
                <a:cs typeface="Arial Narrow"/>
              </a:rPr>
              <a:t>ta</a:t>
            </a:r>
            <a:r>
              <a:rPr sz="1600" b="1" spc="-55" dirty="0">
                <a:latin typeface="Arial Narrow"/>
                <a:cs typeface="Arial Narrow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A</a:t>
            </a:r>
            <a:r>
              <a:rPr sz="1600" b="1" spc="-5" dirty="0">
                <a:latin typeface="Arial Narrow"/>
                <a:cs typeface="Arial Narrow"/>
              </a:rPr>
              <a:t>n</a:t>
            </a:r>
            <a:r>
              <a:rPr sz="1600" b="1" spc="-10" dirty="0">
                <a:latin typeface="Arial Narrow"/>
                <a:cs typeface="Arial Narrow"/>
              </a:rPr>
              <a:t>alytics </a:t>
            </a:r>
            <a:r>
              <a:rPr sz="1600" spc="-20" dirty="0">
                <a:latin typeface="Wingdings"/>
                <a:cs typeface="Wingdings"/>
              </a:rPr>
              <a:t>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In</a:t>
            </a:r>
            <a:r>
              <a:rPr sz="1600" b="1" spc="-5" dirty="0">
                <a:latin typeface="Arial Narrow"/>
                <a:cs typeface="Arial Narrow"/>
              </a:rPr>
              <a:t> </a:t>
            </a:r>
            <a:r>
              <a:rPr sz="1600" b="1" spc="-15" dirty="0">
                <a:latin typeface="Arial Narrow"/>
                <a:cs typeface="Arial Narrow"/>
              </a:rPr>
              <a:t>Ma</a:t>
            </a:r>
            <a:r>
              <a:rPr sz="1600" b="1" spc="-5" dirty="0">
                <a:latin typeface="Arial Narrow"/>
                <a:cs typeface="Arial Narrow"/>
              </a:rPr>
              <a:t>n</a:t>
            </a:r>
            <a:r>
              <a:rPr sz="1600" b="1" spc="-10" dirty="0">
                <a:latin typeface="Arial Narrow"/>
                <a:cs typeface="Arial Narrow"/>
              </a:rPr>
              <a:t>a</a:t>
            </a:r>
            <a:r>
              <a:rPr sz="1600" b="1" spc="-5" dirty="0">
                <a:latin typeface="Arial Narrow"/>
                <a:cs typeface="Arial Narrow"/>
              </a:rPr>
              <a:t>g</a:t>
            </a:r>
            <a:r>
              <a:rPr sz="1600" b="1" spc="-10" dirty="0">
                <a:latin typeface="Arial Narrow"/>
                <a:cs typeface="Arial Narrow"/>
              </a:rPr>
              <a:t>em</a:t>
            </a:r>
            <a:r>
              <a:rPr sz="1600" b="1" spc="-5" dirty="0">
                <a:latin typeface="Arial Narrow"/>
                <a:cs typeface="Arial Narrow"/>
              </a:rPr>
              <a:t>e</a:t>
            </a:r>
            <a:r>
              <a:rPr sz="1600" b="1" spc="-20" dirty="0">
                <a:latin typeface="Arial Narrow"/>
                <a:cs typeface="Arial Narrow"/>
              </a:rPr>
              <a:t>n</a:t>
            </a:r>
            <a:r>
              <a:rPr sz="1600" b="1" spc="-5" dirty="0">
                <a:latin typeface="Arial Narrow"/>
                <a:cs typeface="Arial Narrow"/>
              </a:rPr>
              <a:t>t</a:t>
            </a:r>
            <a:r>
              <a:rPr sz="1600" b="1" spc="-30" dirty="0">
                <a:latin typeface="Arial Narrow"/>
                <a:cs typeface="Arial Narrow"/>
              </a:rPr>
              <a:t> </a:t>
            </a:r>
            <a:r>
              <a:rPr sz="1600" spc="-20" dirty="0">
                <a:latin typeface="Wingdings"/>
                <a:cs typeface="Wingdings"/>
              </a:rPr>
              <a:t></a:t>
            </a:r>
            <a:r>
              <a:rPr sz="1600" spc="-9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A</a:t>
            </a:r>
            <a:r>
              <a:rPr sz="1600" b="1" spc="-5" dirty="0">
                <a:latin typeface="Arial Narrow"/>
                <a:cs typeface="Arial Narrow"/>
              </a:rPr>
              <a:t>p</a:t>
            </a:r>
            <a:r>
              <a:rPr sz="1600" b="1" spc="-10" dirty="0">
                <a:latin typeface="Arial Narrow"/>
                <a:cs typeface="Arial Narrow"/>
              </a:rPr>
              <a:t>plicat</a:t>
            </a:r>
            <a:r>
              <a:rPr sz="1600" b="1" spc="-15" dirty="0">
                <a:latin typeface="Arial Narrow"/>
                <a:cs typeface="Arial Narrow"/>
              </a:rPr>
              <a:t>i</a:t>
            </a:r>
            <a:r>
              <a:rPr sz="1600" b="1" spc="-10" dirty="0">
                <a:latin typeface="Arial Narrow"/>
                <a:cs typeface="Arial Narrow"/>
              </a:rPr>
              <a:t>o</a:t>
            </a:r>
            <a:r>
              <a:rPr sz="1600" b="1" spc="-5" dirty="0">
                <a:latin typeface="Arial Narrow"/>
                <a:cs typeface="Arial Narrow"/>
              </a:rPr>
              <a:t>n</a:t>
            </a:r>
            <a:r>
              <a:rPr sz="1600" b="1" spc="-10" dirty="0">
                <a:latin typeface="Arial Narrow"/>
                <a:cs typeface="Arial Narrow"/>
              </a:rPr>
              <a:t>s </a:t>
            </a:r>
            <a:r>
              <a:rPr sz="1600" spc="-20" dirty="0">
                <a:latin typeface="Wingdings"/>
                <a:cs typeface="Wingdings"/>
              </a:rPr>
              <a:t>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S</a:t>
            </a:r>
            <a:r>
              <a:rPr sz="1600" b="1" spc="-5" dirty="0">
                <a:latin typeface="Arial Narrow"/>
                <a:cs typeface="Arial Narrow"/>
              </a:rPr>
              <a:t>u</a:t>
            </a:r>
            <a:r>
              <a:rPr sz="1600" b="1" spc="-10" dirty="0">
                <a:latin typeface="Arial Narrow"/>
                <a:cs typeface="Arial Narrow"/>
              </a:rPr>
              <a:t>p</a:t>
            </a:r>
            <a:r>
              <a:rPr sz="1600" b="1" spc="-5" dirty="0">
                <a:latin typeface="Arial Narrow"/>
                <a:cs typeface="Arial Narrow"/>
              </a:rPr>
              <a:t>p</a:t>
            </a:r>
            <a:r>
              <a:rPr sz="1600" b="1" spc="-10" dirty="0">
                <a:latin typeface="Arial Narrow"/>
                <a:cs typeface="Arial Narrow"/>
              </a:rPr>
              <a:t>ly</a:t>
            </a:r>
            <a:r>
              <a:rPr sz="1600" b="1" spc="-20" dirty="0">
                <a:latin typeface="Arial Narrow"/>
                <a:cs typeface="Arial Narrow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C</a:t>
            </a:r>
            <a:r>
              <a:rPr sz="1600" b="1" spc="-5" dirty="0">
                <a:latin typeface="Arial Narrow"/>
                <a:cs typeface="Arial Narrow"/>
              </a:rPr>
              <a:t>h</a:t>
            </a:r>
            <a:r>
              <a:rPr sz="1600" b="1" spc="-15" dirty="0">
                <a:latin typeface="Arial Narrow"/>
                <a:cs typeface="Arial Narrow"/>
              </a:rPr>
              <a:t>ai</a:t>
            </a:r>
            <a:r>
              <a:rPr sz="1600" b="1" spc="-10" dirty="0">
                <a:latin typeface="Arial Narrow"/>
                <a:cs typeface="Arial Narrow"/>
              </a:rPr>
              <a:t>n</a:t>
            </a:r>
            <a:r>
              <a:rPr sz="1600" b="1" spc="-15" dirty="0">
                <a:latin typeface="Arial Narrow"/>
                <a:cs typeface="Arial Narrow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Predict</a:t>
            </a:r>
            <a:r>
              <a:rPr sz="1600" b="1" spc="-15" dirty="0">
                <a:latin typeface="Arial Narrow"/>
                <a:cs typeface="Arial Narrow"/>
              </a:rPr>
              <a:t>i</a:t>
            </a:r>
            <a:r>
              <a:rPr sz="1600" b="1" spc="-10" dirty="0">
                <a:latin typeface="Arial Narrow"/>
                <a:cs typeface="Arial Narrow"/>
              </a:rPr>
              <a:t>ve</a:t>
            </a:r>
            <a:r>
              <a:rPr sz="1600" b="1" spc="-15" dirty="0">
                <a:latin typeface="Arial Narrow"/>
                <a:cs typeface="Arial Narrow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Risk</a:t>
            </a:r>
            <a:r>
              <a:rPr sz="1600" b="1" dirty="0">
                <a:latin typeface="Arial Narrow"/>
                <a:cs typeface="Arial Narrow"/>
              </a:rPr>
              <a:t> </a:t>
            </a:r>
            <a:r>
              <a:rPr sz="1600" b="1" spc="-15" dirty="0">
                <a:latin typeface="Arial Narrow"/>
                <a:cs typeface="Arial Narrow"/>
              </a:rPr>
              <a:t>Ma</a:t>
            </a:r>
            <a:r>
              <a:rPr sz="1600" b="1" spc="-5" dirty="0">
                <a:latin typeface="Arial Narrow"/>
                <a:cs typeface="Arial Narrow"/>
              </a:rPr>
              <a:t>n</a:t>
            </a:r>
            <a:r>
              <a:rPr sz="1600" b="1" spc="-10" dirty="0">
                <a:latin typeface="Arial Narrow"/>
                <a:cs typeface="Arial Narrow"/>
              </a:rPr>
              <a:t>a</a:t>
            </a:r>
            <a:r>
              <a:rPr sz="1600" b="1" spc="-5" dirty="0">
                <a:latin typeface="Arial Narrow"/>
                <a:cs typeface="Arial Narrow"/>
              </a:rPr>
              <a:t>g</a:t>
            </a:r>
            <a:r>
              <a:rPr sz="1600" b="1" spc="-10" dirty="0">
                <a:latin typeface="Arial Narrow"/>
                <a:cs typeface="Arial Narrow"/>
              </a:rPr>
              <a:t>ement</a:t>
            </a:r>
            <a:endParaRPr sz="16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Bibl</a:t>
            </a:r>
            <a:r>
              <a:rPr sz="1800" b="1" spc="-15" dirty="0">
                <a:latin typeface="Arial Narrow"/>
                <a:cs typeface="Arial Narrow"/>
              </a:rPr>
              <a:t>i</a:t>
            </a:r>
            <a:r>
              <a:rPr sz="1800" b="1" spc="-10" dirty="0">
                <a:latin typeface="Arial Narrow"/>
                <a:cs typeface="Arial Narrow"/>
              </a:rPr>
              <a:t>ogr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phy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6323" y="902377"/>
            <a:ext cx="7995920" cy="3448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585858"/>
              </a:buClr>
              <a:buFont typeface="Microsoft Sans Serif"/>
              <a:buChar char="▪"/>
              <a:tabLst>
                <a:tab pos="355600" algn="l"/>
              </a:tabLst>
            </a:pP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B</a:t>
            </a:r>
            <a:r>
              <a:rPr sz="1600" spc="-20" dirty="0">
                <a:solidFill>
                  <a:srgbClr val="585858"/>
                </a:solidFill>
                <a:latin typeface="Trebuchet MS"/>
                <a:cs typeface="Trebuchet MS"/>
              </a:rPr>
              <a:t>o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ok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:</a:t>
            </a:r>
            <a:r>
              <a:rPr sz="1600" spc="3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‘D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a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ta</a:t>
            </a:r>
            <a:r>
              <a:rPr sz="1600" spc="-8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20" dirty="0">
                <a:solidFill>
                  <a:srgbClr val="585858"/>
                </a:solidFill>
                <a:latin typeface="Trebuchet MS"/>
                <a:cs typeface="Trebuchet MS"/>
              </a:rPr>
              <a:t>A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n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alyt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ic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s</a:t>
            </a:r>
            <a:r>
              <a:rPr sz="1600" spc="2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Mad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e</a:t>
            </a:r>
            <a:r>
              <a:rPr sz="1600" spc="-6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20" dirty="0">
                <a:solidFill>
                  <a:srgbClr val="585858"/>
                </a:solidFill>
                <a:latin typeface="Trebuchet MS"/>
                <a:cs typeface="Trebuchet MS"/>
              </a:rPr>
              <a:t>A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cc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e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ssibl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e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’.</a:t>
            </a:r>
            <a:r>
              <a:rPr sz="1600" spc="2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2018.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b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y</a:t>
            </a:r>
            <a:r>
              <a:rPr sz="1600" spc="-8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20" dirty="0">
                <a:solidFill>
                  <a:srgbClr val="585858"/>
                </a:solidFill>
                <a:latin typeface="Trebuchet MS"/>
                <a:cs typeface="Trebuchet MS"/>
              </a:rPr>
              <a:t>A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n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il</a:t>
            </a:r>
            <a:r>
              <a:rPr sz="1600" spc="3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Ma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hesh</a:t>
            </a:r>
            <a:r>
              <a:rPr sz="1600" spc="-20" dirty="0">
                <a:solidFill>
                  <a:srgbClr val="585858"/>
                </a:solidFill>
                <a:latin typeface="Trebuchet MS"/>
                <a:cs typeface="Trebuchet MS"/>
              </a:rPr>
              <a:t>w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ari</a:t>
            </a:r>
            <a:endParaRPr sz="16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380"/>
              </a:spcBef>
              <a:buClr>
                <a:srgbClr val="585858"/>
              </a:buClr>
              <a:buFont typeface="Microsoft Sans Serif"/>
              <a:buChar char="▪"/>
              <a:tabLst>
                <a:tab pos="355600" algn="l"/>
              </a:tabLst>
            </a:pP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B</a:t>
            </a:r>
            <a:r>
              <a:rPr sz="1600" spc="-20" dirty="0">
                <a:solidFill>
                  <a:srgbClr val="585858"/>
                </a:solidFill>
                <a:latin typeface="Trebuchet MS"/>
                <a:cs typeface="Trebuchet MS"/>
              </a:rPr>
              <a:t>o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ok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:</a:t>
            </a:r>
            <a:r>
              <a:rPr sz="1600" spc="3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‘</a:t>
            </a:r>
            <a:r>
              <a:rPr sz="1600" spc="-220" dirty="0">
                <a:solidFill>
                  <a:srgbClr val="585858"/>
                </a:solidFill>
                <a:latin typeface="Trebuchet MS"/>
                <a:cs typeface="Trebuchet MS"/>
              </a:rPr>
              <a:t>T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o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o</a:t>
            </a:r>
            <a:r>
              <a:rPr sz="1600" spc="2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Big</a:t>
            </a:r>
            <a:r>
              <a:rPr sz="1600" spc="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t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o</a:t>
            </a:r>
            <a:r>
              <a:rPr sz="1600" spc="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Ig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n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o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r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e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: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The</a:t>
            </a:r>
            <a:r>
              <a:rPr sz="1600" spc="1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Business</a:t>
            </a:r>
            <a:r>
              <a:rPr sz="1600" spc="1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C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as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e</a:t>
            </a:r>
            <a:r>
              <a:rPr sz="1600" spc="1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f</a:t>
            </a:r>
            <a:r>
              <a:rPr sz="1600" spc="-20" dirty="0">
                <a:solidFill>
                  <a:srgbClr val="585858"/>
                </a:solidFill>
                <a:latin typeface="Trebuchet MS"/>
                <a:cs typeface="Trebuchet MS"/>
              </a:rPr>
              <a:t>o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r</a:t>
            </a:r>
            <a:r>
              <a:rPr sz="1600" spc="2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Big</a:t>
            </a:r>
            <a:r>
              <a:rPr sz="1600" spc="3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D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a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t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a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’.</a:t>
            </a:r>
            <a:r>
              <a:rPr sz="160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1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b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y</a:t>
            </a:r>
            <a:r>
              <a:rPr sz="160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awa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r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d-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wi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n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n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i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ng</a:t>
            </a:r>
            <a:endParaRPr sz="16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384"/>
              </a:spcBef>
              <a:buClr>
                <a:srgbClr val="585858"/>
              </a:buClr>
              <a:buFont typeface="Microsoft Sans Serif"/>
              <a:buChar char="▪"/>
              <a:tabLst>
                <a:tab pos="355600" algn="l"/>
              </a:tabLst>
            </a:pP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B</a:t>
            </a:r>
            <a:r>
              <a:rPr sz="1600" spc="-25" dirty="0">
                <a:solidFill>
                  <a:srgbClr val="585858"/>
                </a:solidFill>
                <a:latin typeface="Trebuchet MS"/>
                <a:cs typeface="Trebuchet MS"/>
              </a:rPr>
              <a:t>o</a:t>
            </a:r>
            <a:r>
              <a:rPr sz="1600" spc="-20" dirty="0">
                <a:solidFill>
                  <a:srgbClr val="585858"/>
                </a:solidFill>
                <a:latin typeface="Trebuchet MS"/>
                <a:cs typeface="Trebuchet MS"/>
              </a:rPr>
              <a:t>o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k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:</a:t>
            </a:r>
            <a:r>
              <a:rPr sz="1600" spc="3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‘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D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a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t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a</a:t>
            </a:r>
            <a:r>
              <a:rPr sz="1600" spc="1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S</a:t>
            </a:r>
            <a:r>
              <a:rPr sz="1600" spc="-25" dirty="0">
                <a:solidFill>
                  <a:srgbClr val="585858"/>
                </a:solidFill>
                <a:latin typeface="Trebuchet MS"/>
                <a:cs typeface="Trebuchet MS"/>
              </a:rPr>
              <a:t>m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ar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t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:</a:t>
            </a:r>
            <a:r>
              <a:rPr sz="1600" spc="1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Usin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g</a:t>
            </a:r>
            <a:r>
              <a:rPr sz="1600" spc="2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D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a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t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a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Sci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e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nc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e</a:t>
            </a:r>
            <a:r>
              <a:rPr sz="1600" spc="1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t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o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95" dirty="0">
                <a:solidFill>
                  <a:srgbClr val="585858"/>
                </a:solidFill>
                <a:latin typeface="Trebuchet MS"/>
                <a:cs typeface="Trebuchet MS"/>
              </a:rPr>
              <a:t>T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ransf</a:t>
            </a:r>
            <a:r>
              <a:rPr sz="1600" spc="-20" dirty="0">
                <a:solidFill>
                  <a:srgbClr val="585858"/>
                </a:solidFill>
                <a:latin typeface="Trebuchet MS"/>
                <a:cs typeface="Trebuchet MS"/>
              </a:rPr>
              <a:t>o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rm</a:t>
            </a:r>
            <a:r>
              <a:rPr sz="1600" spc="2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Info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rmati</a:t>
            </a:r>
            <a:r>
              <a:rPr sz="1600" spc="-20" dirty="0">
                <a:solidFill>
                  <a:srgbClr val="585858"/>
                </a:solidFill>
                <a:latin typeface="Trebuchet MS"/>
                <a:cs typeface="Trebuchet MS"/>
              </a:rPr>
              <a:t>o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n</a:t>
            </a:r>
            <a:r>
              <a:rPr sz="1600" spc="3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in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to</a:t>
            </a:r>
            <a:r>
              <a:rPr sz="1600" spc="4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Insi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g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h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t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’,</a:t>
            </a:r>
            <a:r>
              <a:rPr sz="1600" spc="2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b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y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20" dirty="0">
                <a:solidFill>
                  <a:srgbClr val="585858"/>
                </a:solidFill>
                <a:latin typeface="Trebuchet MS"/>
                <a:cs typeface="Trebuchet MS"/>
              </a:rPr>
              <a:t>J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</a:pPr>
            <a:r>
              <a:rPr sz="1600" spc="-165" dirty="0">
                <a:solidFill>
                  <a:srgbClr val="585858"/>
                </a:solidFill>
                <a:latin typeface="Trebuchet MS"/>
                <a:cs typeface="Trebuchet MS"/>
              </a:rPr>
              <a:t>W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.</a:t>
            </a:r>
            <a:r>
              <a:rPr sz="1600" spc="1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For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e</a:t>
            </a:r>
            <a:r>
              <a:rPr sz="1600" spc="-20" dirty="0">
                <a:solidFill>
                  <a:srgbClr val="585858"/>
                </a:solidFill>
                <a:latin typeface="Trebuchet MS"/>
                <a:cs typeface="Trebuchet MS"/>
              </a:rPr>
              <a:t>ma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n’.</a:t>
            </a:r>
            <a:endParaRPr sz="1600">
              <a:latin typeface="Trebuchet MS"/>
              <a:cs typeface="Trebuchet MS"/>
            </a:endParaRPr>
          </a:p>
          <a:p>
            <a:pPr marL="355600" marR="217170" indent="-342900">
              <a:lnSpc>
                <a:spcPct val="100000"/>
              </a:lnSpc>
              <a:spcBef>
                <a:spcPts val="380"/>
              </a:spcBef>
              <a:buClr>
                <a:srgbClr val="585858"/>
              </a:buClr>
              <a:buFont typeface="Microsoft Sans Serif"/>
              <a:buChar char="▪"/>
              <a:tabLst>
                <a:tab pos="355600" algn="l"/>
              </a:tabLst>
            </a:pPr>
            <a:r>
              <a:rPr sz="1600" spc="-85" dirty="0">
                <a:solidFill>
                  <a:srgbClr val="585858"/>
                </a:solidFill>
                <a:latin typeface="Trebuchet MS"/>
                <a:cs typeface="Trebuchet MS"/>
              </a:rPr>
              <a:t>P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ap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e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r:</a:t>
            </a:r>
            <a:r>
              <a:rPr sz="1600" spc="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‘</a:t>
            </a:r>
            <a:r>
              <a:rPr sz="1600" spc="-20" dirty="0">
                <a:solidFill>
                  <a:srgbClr val="585858"/>
                </a:solidFill>
                <a:latin typeface="Trebuchet MS"/>
                <a:cs typeface="Trebuchet MS"/>
              </a:rPr>
              <a:t>A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l</a:t>
            </a:r>
            <a:r>
              <a:rPr sz="1600" spc="-25" dirty="0">
                <a:solidFill>
                  <a:srgbClr val="585858"/>
                </a:solidFill>
                <a:latin typeface="Trebuchet MS"/>
                <a:cs typeface="Trebuchet MS"/>
              </a:rPr>
              <a:t>m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e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ida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,</a:t>
            </a:r>
            <a:r>
              <a:rPr sz="1600" spc="3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300" dirty="0">
                <a:solidFill>
                  <a:srgbClr val="585858"/>
                </a:solidFill>
                <a:latin typeface="Trebuchet MS"/>
                <a:cs typeface="Trebuchet MS"/>
              </a:rPr>
              <a:t>F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.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585858"/>
                </a:solidFill>
                <a:latin typeface="Trebuchet MS"/>
                <a:cs typeface="Trebuchet MS"/>
              </a:rPr>
              <a:t>(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2018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)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.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Big</a:t>
            </a:r>
            <a:r>
              <a:rPr sz="1600" spc="1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D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a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t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a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: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 C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on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ce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pt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,</a:t>
            </a:r>
            <a:r>
              <a:rPr sz="1600" spc="2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85" dirty="0">
                <a:solidFill>
                  <a:srgbClr val="585858"/>
                </a:solidFill>
                <a:latin typeface="Trebuchet MS"/>
                <a:cs typeface="Trebuchet MS"/>
              </a:rPr>
              <a:t>P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ot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e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n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t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iali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ti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e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s</a:t>
            </a:r>
            <a:r>
              <a:rPr sz="1600" spc="3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a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nd</a:t>
            </a:r>
            <a:r>
              <a:rPr sz="1600" spc="2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585858"/>
                </a:solidFill>
                <a:latin typeface="Trebuchet MS"/>
                <a:cs typeface="Trebuchet MS"/>
              </a:rPr>
              <a:t>V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ul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n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era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biliti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e</a:t>
            </a:r>
            <a:r>
              <a:rPr sz="1600" dirty="0">
                <a:solidFill>
                  <a:srgbClr val="585858"/>
                </a:solidFill>
                <a:latin typeface="Trebuchet MS"/>
                <a:cs typeface="Trebuchet MS"/>
              </a:rPr>
              <a:t>s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’. E</a:t>
            </a:r>
            <a:r>
              <a:rPr sz="1600" spc="-25" dirty="0">
                <a:solidFill>
                  <a:srgbClr val="585858"/>
                </a:solidFill>
                <a:latin typeface="Trebuchet MS"/>
                <a:cs typeface="Trebuchet MS"/>
              </a:rPr>
              <a:t>m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erging</a:t>
            </a:r>
            <a:r>
              <a:rPr sz="1600" spc="2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Sci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e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n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ce</a:t>
            </a:r>
            <a:r>
              <a:rPr sz="160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20" dirty="0">
                <a:solidFill>
                  <a:srgbClr val="585858"/>
                </a:solidFill>
                <a:latin typeface="Trebuchet MS"/>
                <a:cs typeface="Trebuchet MS"/>
              </a:rPr>
              <a:t>J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ou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r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n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al,</a:t>
            </a:r>
            <a:r>
              <a:rPr sz="1600" spc="4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2(1).</a:t>
            </a:r>
            <a:endParaRPr sz="1600">
              <a:latin typeface="Trebuchet MS"/>
              <a:cs typeface="Trebuchet MS"/>
            </a:endParaRPr>
          </a:p>
          <a:p>
            <a:pPr marL="355600" marR="5080" indent="-342900">
              <a:lnSpc>
                <a:spcPct val="100000"/>
              </a:lnSpc>
              <a:spcBef>
                <a:spcPts val="384"/>
              </a:spcBef>
              <a:buClr>
                <a:srgbClr val="585858"/>
              </a:buClr>
              <a:buFont typeface="Microsoft Sans Serif"/>
              <a:buChar char="▪"/>
              <a:tabLst>
                <a:tab pos="355600" algn="l"/>
              </a:tabLst>
            </a:pP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Mc</a:t>
            </a:r>
            <a:r>
              <a:rPr sz="1600" spc="-20" dirty="0">
                <a:solidFill>
                  <a:srgbClr val="585858"/>
                </a:solidFill>
                <a:latin typeface="Trebuchet MS"/>
                <a:cs typeface="Trebuchet MS"/>
              </a:rPr>
              <a:t>A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fe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e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,</a:t>
            </a:r>
            <a:r>
              <a:rPr sz="1600" spc="-6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20" dirty="0">
                <a:solidFill>
                  <a:srgbClr val="585858"/>
                </a:solidFill>
                <a:latin typeface="Trebuchet MS"/>
                <a:cs typeface="Trebuchet MS"/>
              </a:rPr>
              <a:t>A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.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,</a:t>
            </a:r>
            <a:r>
              <a:rPr sz="1600" spc="1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Bry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n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j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o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l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f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sso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n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,</a:t>
            </a:r>
            <a:r>
              <a:rPr sz="1600" spc="3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E.,</a:t>
            </a:r>
            <a:r>
              <a:rPr sz="1600" spc="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D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av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e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npor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t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,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275" dirty="0">
                <a:solidFill>
                  <a:srgbClr val="585858"/>
                </a:solidFill>
                <a:latin typeface="Trebuchet MS"/>
                <a:cs typeface="Trebuchet MS"/>
              </a:rPr>
              <a:t>T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.</a:t>
            </a:r>
            <a:r>
              <a:rPr sz="1600" spc="1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H.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,</a:t>
            </a:r>
            <a:r>
              <a:rPr sz="1600" spc="2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85" dirty="0">
                <a:solidFill>
                  <a:srgbClr val="585858"/>
                </a:solidFill>
                <a:latin typeface="Trebuchet MS"/>
                <a:cs typeface="Trebuchet MS"/>
              </a:rPr>
              <a:t>P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a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til,</a:t>
            </a:r>
            <a:r>
              <a:rPr sz="1600" spc="1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D.</a:t>
            </a:r>
            <a:r>
              <a:rPr sz="1600" spc="1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J.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,</a:t>
            </a:r>
            <a:r>
              <a:rPr sz="1600" spc="1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&amp;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Bart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on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,</a:t>
            </a:r>
            <a:r>
              <a:rPr sz="1600" spc="2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D.</a:t>
            </a:r>
            <a:r>
              <a:rPr sz="1600" spc="1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0" dirty="0">
                <a:solidFill>
                  <a:srgbClr val="585858"/>
                </a:solidFill>
                <a:latin typeface="Trebuchet MS"/>
                <a:cs typeface="Trebuchet MS"/>
              </a:rPr>
              <a:t>(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201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2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)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. Big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da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t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a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: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 t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h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e</a:t>
            </a:r>
            <a:r>
              <a:rPr sz="1600" spc="1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mana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ge</a:t>
            </a:r>
            <a:r>
              <a:rPr sz="1600" spc="-20" dirty="0">
                <a:solidFill>
                  <a:srgbClr val="585858"/>
                </a:solidFill>
                <a:latin typeface="Trebuchet MS"/>
                <a:cs typeface="Trebuchet MS"/>
              </a:rPr>
              <a:t>me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nt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 r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ev</a:t>
            </a:r>
            <a:r>
              <a:rPr sz="1600" spc="-20" dirty="0">
                <a:solidFill>
                  <a:srgbClr val="585858"/>
                </a:solidFill>
                <a:latin typeface="Trebuchet MS"/>
                <a:cs typeface="Trebuchet MS"/>
              </a:rPr>
              <a:t>o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lut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ion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.</a:t>
            </a:r>
            <a:r>
              <a:rPr sz="1600" spc="4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Ha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rvard</a:t>
            </a:r>
            <a:r>
              <a:rPr sz="1600" spc="2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bu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siness</a:t>
            </a:r>
            <a:r>
              <a:rPr sz="1600" spc="1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r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e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vie</a:t>
            </a:r>
            <a:r>
              <a:rPr sz="1600" spc="-185" dirty="0">
                <a:solidFill>
                  <a:srgbClr val="585858"/>
                </a:solidFill>
                <a:latin typeface="Trebuchet MS"/>
                <a:cs typeface="Trebuchet MS"/>
              </a:rPr>
              <a:t>w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,</a:t>
            </a:r>
            <a:r>
              <a:rPr sz="1600" spc="6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90(10),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60-68.</a:t>
            </a:r>
            <a:endParaRPr sz="1600">
              <a:latin typeface="Trebuchet MS"/>
              <a:cs typeface="Trebuchet MS"/>
            </a:endParaRPr>
          </a:p>
          <a:p>
            <a:pPr marL="355600" marR="29845" indent="-342900">
              <a:lnSpc>
                <a:spcPct val="100000"/>
              </a:lnSpc>
              <a:spcBef>
                <a:spcPts val="380"/>
              </a:spcBef>
              <a:buClr>
                <a:srgbClr val="585858"/>
              </a:buClr>
              <a:buFont typeface="Microsoft Sans Serif"/>
              <a:buChar char="▪"/>
              <a:tabLst>
                <a:tab pos="355600" algn="l"/>
              </a:tabLst>
            </a:pP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Zik</a:t>
            </a:r>
            <a:r>
              <a:rPr sz="1600" spc="-20" dirty="0">
                <a:solidFill>
                  <a:srgbClr val="585858"/>
                </a:solidFill>
                <a:latin typeface="Trebuchet MS"/>
                <a:cs typeface="Trebuchet MS"/>
              </a:rPr>
              <a:t>o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p</a:t>
            </a:r>
            <a:r>
              <a:rPr sz="1600" spc="-20" dirty="0">
                <a:solidFill>
                  <a:srgbClr val="585858"/>
                </a:solidFill>
                <a:latin typeface="Trebuchet MS"/>
                <a:cs typeface="Trebuchet MS"/>
              </a:rPr>
              <a:t>o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ulo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s,</a:t>
            </a:r>
            <a:r>
              <a:rPr sz="1600" spc="5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325" dirty="0">
                <a:solidFill>
                  <a:srgbClr val="585858"/>
                </a:solidFill>
                <a:latin typeface="Trebuchet MS"/>
                <a:cs typeface="Trebuchet MS"/>
              </a:rPr>
              <a:t>P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.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,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&amp;</a:t>
            </a:r>
            <a:r>
              <a:rPr sz="1600" spc="1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Eato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n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,</a:t>
            </a:r>
            <a:r>
              <a:rPr sz="1600" spc="2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C.</a:t>
            </a:r>
            <a:r>
              <a:rPr sz="1600" spc="1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(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2011).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 Un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ders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t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a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n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di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ng</a:t>
            </a:r>
            <a:r>
              <a:rPr sz="1600" spc="2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bi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g</a:t>
            </a:r>
            <a:r>
              <a:rPr sz="160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da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t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a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:</a:t>
            </a:r>
            <a:r>
              <a:rPr sz="1600" spc="-8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20" dirty="0">
                <a:solidFill>
                  <a:srgbClr val="585858"/>
                </a:solidFill>
                <a:latin typeface="Trebuchet MS"/>
                <a:cs typeface="Trebuchet MS"/>
              </a:rPr>
              <a:t>A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n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alyt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ic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s</a:t>
            </a:r>
            <a:r>
              <a:rPr sz="1600" spc="3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f</a:t>
            </a:r>
            <a:r>
              <a:rPr sz="1600" spc="-20" dirty="0">
                <a:solidFill>
                  <a:srgbClr val="585858"/>
                </a:solidFill>
                <a:latin typeface="Trebuchet MS"/>
                <a:cs typeface="Trebuchet MS"/>
              </a:rPr>
              <a:t>o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r</a:t>
            </a:r>
            <a:r>
              <a:rPr sz="1600" spc="2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e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n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t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erpr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ise clas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s</a:t>
            </a:r>
            <a:r>
              <a:rPr sz="1600" spc="1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h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a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d</a:t>
            </a:r>
            <a:r>
              <a:rPr sz="1600" spc="-20" dirty="0">
                <a:solidFill>
                  <a:srgbClr val="585858"/>
                </a:solidFill>
                <a:latin typeface="Trebuchet MS"/>
                <a:cs typeface="Trebuchet MS"/>
              </a:rPr>
              <a:t>o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o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p</a:t>
            </a:r>
            <a:r>
              <a:rPr sz="1600" spc="2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a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nd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st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r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e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amin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g</a:t>
            </a:r>
            <a:r>
              <a:rPr sz="1600" spc="2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da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t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a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.</a:t>
            </a:r>
            <a:r>
              <a:rPr sz="1600" spc="1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McG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r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a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w-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Hil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l</a:t>
            </a:r>
            <a:r>
              <a:rPr sz="1600" spc="3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O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s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b</a:t>
            </a:r>
            <a:r>
              <a:rPr sz="1600" spc="-20" dirty="0">
                <a:solidFill>
                  <a:srgbClr val="585858"/>
                </a:solidFill>
                <a:latin typeface="Trebuchet MS"/>
                <a:cs typeface="Trebuchet MS"/>
              </a:rPr>
              <a:t>o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r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n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e</a:t>
            </a:r>
            <a:r>
              <a:rPr sz="1600" spc="2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Medi</a:t>
            </a:r>
            <a:r>
              <a:rPr sz="1600" spc="0" dirty="0">
                <a:solidFill>
                  <a:srgbClr val="585858"/>
                </a:solidFill>
                <a:latin typeface="Trebuchet MS"/>
                <a:cs typeface="Trebuchet MS"/>
              </a:rPr>
              <a:t>a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355600" marR="67945" indent="-342900">
              <a:lnSpc>
                <a:spcPct val="100000"/>
              </a:lnSpc>
              <a:spcBef>
                <a:spcPts val="384"/>
              </a:spcBef>
              <a:buClr>
                <a:srgbClr val="585858"/>
              </a:buClr>
              <a:buFont typeface="Microsoft Sans Serif"/>
              <a:buChar char="▪"/>
              <a:tabLst>
                <a:tab pos="355600" algn="l"/>
              </a:tabLst>
            </a:pPr>
            <a:r>
              <a:rPr sz="1600" spc="-55" dirty="0">
                <a:solidFill>
                  <a:srgbClr val="585858"/>
                </a:solidFill>
                <a:latin typeface="Trebuchet MS"/>
                <a:cs typeface="Trebuchet MS"/>
              </a:rPr>
              <a:t>K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won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,</a:t>
            </a:r>
            <a:r>
              <a:rPr sz="1600" spc="1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O.,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Le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e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,</a:t>
            </a:r>
            <a:r>
              <a:rPr sz="1600" spc="1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N.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,</a:t>
            </a:r>
            <a:r>
              <a:rPr sz="1600" spc="1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&amp;</a:t>
            </a:r>
            <a:r>
              <a:rPr sz="1600" spc="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Shin,</a:t>
            </a:r>
            <a:r>
              <a:rPr sz="1600" spc="1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B.</a:t>
            </a:r>
            <a:r>
              <a:rPr sz="1600" spc="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0" dirty="0">
                <a:solidFill>
                  <a:srgbClr val="585858"/>
                </a:solidFill>
                <a:latin typeface="Trebuchet MS"/>
                <a:cs typeface="Trebuchet MS"/>
              </a:rPr>
              <a:t>(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201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4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)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.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 D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a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ta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q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u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alit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y</a:t>
            </a:r>
            <a:r>
              <a:rPr sz="1600" spc="1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mana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ge</a:t>
            </a:r>
            <a:r>
              <a:rPr sz="1600" spc="-20" dirty="0">
                <a:solidFill>
                  <a:srgbClr val="585858"/>
                </a:solidFill>
                <a:latin typeface="Trebuchet MS"/>
                <a:cs typeface="Trebuchet MS"/>
              </a:rPr>
              <a:t>me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n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t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,</a:t>
            </a:r>
            <a:r>
              <a:rPr sz="1600" spc="1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da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ta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usage experi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e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nc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e</a:t>
            </a:r>
            <a:r>
              <a:rPr sz="1600" spc="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an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d</a:t>
            </a:r>
            <a:r>
              <a:rPr sz="160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acquisi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t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i</a:t>
            </a:r>
            <a:r>
              <a:rPr sz="1600" spc="-20" dirty="0">
                <a:solidFill>
                  <a:srgbClr val="585858"/>
                </a:solidFill>
                <a:latin typeface="Trebuchet MS"/>
                <a:cs typeface="Trebuchet MS"/>
              </a:rPr>
              <a:t>o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n</a:t>
            </a:r>
            <a:r>
              <a:rPr sz="1600" spc="3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in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te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n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ti</a:t>
            </a:r>
            <a:r>
              <a:rPr sz="1600" spc="-20" dirty="0">
                <a:solidFill>
                  <a:srgbClr val="585858"/>
                </a:solidFill>
                <a:latin typeface="Trebuchet MS"/>
                <a:cs typeface="Trebuchet MS"/>
              </a:rPr>
              <a:t>o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n</a:t>
            </a:r>
            <a:r>
              <a:rPr sz="1600" spc="3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20" dirty="0">
                <a:solidFill>
                  <a:srgbClr val="585858"/>
                </a:solidFill>
                <a:latin typeface="Trebuchet MS"/>
                <a:cs typeface="Trebuchet MS"/>
              </a:rPr>
              <a:t>o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f</a:t>
            </a:r>
            <a:r>
              <a:rPr sz="1600" spc="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bi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g</a:t>
            </a:r>
            <a:r>
              <a:rPr sz="1600" spc="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dat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a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a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n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alyti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cs.</a:t>
            </a:r>
            <a:r>
              <a:rPr sz="1600" spc="1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In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tern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ationa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l</a:t>
            </a:r>
            <a:r>
              <a:rPr sz="1600" spc="3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20" dirty="0">
                <a:solidFill>
                  <a:srgbClr val="585858"/>
                </a:solidFill>
                <a:latin typeface="Trebuchet MS"/>
                <a:cs typeface="Trebuchet MS"/>
              </a:rPr>
              <a:t>Jo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u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r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na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l</a:t>
            </a:r>
            <a:r>
              <a:rPr sz="1600" spc="2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20" dirty="0">
                <a:solidFill>
                  <a:srgbClr val="585858"/>
                </a:solidFill>
                <a:latin typeface="Trebuchet MS"/>
                <a:cs typeface="Trebuchet MS"/>
              </a:rPr>
              <a:t>o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f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Inf</a:t>
            </a:r>
            <a:r>
              <a:rPr sz="1600" spc="-20" dirty="0">
                <a:solidFill>
                  <a:srgbClr val="585858"/>
                </a:solidFill>
                <a:latin typeface="Trebuchet MS"/>
                <a:cs typeface="Trebuchet MS"/>
              </a:rPr>
              <a:t>o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rmati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o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n</a:t>
            </a:r>
            <a:r>
              <a:rPr sz="1600" spc="4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Man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ag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e</a:t>
            </a:r>
            <a:r>
              <a:rPr sz="1600" spc="-20" dirty="0">
                <a:solidFill>
                  <a:srgbClr val="585858"/>
                </a:solidFill>
                <a:latin typeface="Trebuchet MS"/>
                <a:cs typeface="Trebuchet MS"/>
              </a:rPr>
              <a:t>me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n</a:t>
            </a:r>
            <a:r>
              <a:rPr sz="1600" spc="-15" dirty="0">
                <a:solidFill>
                  <a:srgbClr val="585858"/>
                </a:solidFill>
                <a:latin typeface="Trebuchet MS"/>
                <a:cs typeface="Trebuchet MS"/>
              </a:rPr>
              <a:t>t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,</a:t>
            </a:r>
            <a:r>
              <a:rPr sz="1600" spc="1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34(3),</a:t>
            </a:r>
            <a:r>
              <a:rPr sz="160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38</a:t>
            </a:r>
            <a:r>
              <a:rPr sz="1600" spc="-5" dirty="0">
                <a:solidFill>
                  <a:srgbClr val="585858"/>
                </a:solidFill>
                <a:latin typeface="Trebuchet MS"/>
                <a:cs typeface="Trebuchet MS"/>
              </a:rPr>
              <a:t>7</a:t>
            </a:r>
            <a:r>
              <a:rPr sz="1600" spc="-10" dirty="0">
                <a:solidFill>
                  <a:srgbClr val="585858"/>
                </a:solidFill>
                <a:latin typeface="Trebuchet MS"/>
                <a:cs typeface="Trebuchet MS"/>
              </a:rPr>
              <a:t>-394.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4980">
              <a:lnSpc>
                <a:spcPct val="100000"/>
              </a:lnSpc>
            </a:pPr>
            <a:r>
              <a:rPr spc="-25" dirty="0"/>
              <a:t>Th</a:t>
            </a:r>
            <a:r>
              <a:rPr spc="-40" dirty="0"/>
              <a:t>a</a:t>
            </a:r>
            <a:r>
              <a:rPr spc="-30" dirty="0"/>
              <a:t>nk</a:t>
            </a:r>
            <a:r>
              <a:rPr spc="-20" dirty="0"/>
              <a:t>s</a:t>
            </a:r>
            <a:r>
              <a:rPr spc="15" dirty="0"/>
              <a:t> </a:t>
            </a:r>
            <a:r>
              <a:rPr i="1" spc="-30" dirty="0">
                <a:latin typeface="Trebuchet MS"/>
                <a:cs typeface="Trebuchet MS"/>
              </a:rPr>
              <a:t>…</a:t>
            </a:r>
            <a:r>
              <a:rPr i="1" dirty="0">
                <a:latin typeface="Trebuchet MS"/>
                <a:cs typeface="Trebuchet MS"/>
              </a:rPr>
              <a:t> </a:t>
            </a:r>
            <a:r>
              <a:rPr spc="-25" dirty="0"/>
              <a:t>any</a:t>
            </a:r>
            <a:r>
              <a:rPr spc="-5" dirty="0"/>
              <a:t> </a:t>
            </a:r>
            <a:r>
              <a:rPr spc="-25" dirty="0"/>
              <a:t>qu</a:t>
            </a:r>
            <a:r>
              <a:rPr spc="-40" dirty="0"/>
              <a:t>e</a:t>
            </a:r>
            <a:r>
              <a:rPr spc="-15" dirty="0"/>
              <a:t>sti</a:t>
            </a:r>
            <a:r>
              <a:rPr spc="-50" dirty="0"/>
              <a:t>o</a:t>
            </a:r>
            <a:r>
              <a:rPr spc="-30" dirty="0"/>
              <a:t>n</a:t>
            </a:r>
            <a:r>
              <a:rPr spc="-20" dirty="0"/>
              <a:t>s</a:t>
            </a:r>
            <a:r>
              <a:rPr spc="30" dirty="0"/>
              <a:t> </a:t>
            </a:r>
            <a:r>
              <a:rPr spc="-20" dirty="0"/>
              <a:t>?</a:t>
            </a:r>
          </a:p>
        </p:txBody>
      </p:sp>
      <p:sp>
        <p:nvSpPr>
          <p:cNvPr id="3" name="object 3"/>
          <p:cNvSpPr/>
          <p:nvPr/>
        </p:nvSpPr>
        <p:spPr>
          <a:xfrm>
            <a:off x="1188807" y="5086699"/>
            <a:ext cx="1568627" cy="15679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93772" y="6357612"/>
            <a:ext cx="149225" cy="168275"/>
          </a:xfrm>
          <a:custGeom>
            <a:avLst/>
            <a:gdLst/>
            <a:ahLst/>
            <a:cxnLst/>
            <a:rect l="l" t="t" r="r" b="b"/>
            <a:pathLst>
              <a:path w="149225" h="168275">
                <a:moveTo>
                  <a:pt x="13050" y="0"/>
                </a:moveTo>
                <a:lnTo>
                  <a:pt x="6186" y="13053"/>
                </a:lnTo>
                <a:lnTo>
                  <a:pt x="1546" y="26812"/>
                </a:lnTo>
                <a:lnTo>
                  <a:pt x="0" y="43013"/>
                </a:lnTo>
                <a:lnTo>
                  <a:pt x="2368" y="59920"/>
                </a:lnTo>
                <a:lnTo>
                  <a:pt x="28420" y="101302"/>
                </a:lnTo>
                <a:lnTo>
                  <a:pt x="75352" y="117503"/>
                </a:lnTo>
                <a:lnTo>
                  <a:pt x="79218" y="117503"/>
                </a:lnTo>
                <a:lnTo>
                  <a:pt x="57662" y="135106"/>
                </a:lnTo>
                <a:lnTo>
                  <a:pt x="33108" y="149678"/>
                </a:lnTo>
                <a:lnTo>
                  <a:pt x="39971" y="168213"/>
                </a:lnTo>
                <a:lnTo>
                  <a:pt x="60803" y="159704"/>
                </a:lnTo>
                <a:lnTo>
                  <a:pt x="100775" y="134407"/>
                </a:lnTo>
                <a:lnTo>
                  <a:pt x="131515" y="102934"/>
                </a:lnTo>
                <a:lnTo>
                  <a:pt x="149205" y="58404"/>
                </a:lnTo>
                <a:lnTo>
                  <a:pt x="139877" y="57588"/>
                </a:lnTo>
                <a:lnTo>
                  <a:pt x="113777" y="53740"/>
                </a:lnTo>
                <a:lnTo>
                  <a:pt x="71533" y="42198"/>
                </a:lnTo>
                <a:lnTo>
                  <a:pt x="30063" y="16901"/>
                </a:lnTo>
                <a:lnTo>
                  <a:pt x="20735" y="8395"/>
                </a:lnTo>
                <a:lnTo>
                  <a:pt x="13050" y="0"/>
                </a:lnTo>
                <a:close/>
              </a:path>
            </a:pathLst>
          </a:custGeom>
          <a:solidFill>
            <a:srgbClr val="336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93772" y="6357612"/>
            <a:ext cx="149225" cy="168275"/>
          </a:xfrm>
          <a:custGeom>
            <a:avLst/>
            <a:gdLst/>
            <a:ahLst/>
            <a:cxnLst/>
            <a:rect l="l" t="t" r="r" b="b"/>
            <a:pathLst>
              <a:path w="149225" h="168275">
                <a:moveTo>
                  <a:pt x="13050" y="0"/>
                </a:moveTo>
                <a:lnTo>
                  <a:pt x="41615" y="26112"/>
                </a:lnTo>
                <a:lnTo>
                  <a:pt x="91543" y="48377"/>
                </a:lnTo>
                <a:lnTo>
                  <a:pt x="139877" y="57588"/>
                </a:lnTo>
                <a:lnTo>
                  <a:pt x="149205" y="58404"/>
                </a:lnTo>
                <a:lnTo>
                  <a:pt x="146064" y="74489"/>
                </a:lnTo>
                <a:lnTo>
                  <a:pt x="119142" y="117503"/>
                </a:lnTo>
                <a:lnTo>
                  <a:pt x="80717" y="148163"/>
                </a:lnTo>
                <a:lnTo>
                  <a:pt x="39971" y="168213"/>
                </a:lnTo>
                <a:lnTo>
                  <a:pt x="33108" y="149678"/>
                </a:lnTo>
                <a:lnTo>
                  <a:pt x="57662" y="135106"/>
                </a:lnTo>
                <a:lnTo>
                  <a:pt x="79218" y="117503"/>
                </a:lnTo>
                <a:lnTo>
                  <a:pt x="75352" y="117503"/>
                </a:lnTo>
                <a:lnTo>
                  <a:pt x="57662" y="115988"/>
                </a:lnTo>
                <a:lnTo>
                  <a:pt x="16191" y="89875"/>
                </a:lnTo>
                <a:lnTo>
                  <a:pt x="0" y="43013"/>
                </a:lnTo>
                <a:lnTo>
                  <a:pt x="1546" y="26812"/>
                </a:lnTo>
                <a:lnTo>
                  <a:pt x="6186" y="13053"/>
                </a:lnTo>
                <a:lnTo>
                  <a:pt x="13050" y="0"/>
                </a:lnTo>
                <a:close/>
              </a:path>
            </a:pathLst>
          </a:custGeom>
          <a:ln w="3175">
            <a:solidFill>
              <a:srgbClr val="336B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06822" y="6325320"/>
            <a:ext cx="137160" cy="90805"/>
          </a:xfrm>
          <a:custGeom>
            <a:avLst/>
            <a:gdLst/>
            <a:ahLst/>
            <a:cxnLst/>
            <a:rect l="l" t="t" r="r" b="b"/>
            <a:pathLst>
              <a:path w="137159" h="90804">
                <a:moveTo>
                  <a:pt x="62302" y="0"/>
                </a:moveTo>
                <a:lnTo>
                  <a:pt x="43935" y="2331"/>
                </a:lnTo>
                <a:lnTo>
                  <a:pt x="26921" y="8511"/>
                </a:lnTo>
                <a:lnTo>
                  <a:pt x="12373" y="19238"/>
                </a:lnTo>
                <a:lnTo>
                  <a:pt x="0" y="32291"/>
                </a:lnTo>
                <a:lnTo>
                  <a:pt x="7685" y="40687"/>
                </a:lnTo>
                <a:lnTo>
                  <a:pt x="42291" y="66794"/>
                </a:lnTo>
                <a:lnTo>
                  <a:pt x="78493" y="80669"/>
                </a:lnTo>
                <a:lnTo>
                  <a:pt x="126827" y="89880"/>
                </a:lnTo>
                <a:lnTo>
                  <a:pt x="136155" y="90696"/>
                </a:lnTo>
                <a:lnTo>
                  <a:pt x="136832" y="72158"/>
                </a:lnTo>
                <a:lnTo>
                  <a:pt x="136832" y="69942"/>
                </a:lnTo>
                <a:lnTo>
                  <a:pt x="133835" y="53740"/>
                </a:lnTo>
                <a:lnTo>
                  <a:pt x="107639" y="15390"/>
                </a:lnTo>
                <a:lnTo>
                  <a:pt x="62302" y="0"/>
                </a:lnTo>
                <a:close/>
              </a:path>
            </a:pathLst>
          </a:custGeom>
          <a:solidFill>
            <a:srgbClr val="528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06822" y="6325320"/>
            <a:ext cx="137160" cy="90805"/>
          </a:xfrm>
          <a:custGeom>
            <a:avLst/>
            <a:gdLst/>
            <a:ahLst/>
            <a:cxnLst/>
            <a:rect l="l" t="t" r="r" b="b"/>
            <a:pathLst>
              <a:path w="137159" h="90804">
                <a:moveTo>
                  <a:pt x="62302" y="0"/>
                </a:moveTo>
                <a:lnTo>
                  <a:pt x="107639" y="15390"/>
                </a:lnTo>
                <a:lnTo>
                  <a:pt x="133835" y="53740"/>
                </a:lnTo>
                <a:lnTo>
                  <a:pt x="136832" y="69942"/>
                </a:lnTo>
                <a:lnTo>
                  <a:pt x="136832" y="72158"/>
                </a:lnTo>
                <a:lnTo>
                  <a:pt x="136155" y="90696"/>
                </a:lnTo>
                <a:lnTo>
                  <a:pt x="126827" y="89880"/>
                </a:lnTo>
                <a:lnTo>
                  <a:pt x="78493" y="80669"/>
                </a:lnTo>
                <a:lnTo>
                  <a:pt x="42291" y="66794"/>
                </a:lnTo>
                <a:lnTo>
                  <a:pt x="7685" y="40687"/>
                </a:lnTo>
                <a:lnTo>
                  <a:pt x="0" y="32291"/>
                </a:lnTo>
                <a:lnTo>
                  <a:pt x="12373" y="19238"/>
                </a:lnTo>
                <a:lnTo>
                  <a:pt x="26921" y="8511"/>
                </a:lnTo>
                <a:lnTo>
                  <a:pt x="43935" y="2331"/>
                </a:lnTo>
                <a:lnTo>
                  <a:pt x="62302" y="0"/>
                </a:lnTo>
                <a:close/>
              </a:path>
            </a:pathLst>
          </a:custGeom>
          <a:ln w="3175">
            <a:solidFill>
              <a:srgbClr val="5281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27785" y="5548542"/>
            <a:ext cx="865489" cy="7825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85405" y="5545501"/>
            <a:ext cx="1562523" cy="7887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27086" y="6439390"/>
            <a:ext cx="2301794" cy="875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77817" y="5091378"/>
            <a:ext cx="1873874" cy="123320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10016" y="6425860"/>
            <a:ext cx="1332039" cy="1032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60035" y="405384"/>
            <a:ext cx="3916679" cy="13182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323" y="991905"/>
            <a:ext cx="1816100" cy="626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469900" algn="l"/>
              </a:tabLst>
            </a:pPr>
            <a:r>
              <a:rPr sz="2400" b="1" dirty="0">
                <a:latin typeface="Arial Narrow"/>
                <a:cs typeface="Arial Narrow"/>
              </a:rPr>
              <a:t>K</a:t>
            </a:r>
            <a:r>
              <a:rPr sz="2400" b="1" spc="-10" dirty="0">
                <a:latin typeface="Arial Narrow"/>
                <a:cs typeface="Arial Narrow"/>
              </a:rPr>
              <a:t>n</a:t>
            </a:r>
            <a:r>
              <a:rPr sz="2400" b="1" dirty="0">
                <a:latin typeface="Arial Narrow"/>
                <a:cs typeface="Arial Narrow"/>
              </a:rPr>
              <a:t>owledge</a:t>
            </a:r>
            <a:endParaRPr sz="24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x</a:t>
            </a:r>
            <a:r>
              <a:rPr sz="1600" spc="-10" dirty="0">
                <a:latin typeface="Arial Narrow"/>
                <a:cs typeface="Arial Narrow"/>
              </a:rPr>
              <a:t>ample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Data</a:t>
            </a:r>
            <a:r>
              <a:rPr sz="1800" b="1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Co</a:t>
            </a:r>
            <a:r>
              <a:rPr sz="1800" b="1" dirty="0">
                <a:latin typeface="Arial Narrow"/>
                <a:cs typeface="Arial Narrow"/>
              </a:rPr>
              <a:t>nc</a:t>
            </a:r>
            <a:r>
              <a:rPr sz="1800" b="1" spc="-10" dirty="0">
                <a:latin typeface="Arial Narrow"/>
                <a:cs typeface="Arial Narrow"/>
              </a:rPr>
              <a:t>ept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Knowle</a:t>
            </a:r>
            <a:r>
              <a:rPr sz="1800" b="1" spc="-20" dirty="0">
                <a:latin typeface="Arial Narrow"/>
                <a:cs typeface="Arial Narrow"/>
              </a:rPr>
              <a:t>d</a:t>
            </a:r>
            <a:r>
              <a:rPr sz="1800" b="1" dirty="0">
                <a:latin typeface="Arial Narrow"/>
                <a:cs typeface="Arial Narrow"/>
              </a:rPr>
              <a:t>ge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11708" y="2156460"/>
            <a:ext cx="1152144" cy="34396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53896" y="3489959"/>
            <a:ext cx="1584579" cy="25614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59279" y="5207508"/>
            <a:ext cx="1113663" cy="9292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01521" y="3514471"/>
            <a:ext cx="1499235" cy="2476500"/>
          </a:xfrm>
          <a:custGeom>
            <a:avLst/>
            <a:gdLst/>
            <a:ahLst/>
            <a:cxnLst/>
            <a:rect l="l" t="t" r="r" b="b"/>
            <a:pathLst>
              <a:path w="1499235" h="2476500">
                <a:moveTo>
                  <a:pt x="0" y="0"/>
                </a:moveTo>
                <a:lnTo>
                  <a:pt x="532765" y="1671701"/>
                </a:lnTo>
                <a:lnTo>
                  <a:pt x="459864" y="1672394"/>
                </a:lnTo>
                <a:lnTo>
                  <a:pt x="445619" y="1674623"/>
                </a:lnTo>
                <a:lnTo>
                  <a:pt x="406432" y="1689710"/>
                </a:lnTo>
                <a:lnTo>
                  <a:pt x="374317" y="1715653"/>
                </a:lnTo>
                <a:lnTo>
                  <a:pt x="351513" y="1750211"/>
                </a:lnTo>
                <a:lnTo>
                  <a:pt x="340265" y="1791141"/>
                </a:lnTo>
                <a:lnTo>
                  <a:pt x="339471" y="1805813"/>
                </a:lnTo>
                <a:lnTo>
                  <a:pt x="339471" y="2006980"/>
                </a:lnTo>
                <a:lnTo>
                  <a:pt x="340164" y="2355983"/>
                </a:lnTo>
                <a:lnTo>
                  <a:pt x="351134" y="2397034"/>
                </a:lnTo>
                <a:lnTo>
                  <a:pt x="373707" y="2431755"/>
                </a:lnTo>
                <a:lnTo>
                  <a:pt x="405643" y="2457908"/>
                </a:lnTo>
                <a:lnTo>
                  <a:pt x="444698" y="2473252"/>
                </a:lnTo>
                <a:lnTo>
                  <a:pt x="473583" y="2476372"/>
                </a:lnTo>
                <a:lnTo>
                  <a:pt x="822705" y="2476372"/>
                </a:lnTo>
                <a:lnTo>
                  <a:pt x="1378841" y="2475679"/>
                </a:lnTo>
                <a:lnTo>
                  <a:pt x="1419885" y="2464713"/>
                </a:lnTo>
                <a:lnTo>
                  <a:pt x="1454607" y="2442144"/>
                </a:lnTo>
                <a:lnTo>
                  <a:pt x="1480764" y="2410212"/>
                </a:lnTo>
                <a:lnTo>
                  <a:pt x="1496113" y="2371153"/>
                </a:lnTo>
                <a:lnTo>
                  <a:pt x="1499235" y="2342260"/>
                </a:lnTo>
                <a:lnTo>
                  <a:pt x="1499235" y="1805813"/>
                </a:lnTo>
                <a:lnTo>
                  <a:pt x="1492628" y="1764139"/>
                </a:lnTo>
                <a:lnTo>
                  <a:pt x="1473673" y="1727061"/>
                </a:lnTo>
                <a:lnTo>
                  <a:pt x="1444609" y="1697800"/>
                </a:lnTo>
                <a:lnTo>
                  <a:pt x="1407678" y="1678599"/>
                </a:lnTo>
                <a:lnTo>
                  <a:pt x="1365123" y="1671701"/>
                </a:lnTo>
                <a:lnTo>
                  <a:pt x="822705" y="1671701"/>
                </a:ln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01521" y="3514471"/>
            <a:ext cx="1499235" cy="2476500"/>
          </a:xfrm>
          <a:custGeom>
            <a:avLst/>
            <a:gdLst/>
            <a:ahLst/>
            <a:cxnLst/>
            <a:rect l="l" t="t" r="r" b="b"/>
            <a:pathLst>
              <a:path w="1499235" h="2476500">
                <a:moveTo>
                  <a:pt x="339471" y="1805813"/>
                </a:moveTo>
                <a:lnTo>
                  <a:pt x="346369" y="1763257"/>
                </a:lnTo>
                <a:lnTo>
                  <a:pt x="365570" y="1726326"/>
                </a:lnTo>
                <a:lnTo>
                  <a:pt x="394831" y="1697262"/>
                </a:lnTo>
                <a:lnTo>
                  <a:pt x="431909" y="1678307"/>
                </a:lnTo>
                <a:lnTo>
                  <a:pt x="532765" y="1671701"/>
                </a:lnTo>
                <a:lnTo>
                  <a:pt x="0" y="0"/>
                </a:lnTo>
                <a:lnTo>
                  <a:pt x="822705" y="1671701"/>
                </a:lnTo>
                <a:lnTo>
                  <a:pt x="1365123" y="1671701"/>
                </a:lnTo>
                <a:lnTo>
                  <a:pt x="1379794" y="1672495"/>
                </a:lnTo>
                <a:lnTo>
                  <a:pt x="1420724" y="1683743"/>
                </a:lnTo>
                <a:lnTo>
                  <a:pt x="1455282" y="1706547"/>
                </a:lnTo>
                <a:lnTo>
                  <a:pt x="1481225" y="1738662"/>
                </a:lnTo>
                <a:lnTo>
                  <a:pt x="1496312" y="1777849"/>
                </a:lnTo>
                <a:lnTo>
                  <a:pt x="1499235" y="1805813"/>
                </a:lnTo>
                <a:lnTo>
                  <a:pt x="1499235" y="2006980"/>
                </a:lnTo>
                <a:lnTo>
                  <a:pt x="1499235" y="2342260"/>
                </a:lnTo>
                <a:lnTo>
                  <a:pt x="1498440" y="2356937"/>
                </a:lnTo>
                <a:lnTo>
                  <a:pt x="1487192" y="2397873"/>
                </a:lnTo>
                <a:lnTo>
                  <a:pt x="1464388" y="2432430"/>
                </a:lnTo>
                <a:lnTo>
                  <a:pt x="1432273" y="2458369"/>
                </a:lnTo>
                <a:lnTo>
                  <a:pt x="1393086" y="2473451"/>
                </a:lnTo>
                <a:lnTo>
                  <a:pt x="822705" y="2476372"/>
                </a:lnTo>
                <a:lnTo>
                  <a:pt x="532765" y="2476372"/>
                </a:lnTo>
                <a:lnTo>
                  <a:pt x="473583" y="2476372"/>
                </a:lnTo>
                <a:lnTo>
                  <a:pt x="458911" y="2475579"/>
                </a:lnTo>
                <a:lnTo>
                  <a:pt x="417981" y="2464334"/>
                </a:lnTo>
                <a:lnTo>
                  <a:pt x="383423" y="2441535"/>
                </a:lnTo>
                <a:lnTo>
                  <a:pt x="357480" y="2409422"/>
                </a:lnTo>
                <a:lnTo>
                  <a:pt x="342393" y="2370232"/>
                </a:lnTo>
                <a:lnTo>
                  <a:pt x="339471" y="2006980"/>
                </a:lnTo>
                <a:lnTo>
                  <a:pt x="339471" y="1805813"/>
                </a:lnTo>
                <a:close/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133092" y="5412663"/>
            <a:ext cx="576580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5" dirty="0">
                <a:latin typeface="Calibri"/>
                <a:cs typeface="Calibri"/>
              </a:rPr>
              <a:t>24</a:t>
            </a:r>
            <a:r>
              <a:rPr sz="3200" b="1" dirty="0">
                <a:latin typeface="Calibri"/>
                <a:cs typeface="Calibri"/>
              </a:rPr>
              <a:t>°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07464" y="6070091"/>
            <a:ext cx="1132840" cy="370840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38455">
              <a:lnSpc>
                <a:spcPct val="100000"/>
              </a:lnSpc>
            </a:pP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1800" b="1" spc="-25" dirty="0">
                <a:solidFill>
                  <a:srgbClr val="FF0000"/>
                </a:solidFill>
                <a:latin typeface="Calibri"/>
                <a:cs typeface="Calibri"/>
              </a:rPr>
              <a:t>at</a:t>
            </a:r>
            <a:r>
              <a:rPr sz="1800" b="1" spc="-1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60220" y="3069272"/>
            <a:ext cx="528370" cy="67176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07464" y="3102864"/>
            <a:ext cx="441959" cy="568960"/>
          </a:xfrm>
          <a:custGeom>
            <a:avLst/>
            <a:gdLst/>
            <a:ahLst/>
            <a:cxnLst/>
            <a:rect l="l" t="t" r="r" b="b"/>
            <a:pathLst>
              <a:path w="441960" h="568960">
                <a:moveTo>
                  <a:pt x="220980" y="0"/>
                </a:moveTo>
                <a:lnTo>
                  <a:pt x="220980" y="142112"/>
                </a:lnTo>
                <a:lnTo>
                  <a:pt x="0" y="142112"/>
                </a:lnTo>
                <a:lnTo>
                  <a:pt x="0" y="426338"/>
                </a:lnTo>
                <a:lnTo>
                  <a:pt x="220980" y="426338"/>
                </a:lnTo>
                <a:lnTo>
                  <a:pt x="220980" y="568452"/>
                </a:lnTo>
                <a:lnTo>
                  <a:pt x="441960" y="284225"/>
                </a:lnTo>
                <a:lnTo>
                  <a:pt x="2209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07464" y="3102864"/>
            <a:ext cx="441959" cy="568960"/>
          </a:xfrm>
          <a:custGeom>
            <a:avLst/>
            <a:gdLst/>
            <a:ahLst/>
            <a:cxnLst/>
            <a:rect l="l" t="t" r="r" b="b"/>
            <a:pathLst>
              <a:path w="441960" h="568960">
                <a:moveTo>
                  <a:pt x="0" y="142112"/>
                </a:moveTo>
                <a:lnTo>
                  <a:pt x="220980" y="142112"/>
                </a:lnTo>
                <a:lnTo>
                  <a:pt x="220980" y="0"/>
                </a:lnTo>
                <a:lnTo>
                  <a:pt x="441960" y="284225"/>
                </a:lnTo>
                <a:lnTo>
                  <a:pt x="220980" y="568452"/>
                </a:lnTo>
                <a:lnTo>
                  <a:pt x="220980" y="426338"/>
                </a:lnTo>
                <a:lnTo>
                  <a:pt x="0" y="426338"/>
                </a:lnTo>
                <a:lnTo>
                  <a:pt x="0" y="14211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96667" y="2886455"/>
            <a:ext cx="1843658" cy="10953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43911" y="2913888"/>
            <a:ext cx="1758696" cy="10104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43911" y="3082289"/>
            <a:ext cx="1758950" cy="168910"/>
          </a:xfrm>
          <a:custGeom>
            <a:avLst/>
            <a:gdLst/>
            <a:ahLst/>
            <a:cxnLst/>
            <a:rect l="l" t="t" r="r" b="b"/>
            <a:pathLst>
              <a:path w="1758950" h="168910">
                <a:moveTo>
                  <a:pt x="1758696" y="0"/>
                </a:moveTo>
                <a:lnTo>
                  <a:pt x="1733139" y="40455"/>
                </a:lnTo>
                <a:lnTo>
                  <a:pt x="1689592" y="65531"/>
                </a:lnTo>
                <a:lnTo>
                  <a:pt x="1626948" y="88688"/>
                </a:lnTo>
                <a:lnTo>
                  <a:pt x="1589032" y="99437"/>
                </a:lnTo>
                <a:lnTo>
                  <a:pt x="1547020" y="109577"/>
                </a:lnTo>
                <a:lnTo>
                  <a:pt x="1501140" y="119062"/>
                </a:lnTo>
                <a:lnTo>
                  <a:pt x="1451617" y="127850"/>
                </a:lnTo>
                <a:lnTo>
                  <a:pt x="1398678" y="135898"/>
                </a:lnTo>
                <a:lnTo>
                  <a:pt x="1342549" y="143161"/>
                </a:lnTo>
                <a:lnTo>
                  <a:pt x="1283457" y="149597"/>
                </a:lnTo>
                <a:lnTo>
                  <a:pt x="1221628" y="155162"/>
                </a:lnTo>
                <a:lnTo>
                  <a:pt x="1157289" y="159812"/>
                </a:lnTo>
                <a:lnTo>
                  <a:pt x="1090664" y="163505"/>
                </a:lnTo>
                <a:lnTo>
                  <a:pt x="1021982" y="166196"/>
                </a:lnTo>
                <a:lnTo>
                  <a:pt x="951467" y="167843"/>
                </a:lnTo>
                <a:lnTo>
                  <a:pt x="879348" y="168401"/>
                </a:lnTo>
                <a:lnTo>
                  <a:pt x="807228" y="167843"/>
                </a:lnTo>
                <a:lnTo>
                  <a:pt x="736713" y="166196"/>
                </a:lnTo>
                <a:lnTo>
                  <a:pt x="668031" y="163505"/>
                </a:lnTo>
                <a:lnTo>
                  <a:pt x="601406" y="159812"/>
                </a:lnTo>
                <a:lnTo>
                  <a:pt x="537067" y="155162"/>
                </a:lnTo>
                <a:lnTo>
                  <a:pt x="475238" y="149597"/>
                </a:lnTo>
                <a:lnTo>
                  <a:pt x="416146" y="143161"/>
                </a:lnTo>
                <a:lnTo>
                  <a:pt x="360017" y="135898"/>
                </a:lnTo>
                <a:lnTo>
                  <a:pt x="307078" y="127850"/>
                </a:lnTo>
                <a:lnTo>
                  <a:pt x="257556" y="119062"/>
                </a:lnTo>
                <a:lnTo>
                  <a:pt x="211675" y="109577"/>
                </a:lnTo>
                <a:lnTo>
                  <a:pt x="169663" y="99437"/>
                </a:lnTo>
                <a:lnTo>
                  <a:pt x="131747" y="88688"/>
                </a:lnTo>
                <a:lnTo>
                  <a:pt x="69103" y="65532"/>
                </a:lnTo>
                <a:lnTo>
                  <a:pt x="25556" y="40455"/>
                </a:lnTo>
                <a:lnTo>
                  <a:pt x="2915" y="13805"/>
                </a:ln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43911" y="2913888"/>
            <a:ext cx="1758950" cy="1010919"/>
          </a:xfrm>
          <a:custGeom>
            <a:avLst/>
            <a:gdLst/>
            <a:ahLst/>
            <a:cxnLst/>
            <a:rect l="l" t="t" r="r" b="b"/>
            <a:pathLst>
              <a:path w="1758950" h="1010920">
                <a:moveTo>
                  <a:pt x="0" y="168401"/>
                </a:moveTo>
                <a:lnTo>
                  <a:pt x="25556" y="127946"/>
                </a:lnTo>
                <a:lnTo>
                  <a:pt x="69103" y="102869"/>
                </a:lnTo>
                <a:lnTo>
                  <a:pt x="131747" y="79713"/>
                </a:lnTo>
                <a:lnTo>
                  <a:pt x="169663" y="68964"/>
                </a:lnTo>
                <a:lnTo>
                  <a:pt x="211675" y="58824"/>
                </a:lnTo>
                <a:lnTo>
                  <a:pt x="257556" y="49339"/>
                </a:lnTo>
                <a:lnTo>
                  <a:pt x="307078" y="40551"/>
                </a:lnTo>
                <a:lnTo>
                  <a:pt x="360017" y="32503"/>
                </a:lnTo>
                <a:lnTo>
                  <a:pt x="416146" y="25240"/>
                </a:lnTo>
                <a:lnTo>
                  <a:pt x="475238" y="18804"/>
                </a:lnTo>
                <a:lnTo>
                  <a:pt x="537067" y="13239"/>
                </a:lnTo>
                <a:lnTo>
                  <a:pt x="601406" y="8589"/>
                </a:lnTo>
                <a:lnTo>
                  <a:pt x="668031" y="4896"/>
                </a:lnTo>
                <a:lnTo>
                  <a:pt x="736713" y="2205"/>
                </a:lnTo>
                <a:lnTo>
                  <a:pt x="807228" y="558"/>
                </a:lnTo>
                <a:lnTo>
                  <a:pt x="879348" y="0"/>
                </a:lnTo>
                <a:lnTo>
                  <a:pt x="951467" y="558"/>
                </a:lnTo>
                <a:lnTo>
                  <a:pt x="1021982" y="2205"/>
                </a:lnTo>
                <a:lnTo>
                  <a:pt x="1090664" y="4896"/>
                </a:lnTo>
                <a:lnTo>
                  <a:pt x="1157289" y="8589"/>
                </a:lnTo>
                <a:lnTo>
                  <a:pt x="1221628" y="13239"/>
                </a:lnTo>
                <a:lnTo>
                  <a:pt x="1283457" y="18804"/>
                </a:lnTo>
                <a:lnTo>
                  <a:pt x="1342549" y="25240"/>
                </a:lnTo>
                <a:lnTo>
                  <a:pt x="1398678" y="32503"/>
                </a:lnTo>
                <a:lnTo>
                  <a:pt x="1451617" y="40551"/>
                </a:lnTo>
                <a:lnTo>
                  <a:pt x="1501139" y="49339"/>
                </a:lnTo>
                <a:lnTo>
                  <a:pt x="1547020" y="58824"/>
                </a:lnTo>
                <a:lnTo>
                  <a:pt x="1589032" y="68964"/>
                </a:lnTo>
                <a:lnTo>
                  <a:pt x="1626948" y="79713"/>
                </a:lnTo>
                <a:lnTo>
                  <a:pt x="1689592" y="102869"/>
                </a:lnTo>
                <a:lnTo>
                  <a:pt x="1733139" y="127946"/>
                </a:lnTo>
                <a:lnTo>
                  <a:pt x="1758696" y="168401"/>
                </a:lnTo>
                <a:lnTo>
                  <a:pt x="1758696" y="842010"/>
                </a:lnTo>
                <a:lnTo>
                  <a:pt x="1733139" y="882465"/>
                </a:lnTo>
                <a:lnTo>
                  <a:pt x="1689592" y="907542"/>
                </a:lnTo>
                <a:lnTo>
                  <a:pt x="1626948" y="930698"/>
                </a:lnTo>
                <a:lnTo>
                  <a:pt x="1589032" y="941447"/>
                </a:lnTo>
                <a:lnTo>
                  <a:pt x="1547020" y="951587"/>
                </a:lnTo>
                <a:lnTo>
                  <a:pt x="1501140" y="961072"/>
                </a:lnTo>
                <a:lnTo>
                  <a:pt x="1451617" y="969860"/>
                </a:lnTo>
                <a:lnTo>
                  <a:pt x="1398678" y="977908"/>
                </a:lnTo>
                <a:lnTo>
                  <a:pt x="1342549" y="985171"/>
                </a:lnTo>
                <a:lnTo>
                  <a:pt x="1283457" y="991607"/>
                </a:lnTo>
                <a:lnTo>
                  <a:pt x="1221628" y="997172"/>
                </a:lnTo>
                <a:lnTo>
                  <a:pt x="1157289" y="1001822"/>
                </a:lnTo>
                <a:lnTo>
                  <a:pt x="1090664" y="1005515"/>
                </a:lnTo>
                <a:lnTo>
                  <a:pt x="1021982" y="1008206"/>
                </a:lnTo>
                <a:lnTo>
                  <a:pt x="951467" y="1009853"/>
                </a:lnTo>
                <a:lnTo>
                  <a:pt x="879348" y="1010412"/>
                </a:lnTo>
                <a:lnTo>
                  <a:pt x="807228" y="1009853"/>
                </a:lnTo>
                <a:lnTo>
                  <a:pt x="736713" y="1008206"/>
                </a:lnTo>
                <a:lnTo>
                  <a:pt x="668031" y="1005515"/>
                </a:lnTo>
                <a:lnTo>
                  <a:pt x="601406" y="1001822"/>
                </a:lnTo>
                <a:lnTo>
                  <a:pt x="537067" y="997172"/>
                </a:lnTo>
                <a:lnTo>
                  <a:pt x="475238" y="991607"/>
                </a:lnTo>
                <a:lnTo>
                  <a:pt x="416146" y="985171"/>
                </a:lnTo>
                <a:lnTo>
                  <a:pt x="360017" y="977908"/>
                </a:lnTo>
                <a:lnTo>
                  <a:pt x="307078" y="969860"/>
                </a:lnTo>
                <a:lnTo>
                  <a:pt x="257556" y="961072"/>
                </a:lnTo>
                <a:lnTo>
                  <a:pt x="211675" y="951587"/>
                </a:lnTo>
                <a:lnTo>
                  <a:pt x="169663" y="941447"/>
                </a:lnTo>
                <a:lnTo>
                  <a:pt x="131747" y="930698"/>
                </a:lnTo>
                <a:lnTo>
                  <a:pt x="69103" y="907541"/>
                </a:lnTo>
                <a:lnTo>
                  <a:pt x="25556" y="882465"/>
                </a:lnTo>
                <a:lnTo>
                  <a:pt x="0" y="842010"/>
                </a:lnTo>
                <a:lnTo>
                  <a:pt x="0" y="168401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63211" y="1226819"/>
            <a:ext cx="3201924" cy="21305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07535" y="5215128"/>
            <a:ext cx="2010410" cy="370840"/>
          </a:xfrm>
          <a:custGeom>
            <a:avLst/>
            <a:gdLst/>
            <a:ahLst/>
            <a:cxnLst/>
            <a:rect l="l" t="t" r="r" b="b"/>
            <a:pathLst>
              <a:path w="2010410" h="370839">
                <a:moveTo>
                  <a:pt x="0" y="370332"/>
                </a:moveTo>
                <a:lnTo>
                  <a:pt x="2010156" y="370332"/>
                </a:lnTo>
                <a:lnTo>
                  <a:pt x="2010156" y="0"/>
                </a:lnTo>
                <a:lnTo>
                  <a:pt x="0" y="0"/>
                </a:lnTo>
                <a:lnTo>
                  <a:pt x="0" y="370332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334002" y="5294884"/>
            <a:ext cx="115951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1800" b="1" spc="-2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1800" b="1" spc="-30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orm</a:t>
            </a:r>
            <a:r>
              <a:rPr sz="1800" b="1" spc="-2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1800" b="1" spc="-10" dirty="0">
                <a:solidFill>
                  <a:srgbClr val="FF0000"/>
                </a:solidFill>
                <a:latin typeface="Calibri"/>
                <a:cs typeface="Calibri"/>
              </a:rPr>
              <a:t>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997452" y="2426207"/>
            <a:ext cx="786053" cy="7143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46601" y="2451861"/>
            <a:ext cx="699135" cy="625475"/>
          </a:xfrm>
          <a:custGeom>
            <a:avLst/>
            <a:gdLst/>
            <a:ahLst/>
            <a:cxnLst/>
            <a:rect l="l" t="t" r="r" b="b"/>
            <a:pathLst>
              <a:path w="699135" h="625475">
                <a:moveTo>
                  <a:pt x="301625" y="0"/>
                </a:moveTo>
                <a:lnTo>
                  <a:pt x="385318" y="114935"/>
                </a:lnTo>
                <a:lnTo>
                  <a:pt x="0" y="395477"/>
                </a:lnTo>
                <a:lnTo>
                  <a:pt x="167386" y="625348"/>
                </a:lnTo>
                <a:lnTo>
                  <a:pt x="552576" y="344804"/>
                </a:lnTo>
                <a:lnTo>
                  <a:pt x="654353" y="344804"/>
                </a:lnTo>
                <a:lnTo>
                  <a:pt x="698753" y="62611"/>
                </a:lnTo>
                <a:lnTo>
                  <a:pt x="301625" y="0"/>
                </a:lnTo>
                <a:close/>
              </a:path>
              <a:path w="699135" h="625475">
                <a:moveTo>
                  <a:pt x="654353" y="344804"/>
                </a:moveTo>
                <a:lnTo>
                  <a:pt x="552576" y="344804"/>
                </a:lnTo>
                <a:lnTo>
                  <a:pt x="636270" y="459739"/>
                </a:lnTo>
                <a:lnTo>
                  <a:pt x="654353" y="3448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46601" y="2451861"/>
            <a:ext cx="699135" cy="625475"/>
          </a:xfrm>
          <a:custGeom>
            <a:avLst/>
            <a:gdLst/>
            <a:ahLst/>
            <a:cxnLst/>
            <a:rect l="l" t="t" r="r" b="b"/>
            <a:pathLst>
              <a:path w="699135" h="625475">
                <a:moveTo>
                  <a:pt x="0" y="395477"/>
                </a:moveTo>
                <a:lnTo>
                  <a:pt x="385318" y="114935"/>
                </a:lnTo>
                <a:lnTo>
                  <a:pt x="301625" y="0"/>
                </a:lnTo>
                <a:lnTo>
                  <a:pt x="698753" y="62611"/>
                </a:lnTo>
                <a:lnTo>
                  <a:pt x="636270" y="459739"/>
                </a:lnTo>
                <a:lnTo>
                  <a:pt x="552576" y="344804"/>
                </a:lnTo>
                <a:lnTo>
                  <a:pt x="167386" y="625348"/>
                </a:lnTo>
                <a:lnTo>
                  <a:pt x="0" y="39547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30523" y="2464307"/>
            <a:ext cx="3123819" cy="27824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457955" y="4073702"/>
            <a:ext cx="2965323" cy="12355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477767" y="2488057"/>
            <a:ext cx="3039110" cy="2698115"/>
          </a:xfrm>
          <a:custGeom>
            <a:avLst/>
            <a:gdLst/>
            <a:ahLst/>
            <a:cxnLst/>
            <a:rect l="l" t="t" r="r" b="b"/>
            <a:pathLst>
              <a:path w="3039109" h="2698115">
                <a:moveTo>
                  <a:pt x="2857246" y="1608454"/>
                </a:moveTo>
                <a:lnTo>
                  <a:pt x="181610" y="1608454"/>
                </a:lnTo>
                <a:lnTo>
                  <a:pt x="166711" y="1609056"/>
                </a:lnTo>
                <a:lnTo>
                  <a:pt x="124195" y="1617710"/>
                </a:lnTo>
                <a:lnTo>
                  <a:pt x="85932" y="1635657"/>
                </a:lnTo>
                <a:lnTo>
                  <a:pt x="53181" y="1661636"/>
                </a:lnTo>
                <a:lnTo>
                  <a:pt x="27202" y="1694387"/>
                </a:lnTo>
                <a:lnTo>
                  <a:pt x="9255" y="1732650"/>
                </a:lnTo>
                <a:lnTo>
                  <a:pt x="601" y="1775166"/>
                </a:lnTo>
                <a:lnTo>
                  <a:pt x="0" y="1790064"/>
                </a:lnTo>
                <a:lnTo>
                  <a:pt x="0" y="2516504"/>
                </a:lnTo>
                <a:lnTo>
                  <a:pt x="5276" y="2560157"/>
                </a:lnTo>
                <a:lnTo>
                  <a:pt x="20265" y="2599978"/>
                </a:lnTo>
                <a:lnTo>
                  <a:pt x="43706" y="2634706"/>
                </a:lnTo>
                <a:lnTo>
                  <a:pt x="74340" y="2663083"/>
                </a:lnTo>
                <a:lnTo>
                  <a:pt x="110906" y="2683847"/>
                </a:lnTo>
                <a:lnTo>
                  <a:pt x="152144" y="2695738"/>
                </a:lnTo>
                <a:lnTo>
                  <a:pt x="181610" y="2698115"/>
                </a:lnTo>
                <a:lnTo>
                  <a:pt x="2857246" y="2698115"/>
                </a:lnTo>
                <a:lnTo>
                  <a:pt x="2900898" y="2692838"/>
                </a:lnTo>
                <a:lnTo>
                  <a:pt x="2940719" y="2677849"/>
                </a:lnTo>
                <a:lnTo>
                  <a:pt x="2975447" y="2654408"/>
                </a:lnTo>
                <a:lnTo>
                  <a:pt x="3003824" y="2623774"/>
                </a:lnTo>
                <a:lnTo>
                  <a:pt x="3024588" y="2587208"/>
                </a:lnTo>
                <a:lnTo>
                  <a:pt x="3036479" y="2545970"/>
                </a:lnTo>
                <a:lnTo>
                  <a:pt x="3038856" y="2516504"/>
                </a:lnTo>
                <a:lnTo>
                  <a:pt x="3038856" y="1790064"/>
                </a:lnTo>
                <a:lnTo>
                  <a:pt x="3033579" y="1746412"/>
                </a:lnTo>
                <a:lnTo>
                  <a:pt x="3018590" y="1706591"/>
                </a:lnTo>
                <a:lnTo>
                  <a:pt x="2995149" y="1671863"/>
                </a:lnTo>
                <a:lnTo>
                  <a:pt x="2964515" y="1643486"/>
                </a:lnTo>
                <a:lnTo>
                  <a:pt x="2927949" y="1622722"/>
                </a:lnTo>
                <a:lnTo>
                  <a:pt x="2886711" y="1610831"/>
                </a:lnTo>
                <a:lnTo>
                  <a:pt x="2857246" y="1608454"/>
                </a:lnTo>
                <a:close/>
              </a:path>
              <a:path w="3039109" h="2698115">
                <a:moveTo>
                  <a:pt x="2377059" y="0"/>
                </a:moveTo>
                <a:lnTo>
                  <a:pt x="1772666" y="1608454"/>
                </a:lnTo>
                <a:lnTo>
                  <a:pt x="2532380" y="1608454"/>
                </a:lnTo>
                <a:lnTo>
                  <a:pt x="2377059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77767" y="2488057"/>
            <a:ext cx="3039110" cy="2698115"/>
          </a:xfrm>
          <a:custGeom>
            <a:avLst/>
            <a:gdLst/>
            <a:ahLst/>
            <a:cxnLst/>
            <a:rect l="l" t="t" r="r" b="b"/>
            <a:pathLst>
              <a:path w="3039109" h="2698115">
                <a:moveTo>
                  <a:pt x="0" y="1790064"/>
                </a:moveTo>
                <a:lnTo>
                  <a:pt x="5276" y="1746412"/>
                </a:lnTo>
                <a:lnTo>
                  <a:pt x="20265" y="1706591"/>
                </a:lnTo>
                <a:lnTo>
                  <a:pt x="43706" y="1671863"/>
                </a:lnTo>
                <a:lnTo>
                  <a:pt x="74340" y="1643486"/>
                </a:lnTo>
                <a:lnTo>
                  <a:pt x="110906" y="1622722"/>
                </a:lnTo>
                <a:lnTo>
                  <a:pt x="152144" y="1610831"/>
                </a:lnTo>
                <a:lnTo>
                  <a:pt x="181610" y="1608454"/>
                </a:lnTo>
                <a:lnTo>
                  <a:pt x="1772666" y="1608454"/>
                </a:lnTo>
                <a:lnTo>
                  <a:pt x="2377059" y="0"/>
                </a:lnTo>
                <a:lnTo>
                  <a:pt x="2532380" y="1608454"/>
                </a:lnTo>
                <a:lnTo>
                  <a:pt x="2857246" y="1608454"/>
                </a:lnTo>
                <a:lnTo>
                  <a:pt x="2872144" y="1609056"/>
                </a:lnTo>
                <a:lnTo>
                  <a:pt x="2914660" y="1617710"/>
                </a:lnTo>
                <a:lnTo>
                  <a:pt x="2952923" y="1635657"/>
                </a:lnTo>
                <a:lnTo>
                  <a:pt x="2985674" y="1661636"/>
                </a:lnTo>
                <a:lnTo>
                  <a:pt x="3011653" y="1694387"/>
                </a:lnTo>
                <a:lnTo>
                  <a:pt x="3029600" y="1732650"/>
                </a:lnTo>
                <a:lnTo>
                  <a:pt x="3038254" y="1775166"/>
                </a:lnTo>
                <a:lnTo>
                  <a:pt x="3038856" y="1790064"/>
                </a:lnTo>
                <a:lnTo>
                  <a:pt x="3038856" y="2062479"/>
                </a:lnTo>
                <a:lnTo>
                  <a:pt x="3038856" y="2516504"/>
                </a:lnTo>
                <a:lnTo>
                  <a:pt x="3038254" y="2531403"/>
                </a:lnTo>
                <a:lnTo>
                  <a:pt x="3029600" y="2573919"/>
                </a:lnTo>
                <a:lnTo>
                  <a:pt x="3011653" y="2612182"/>
                </a:lnTo>
                <a:lnTo>
                  <a:pt x="2985674" y="2644933"/>
                </a:lnTo>
                <a:lnTo>
                  <a:pt x="2952923" y="2670912"/>
                </a:lnTo>
                <a:lnTo>
                  <a:pt x="2914660" y="2688859"/>
                </a:lnTo>
                <a:lnTo>
                  <a:pt x="2872144" y="2697513"/>
                </a:lnTo>
                <a:lnTo>
                  <a:pt x="2857246" y="2698115"/>
                </a:lnTo>
                <a:lnTo>
                  <a:pt x="2532380" y="2698115"/>
                </a:lnTo>
                <a:lnTo>
                  <a:pt x="1772666" y="2698115"/>
                </a:lnTo>
                <a:lnTo>
                  <a:pt x="181610" y="2698115"/>
                </a:lnTo>
                <a:lnTo>
                  <a:pt x="166711" y="2697513"/>
                </a:lnTo>
                <a:lnTo>
                  <a:pt x="124195" y="2688859"/>
                </a:lnTo>
                <a:lnTo>
                  <a:pt x="85932" y="2670912"/>
                </a:lnTo>
                <a:lnTo>
                  <a:pt x="53181" y="2644933"/>
                </a:lnTo>
                <a:lnTo>
                  <a:pt x="27202" y="2612182"/>
                </a:lnTo>
                <a:lnTo>
                  <a:pt x="9255" y="2573919"/>
                </a:lnTo>
                <a:lnTo>
                  <a:pt x="601" y="2531403"/>
                </a:lnTo>
                <a:lnTo>
                  <a:pt x="0" y="2516504"/>
                </a:lnTo>
                <a:lnTo>
                  <a:pt x="0" y="2062479"/>
                </a:lnTo>
                <a:lnTo>
                  <a:pt x="0" y="1790064"/>
                </a:lnTo>
                <a:close/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610736" y="4180611"/>
            <a:ext cx="2672080" cy="962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20" dirty="0">
                <a:latin typeface="Calibri"/>
                <a:cs typeface="Calibri"/>
              </a:rPr>
              <a:t>24</a:t>
            </a:r>
            <a:r>
              <a:rPr sz="1600" b="1" spc="-10" dirty="0">
                <a:latin typeface="Calibri"/>
                <a:cs typeface="Calibri"/>
              </a:rPr>
              <a:t>°</a:t>
            </a:r>
            <a:r>
              <a:rPr sz="1600" b="1" spc="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is</a:t>
            </a:r>
            <a:endParaRPr sz="16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720" algn="l"/>
              </a:tabLst>
            </a:pPr>
            <a:r>
              <a:rPr sz="1600" spc="-15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he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55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e</a:t>
            </a:r>
            <a:r>
              <a:rPr sz="1600" spc="-25" dirty="0">
                <a:latin typeface="Calibri"/>
                <a:cs typeface="Calibri"/>
              </a:rPr>
              <a:t>m</a:t>
            </a:r>
            <a:r>
              <a:rPr sz="1600" spc="-15" dirty="0">
                <a:latin typeface="Calibri"/>
                <a:cs typeface="Calibri"/>
              </a:rPr>
              <a:t>pe</a:t>
            </a:r>
            <a:r>
              <a:rPr sz="1600" spc="-50" dirty="0">
                <a:latin typeface="Calibri"/>
                <a:cs typeface="Calibri"/>
              </a:rPr>
              <a:t>r</a:t>
            </a:r>
            <a:r>
              <a:rPr sz="1600" spc="-20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t</a:t>
            </a:r>
            <a:r>
              <a:rPr sz="1600" spc="-15" dirty="0">
                <a:latin typeface="Calibri"/>
                <a:cs typeface="Calibri"/>
              </a:rPr>
              <a:t>u</a:t>
            </a:r>
            <a:r>
              <a:rPr sz="1600" spc="-40" dirty="0">
                <a:latin typeface="Calibri"/>
                <a:cs typeface="Calibri"/>
              </a:rPr>
              <a:t>r</a:t>
            </a:r>
            <a:r>
              <a:rPr sz="1600" spc="-10" dirty="0">
                <a:latin typeface="Calibri"/>
                <a:cs typeface="Calibri"/>
              </a:rPr>
              <a:t>e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o</a:t>
            </a:r>
            <a:r>
              <a:rPr sz="1600" spc="-5" dirty="0">
                <a:latin typeface="Calibri"/>
                <a:cs typeface="Calibri"/>
              </a:rPr>
              <a:t>f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30" dirty="0">
                <a:latin typeface="Calibri"/>
                <a:cs typeface="Calibri"/>
              </a:rPr>
              <a:t>w</a:t>
            </a:r>
            <a:r>
              <a:rPr sz="1600" spc="-10" dirty="0">
                <a:latin typeface="Calibri"/>
                <a:cs typeface="Calibri"/>
              </a:rPr>
              <a:t>e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t</a:t>
            </a:r>
            <a:r>
              <a:rPr sz="1600" spc="-15" dirty="0">
                <a:latin typeface="Calibri"/>
                <a:cs typeface="Calibri"/>
              </a:rPr>
              <a:t>her</a:t>
            </a:r>
            <a:endParaRPr sz="16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720" algn="l"/>
              </a:tabLst>
            </a:pPr>
            <a:r>
              <a:rPr sz="1600" spc="-10" dirty="0">
                <a:latin typeface="Calibri"/>
                <a:cs typeface="Calibri"/>
              </a:rPr>
              <a:t>In</a:t>
            </a:r>
            <a:r>
              <a:rPr sz="1600" spc="-15" dirty="0">
                <a:latin typeface="Calibri"/>
                <a:cs typeface="Calibri"/>
              </a:rPr>
              <a:t> St</a:t>
            </a:r>
            <a:r>
              <a:rPr sz="1600" spc="-50" dirty="0">
                <a:latin typeface="Calibri"/>
                <a:cs typeface="Calibri"/>
              </a:rPr>
              <a:t>r</a:t>
            </a:r>
            <a:r>
              <a:rPr sz="1600" spc="-10" dirty="0">
                <a:latin typeface="Calibri"/>
                <a:cs typeface="Calibri"/>
              </a:rPr>
              <a:t>asb</a:t>
            </a:r>
            <a:r>
              <a:rPr sz="1600" spc="-15" dirty="0">
                <a:latin typeface="Calibri"/>
                <a:cs typeface="Calibri"/>
              </a:rPr>
              <a:t>ou</a:t>
            </a:r>
            <a:r>
              <a:rPr sz="1600" spc="-40" dirty="0">
                <a:latin typeface="Calibri"/>
                <a:cs typeface="Calibri"/>
              </a:rPr>
              <a:t>r</a:t>
            </a:r>
            <a:r>
              <a:rPr sz="1600" spc="-10" dirty="0">
                <a:latin typeface="Calibri"/>
                <a:cs typeface="Calibri"/>
              </a:rPr>
              <a:t>g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  <a:tabLst>
                <a:tab pos="299085" algn="l"/>
              </a:tabLst>
            </a:pPr>
            <a:r>
              <a:rPr sz="1600" spc="-10" dirty="0">
                <a:latin typeface="Arial"/>
                <a:cs typeface="Arial"/>
              </a:rPr>
              <a:t>•	</a:t>
            </a:r>
            <a:r>
              <a:rPr sz="1600" spc="-20" dirty="0">
                <a:latin typeface="Calibri"/>
                <a:cs typeface="Calibri"/>
              </a:rPr>
              <a:t>O</a:t>
            </a:r>
            <a:r>
              <a:rPr sz="1600" spc="-10" dirty="0">
                <a:latin typeface="Calibri"/>
                <a:cs typeface="Calibri"/>
              </a:rPr>
              <a:t>n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13/01/2019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845807" y="4203191"/>
            <a:ext cx="1633727" cy="116586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682740" y="3311702"/>
            <a:ext cx="885075" cy="10299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731761" y="3337305"/>
            <a:ext cx="796925" cy="942340"/>
          </a:xfrm>
          <a:custGeom>
            <a:avLst/>
            <a:gdLst/>
            <a:ahLst/>
            <a:cxnLst/>
            <a:rect l="l" t="t" r="r" b="b"/>
            <a:pathLst>
              <a:path w="796925" h="942339">
                <a:moveTo>
                  <a:pt x="231140" y="0"/>
                </a:moveTo>
                <a:lnTo>
                  <a:pt x="0" y="165481"/>
                </a:lnTo>
                <a:lnTo>
                  <a:pt x="450088" y="794004"/>
                </a:lnTo>
                <a:lnTo>
                  <a:pt x="334391" y="876808"/>
                </a:lnTo>
                <a:lnTo>
                  <a:pt x="731139" y="942340"/>
                </a:lnTo>
                <a:lnTo>
                  <a:pt x="783111" y="628396"/>
                </a:lnTo>
                <a:lnTo>
                  <a:pt x="681228" y="628396"/>
                </a:lnTo>
                <a:lnTo>
                  <a:pt x="231140" y="0"/>
                </a:lnTo>
                <a:close/>
              </a:path>
              <a:path w="796925" h="942339">
                <a:moveTo>
                  <a:pt x="796798" y="545719"/>
                </a:moveTo>
                <a:lnTo>
                  <a:pt x="681228" y="628396"/>
                </a:lnTo>
                <a:lnTo>
                  <a:pt x="783111" y="628396"/>
                </a:lnTo>
                <a:lnTo>
                  <a:pt x="796798" y="5457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731761" y="3337305"/>
            <a:ext cx="796925" cy="942340"/>
          </a:xfrm>
          <a:custGeom>
            <a:avLst/>
            <a:gdLst/>
            <a:ahLst/>
            <a:cxnLst/>
            <a:rect l="l" t="t" r="r" b="b"/>
            <a:pathLst>
              <a:path w="796925" h="942339">
                <a:moveTo>
                  <a:pt x="231140" y="0"/>
                </a:moveTo>
                <a:lnTo>
                  <a:pt x="681228" y="628396"/>
                </a:lnTo>
                <a:lnTo>
                  <a:pt x="796798" y="545719"/>
                </a:lnTo>
                <a:lnTo>
                  <a:pt x="731139" y="942340"/>
                </a:lnTo>
                <a:lnTo>
                  <a:pt x="334391" y="876808"/>
                </a:lnTo>
                <a:lnTo>
                  <a:pt x="450088" y="794004"/>
                </a:lnTo>
                <a:lnTo>
                  <a:pt x="0" y="165481"/>
                </a:lnTo>
                <a:lnTo>
                  <a:pt x="23114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656831" y="5215128"/>
            <a:ext cx="2010410" cy="370840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74345">
              <a:lnSpc>
                <a:spcPct val="100000"/>
              </a:lnSpc>
            </a:pPr>
            <a:r>
              <a:rPr sz="1800" b="1" spc="-35" dirty="0">
                <a:solidFill>
                  <a:srgbClr val="FF0000"/>
                </a:solidFill>
                <a:latin typeface="Calibri"/>
                <a:cs typeface="Calibri"/>
              </a:rPr>
              <a:t>K</a:t>
            </a:r>
            <a:r>
              <a:rPr sz="1800" b="1" spc="-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1800" b="1" spc="-1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wl</a:t>
            </a:r>
            <a:r>
              <a:rPr sz="1800" b="1" spc="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800" b="1" spc="-1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1800" b="1" spc="-40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870447" y="5590030"/>
            <a:ext cx="2046351" cy="12096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891784" y="5931408"/>
            <a:ext cx="1875663" cy="74795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917691" y="5614568"/>
            <a:ext cx="1961514" cy="1124585"/>
          </a:xfrm>
          <a:custGeom>
            <a:avLst/>
            <a:gdLst/>
            <a:ahLst/>
            <a:cxnLst/>
            <a:rect l="l" t="t" r="r" b="b"/>
            <a:pathLst>
              <a:path w="1961515" h="1124584">
                <a:moveTo>
                  <a:pt x="1372108" y="0"/>
                </a:moveTo>
                <a:lnTo>
                  <a:pt x="1144142" y="158343"/>
                </a:lnTo>
                <a:lnTo>
                  <a:pt x="147314" y="158920"/>
                </a:lnTo>
                <a:lnTo>
                  <a:pt x="132951" y="160785"/>
                </a:lnTo>
                <a:lnTo>
                  <a:pt x="92637" y="173556"/>
                </a:lnTo>
                <a:lnTo>
                  <a:pt x="57695" y="195882"/>
                </a:lnTo>
                <a:lnTo>
                  <a:pt x="29682" y="226211"/>
                </a:lnTo>
                <a:lnTo>
                  <a:pt x="10153" y="262990"/>
                </a:lnTo>
                <a:lnTo>
                  <a:pt x="663" y="304667"/>
                </a:lnTo>
                <a:lnTo>
                  <a:pt x="0" y="319379"/>
                </a:lnTo>
                <a:lnTo>
                  <a:pt x="0" y="560933"/>
                </a:lnTo>
                <a:lnTo>
                  <a:pt x="577" y="977249"/>
                </a:lnTo>
                <a:lnTo>
                  <a:pt x="9822" y="1019019"/>
                </a:lnTo>
                <a:lnTo>
                  <a:pt x="29141" y="1055926"/>
                </a:lnTo>
                <a:lnTo>
                  <a:pt x="56980" y="1086417"/>
                </a:lnTo>
                <a:lnTo>
                  <a:pt x="91782" y="1108941"/>
                </a:lnTo>
                <a:lnTo>
                  <a:pt x="131993" y="1121945"/>
                </a:lnTo>
                <a:lnTo>
                  <a:pt x="161036" y="1124559"/>
                </a:lnTo>
                <a:lnTo>
                  <a:pt x="1634489" y="1124559"/>
                </a:lnTo>
                <a:lnTo>
                  <a:pt x="1814073" y="1123982"/>
                </a:lnTo>
                <a:lnTo>
                  <a:pt x="1855832" y="1114741"/>
                </a:lnTo>
                <a:lnTo>
                  <a:pt x="1892737" y="1095428"/>
                </a:lnTo>
                <a:lnTo>
                  <a:pt x="1923233" y="1067594"/>
                </a:lnTo>
                <a:lnTo>
                  <a:pt x="1945763" y="1032793"/>
                </a:lnTo>
                <a:lnTo>
                  <a:pt x="1958772" y="992576"/>
                </a:lnTo>
                <a:lnTo>
                  <a:pt x="1961388" y="963523"/>
                </a:lnTo>
                <a:lnTo>
                  <a:pt x="1961388" y="319379"/>
                </a:lnTo>
                <a:lnTo>
                  <a:pt x="1955843" y="277343"/>
                </a:lnTo>
                <a:lnTo>
                  <a:pt x="1939709" y="238643"/>
                </a:lnTo>
                <a:lnTo>
                  <a:pt x="1914537" y="205840"/>
                </a:lnTo>
                <a:lnTo>
                  <a:pt x="1881883" y="180488"/>
                </a:lnTo>
                <a:lnTo>
                  <a:pt x="1843303" y="164138"/>
                </a:lnTo>
                <a:lnTo>
                  <a:pt x="1800352" y="158343"/>
                </a:lnTo>
                <a:lnTo>
                  <a:pt x="1634489" y="158343"/>
                </a:lnTo>
                <a:lnTo>
                  <a:pt x="1372108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917691" y="5614568"/>
            <a:ext cx="1961514" cy="1124585"/>
          </a:xfrm>
          <a:custGeom>
            <a:avLst/>
            <a:gdLst/>
            <a:ahLst/>
            <a:cxnLst/>
            <a:rect l="l" t="t" r="r" b="b"/>
            <a:pathLst>
              <a:path w="1961515" h="1124584">
                <a:moveTo>
                  <a:pt x="0" y="319379"/>
                </a:moveTo>
                <a:lnTo>
                  <a:pt x="5797" y="276415"/>
                </a:lnTo>
                <a:lnTo>
                  <a:pt x="22153" y="237831"/>
                </a:lnTo>
                <a:lnTo>
                  <a:pt x="47511" y="205179"/>
                </a:lnTo>
                <a:lnTo>
                  <a:pt x="80316" y="180013"/>
                </a:lnTo>
                <a:lnTo>
                  <a:pt x="119012" y="163885"/>
                </a:lnTo>
                <a:lnTo>
                  <a:pt x="1144142" y="158343"/>
                </a:lnTo>
                <a:lnTo>
                  <a:pt x="1372108" y="0"/>
                </a:lnTo>
                <a:lnTo>
                  <a:pt x="1634489" y="158343"/>
                </a:lnTo>
                <a:lnTo>
                  <a:pt x="1800352" y="158343"/>
                </a:lnTo>
                <a:lnTo>
                  <a:pt x="1815058" y="159006"/>
                </a:lnTo>
                <a:lnTo>
                  <a:pt x="1856725" y="168492"/>
                </a:lnTo>
                <a:lnTo>
                  <a:pt x="1893503" y="188015"/>
                </a:lnTo>
                <a:lnTo>
                  <a:pt x="1923836" y="216023"/>
                </a:lnTo>
                <a:lnTo>
                  <a:pt x="1946168" y="250964"/>
                </a:lnTo>
                <a:lnTo>
                  <a:pt x="1958944" y="291285"/>
                </a:lnTo>
                <a:lnTo>
                  <a:pt x="1961388" y="319379"/>
                </a:lnTo>
                <a:lnTo>
                  <a:pt x="1961388" y="560933"/>
                </a:lnTo>
                <a:lnTo>
                  <a:pt x="1961388" y="963523"/>
                </a:lnTo>
                <a:lnTo>
                  <a:pt x="1960724" y="978235"/>
                </a:lnTo>
                <a:lnTo>
                  <a:pt x="1951234" y="1019912"/>
                </a:lnTo>
                <a:lnTo>
                  <a:pt x="1931705" y="1056691"/>
                </a:lnTo>
                <a:lnTo>
                  <a:pt x="1903692" y="1087020"/>
                </a:lnTo>
                <a:lnTo>
                  <a:pt x="1868750" y="1109346"/>
                </a:lnTo>
                <a:lnTo>
                  <a:pt x="1828436" y="1122117"/>
                </a:lnTo>
                <a:lnTo>
                  <a:pt x="1634489" y="1124559"/>
                </a:lnTo>
                <a:lnTo>
                  <a:pt x="1144142" y="1124559"/>
                </a:lnTo>
                <a:lnTo>
                  <a:pt x="161036" y="1124559"/>
                </a:lnTo>
                <a:lnTo>
                  <a:pt x="146329" y="1123896"/>
                </a:lnTo>
                <a:lnTo>
                  <a:pt x="104662" y="1114410"/>
                </a:lnTo>
                <a:lnTo>
                  <a:pt x="67884" y="1094887"/>
                </a:lnTo>
                <a:lnTo>
                  <a:pt x="37551" y="1066879"/>
                </a:lnTo>
                <a:lnTo>
                  <a:pt x="15219" y="1031938"/>
                </a:lnTo>
                <a:lnTo>
                  <a:pt x="2443" y="991617"/>
                </a:lnTo>
                <a:lnTo>
                  <a:pt x="0" y="560933"/>
                </a:lnTo>
                <a:lnTo>
                  <a:pt x="0" y="319379"/>
                </a:lnTo>
                <a:close/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044310" y="6038875"/>
            <a:ext cx="1581150" cy="4737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5" dirty="0">
                <a:latin typeface="Calibri"/>
                <a:cs typeface="Calibri"/>
              </a:rPr>
              <a:t>De</a:t>
            </a:r>
            <a:r>
              <a:rPr sz="1600" b="1" spc="-5" dirty="0">
                <a:latin typeface="Calibri"/>
                <a:cs typeface="Calibri"/>
              </a:rPr>
              <a:t>c</a:t>
            </a:r>
            <a:r>
              <a:rPr sz="1600" b="1" spc="-10" dirty="0">
                <a:latin typeface="Calibri"/>
                <a:cs typeface="Calibri"/>
              </a:rPr>
              <a:t>is</a:t>
            </a:r>
            <a:r>
              <a:rPr sz="1600" b="1" dirty="0">
                <a:latin typeface="Calibri"/>
                <a:cs typeface="Calibri"/>
              </a:rPr>
              <a:t>i</a:t>
            </a:r>
            <a:r>
              <a:rPr sz="1600" b="1" spc="-10" dirty="0">
                <a:latin typeface="Calibri"/>
                <a:cs typeface="Calibri"/>
              </a:rPr>
              <a:t>on: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600" b="1" spc="-20" dirty="0">
                <a:latin typeface="Calibri"/>
                <a:cs typeface="Calibri"/>
              </a:rPr>
              <a:t>G</a:t>
            </a:r>
            <a:r>
              <a:rPr sz="1600" b="1" spc="-10" dirty="0">
                <a:latin typeface="Calibri"/>
                <a:cs typeface="Calibri"/>
              </a:rPr>
              <a:t>o</a:t>
            </a:r>
            <a:r>
              <a:rPr sz="1600" b="1" spc="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out</a:t>
            </a:r>
            <a:r>
              <a:rPr sz="1600" b="1" spc="5" dirty="0">
                <a:latin typeface="Calibri"/>
                <a:cs typeface="Calibri"/>
              </a:rPr>
              <a:t> </a:t>
            </a:r>
            <a:r>
              <a:rPr sz="1600" b="1" spc="-30" dirty="0">
                <a:latin typeface="Calibri"/>
                <a:cs typeface="Calibri"/>
              </a:rPr>
              <a:t>f</a:t>
            </a:r>
            <a:r>
              <a:rPr sz="1600" b="1" spc="-10" dirty="0">
                <a:latin typeface="Calibri"/>
                <a:cs typeface="Calibri"/>
              </a:rPr>
              <a:t>or</a:t>
            </a:r>
            <a:r>
              <a:rPr sz="1600" b="1" spc="1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a</a:t>
            </a:r>
            <a:r>
              <a:rPr sz="1600" b="1" spc="1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c</a:t>
            </a:r>
            <a:r>
              <a:rPr sz="1600" b="1" spc="-15" dirty="0">
                <a:latin typeface="Calibri"/>
                <a:cs typeface="Calibri"/>
              </a:rPr>
              <a:t>r</a:t>
            </a:r>
            <a:r>
              <a:rPr sz="1600" b="1" spc="-20" dirty="0">
                <a:latin typeface="Calibri"/>
                <a:cs typeface="Calibri"/>
              </a:rPr>
              <a:t>u</a:t>
            </a:r>
            <a:r>
              <a:rPr sz="1600" b="1" spc="-10" dirty="0">
                <a:latin typeface="Calibri"/>
                <a:cs typeface="Calibri"/>
              </a:rPr>
              <a:t>ise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3030" y="1208935"/>
            <a:ext cx="2640330" cy="826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200" b="1" spc="-20" dirty="0">
                <a:solidFill>
                  <a:srgbClr val="585858"/>
                </a:solidFill>
                <a:latin typeface="Trebuchet MS"/>
                <a:cs typeface="Trebuchet MS"/>
              </a:rPr>
              <a:t>Wh</a:t>
            </a:r>
            <a:r>
              <a:rPr sz="2200" b="1" spc="-30" dirty="0">
                <a:solidFill>
                  <a:srgbClr val="585858"/>
                </a:solidFill>
                <a:latin typeface="Trebuchet MS"/>
                <a:cs typeface="Trebuchet MS"/>
              </a:rPr>
              <a:t>a</a:t>
            </a:r>
            <a:r>
              <a:rPr sz="2200" b="1" spc="-10" dirty="0">
                <a:solidFill>
                  <a:srgbClr val="585858"/>
                </a:solidFill>
                <a:latin typeface="Trebuchet MS"/>
                <a:cs typeface="Trebuchet MS"/>
              </a:rPr>
              <a:t>t</a:t>
            </a:r>
            <a:r>
              <a:rPr sz="2200" b="1" spc="2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2200" b="1" spc="-15" dirty="0">
                <a:solidFill>
                  <a:srgbClr val="585858"/>
                </a:solidFill>
                <a:latin typeface="Trebuchet MS"/>
                <a:cs typeface="Trebuchet MS"/>
              </a:rPr>
              <a:t>i</a:t>
            </a:r>
            <a:r>
              <a:rPr sz="2200" b="1" spc="-10" dirty="0">
                <a:solidFill>
                  <a:srgbClr val="585858"/>
                </a:solidFill>
                <a:latin typeface="Trebuchet MS"/>
                <a:cs typeface="Trebuchet MS"/>
              </a:rPr>
              <a:t>s</a:t>
            </a:r>
            <a:r>
              <a:rPr sz="2200" b="1" spc="1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2200" b="1" i="1" spc="-15" dirty="0">
                <a:solidFill>
                  <a:srgbClr val="585858"/>
                </a:solidFill>
                <a:latin typeface="Trebuchet MS"/>
                <a:cs typeface="Trebuchet MS"/>
              </a:rPr>
              <a:t>‘</a:t>
            </a:r>
            <a:r>
              <a:rPr sz="2200" b="1" spc="-20" dirty="0">
                <a:solidFill>
                  <a:srgbClr val="585858"/>
                </a:solidFill>
                <a:latin typeface="Trebuchet MS"/>
                <a:cs typeface="Trebuchet MS"/>
              </a:rPr>
              <a:t>B</a:t>
            </a:r>
            <a:r>
              <a:rPr sz="2200" b="1" spc="-10" dirty="0">
                <a:solidFill>
                  <a:srgbClr val="585858"/>
                </a:solidFill>
                <a:latin typeface="Trebuchet MS"/>
                <a:cs typeface="Trebuchet MS"/>
              </a:rPr>
              <a:t>ig</a:t>
            </a:r>
            <a:r>
              <a:rPr sz="2200" b="1" spc="2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2200" b="1" spc="-15" dirty="0">
                <a:solidFill>
                  <a:srgbClr val="585858"/>
                </a:solidFill>
                <a:latin typeface="Trebuchet MS"/>
                <a:cs typeface="Trebuchet MS"/>
              </a:rPr>
              <a:t>Data</a:t>
            </a:r>
            <a:r>
              <a:rPr sz="2200" b="1" i="1" spc="-10" dirty="0">
                <a:solidFill>
                  <a:srgbClr val="585858"/>
                </a:solidFill>
                <a:latin typeface="Trebuchet MS"/>
                <a:cs typeface="Trebuchet MS"/>
              </a:rPr>
              <a:t>’</a:t>
            </a:r>
            <a:r>
              <a:rPr sz="2200" b="1" i="1" spc="-6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2200" b="1" spc="-15" dirty="0">
                <a:solidFill>
                  <a:srgbClr val="585858"/>
                </a:solidFill>
                <a:latin typeface="Trebuchet MS"/>
                <a:cs typeface="Trebuchet MS"/>
              </a:rPr>
              <a:t>?!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1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700" spc="-5" dirty="0">
                <a:solidFill>
                  <a:srgbClr val="585858"/>
                </a:solidFill>
                <a:latin typeface="Trebuchet MS"/>
                <a:cs typeface="Trebuchet MS"/>
              </a:rPr>
              <a:t>5mi</a:t>
            </a:r>
            <a:r>
              <a:rPr sz="1700" dirty="0">
                <a:solidFill>
                  <a:srgbClr val="585858"/>
                </a:solidFill>
                <a:latin typeface="Trebuchet MS"/>
                <a:cs typeface="Trebuchet MS"/>
              </a:rPr>
              <a:t>n</a:t>
            </a:r>
            <a:r>
              <a:rPr sz="1700" spc="-1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Trebuchet MS"/>
                <a:cs typeface="Trebuchet MS"/>
              </a:rPr>
              <a:t>t</a:t>
            </a:r>
            <a:r>
              <a:rPr sz="1700" dirty="0">
                <a:solidFill>
                  <a:srgbClr val="585858"/>
                </a:solidFill>
                <a:latin typeface="Trebuchet MS"/>
                <a:cs typeface="Trebuchet MS"/>
              </a:rPr>
              <a:t>o</a:t>
            </a:r>
            <a:r>
              <a:rPr sz="1700" spc="-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700" spc="5" dirty="0">
                <a:solidFill>
                  <a:srgbClr val="585858"/>
                </a:solidFill>
                <a:latin typeface="Trebuchet MS"/>
                <a:cs typeface="Trebuchet MS"/>
              </a:rPr>
              <a:t>a</a:t>
            </a:r>
            <a:r>
              <a:rPr sz="1700" dirty="0">
                <a:solidFill>
                  <a:srgbClr val="585858"/>
                </a:solidFill>
                <a:latin typeface="Trebuchet MS"/>
                <a:cs typeface="Trebuchet MS"/>
              </a:rPr>
              <a:t>n</a:t>
            </a:r>
            <a:r>
              <a:rPr sz="1700" spc="-10" dirty="0">
                <a:solidFill>
                  <a:srgbClr val="585858"/>
                </a:solidFill>
                <a:latin typeface="Trebuchet MS"/>
                <a:cs typeface="Trebuchet MS"/>
              </a:rPr>
              <a:t>s</a:t>
            </a:r>
            <a:r>
              <a:rPr sz="1700" spc="-5" dirty="0">
                <a:solidFill>
                  <a:srgbClr val="585858"/>
                </a:solidFill>
                <a:latin typeface="Trebuchet MS"/>
                <a:cs typeface="Trebuchet MS"/>
              </a:rPr>
              <a:t>we</a:t>
            </a:r>
            <a:r>
              <a:rPr sz="1700" dirty="0">
                <a:solidFill>
                  <a:srgbClr val="585858"/>
                </a:solidFill>
                <a:latin typeface="Trebuchet MS"/>
                <a:cs typeface="Trebuchet MS"/>
              </a:rPr>
              <a:t>r…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dirty="0">
                <a:latin typeface="Arial Narrow"/>
                <a:cs typeface="Arial Narrow"/>
              </a:rPr>
              <a:t>ata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Co</a:t>
            </a:r>
            <a:r>
              <a:rPr sz="1800" b="1" dirty="0">
                <a:latin typeface="Arial Narrow"/>
                <a:cs typeface="Arial Narrow"/>
              </a:rPr>
              <a:t>nc</a:t>
            </a:r>
            <a:r>
              <a:rPr sz="1800" b="1" spc="-10" dirty="0">
                <a:latin typeface="Arial Narrow"/>
                <a:cs typeface="Arial Narrow"/>
              </a:rPr>
              <a:t>ept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52515" y="1557527"/>
            <a:ext cx="647700" cy="647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24455" y="2727960"/>
            <a:ext cx="5242560" cy="3049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30679" y="2144267"/>
            <a:ext cx="5760720" cy="2735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dirty="0">
                <a:latin typeface="Arial Narrow"/>
                <a:cs typeface="Arial Narrow"/>
              </a:rPr>
              <a:t>ata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Co</a:t>
            </a:r>
            <a:r>
              <a:rPr sz="1800" b="1" dirty="0">
                <a:latin typeface="Arial Narrow"/>
                <a:cs typeface="Arial Narrow"/>
              </a:rPr>
              <a:t>nc</a:t>
            </a:r>
            <a:r>
              <a:rPr sz="1800" b="1" spc="-10" dirty="0">
                <a:latin typeface="Arial Narrow"/>
                <a:cs typeface="Arial Narrow"/>
              </a:rPr>
              <a:t>ept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70627" y="1197102"/>
            <a:ext cx="1705610" cy="2546985"/>
          </a:xfrm>
          <a:custGeom>
            <a:avLst/>
            <a:gdLst/>
            <a:ahLst/>
            <a:cxnLst/>
            <a:rect l="l" t="t" r="r" b="b"/>
            <a:pathLst>
              <a:path w="1705609" h="2546985">
                <a:moveTo>
                  <a:pt x="1648587" y="0"/>
                </a:moveTo>
                <a:lnTo>
                  <a:pt x="879983" y="0"/>
                </a:lnTo>
                <a:lnTo>
                  <a:pt x="766845" y="212"/>
                </a:lnTo>
                <a:lnTo>
                  <a:pt x="729963" y="18354"/>
                </a:lnTo>
                <a:lnTo>
                  <a:pt x="714883" y="56896"/>
                </a:lnTo>
                <a:lnTo>
                  <a:pt x="714883" y="284480"/>
                </a:lnTo>
                <a:lnTo>
                  <a:pt x="733237" y="326295"/>
                </a:lnTo>
                <a:lnTo>
                  <a:pt x="771778" y="341375"/>
                </a:lnTo>
                <a:lnTo>
                  <a:pt x="879983" y="341375"/>
                </a:lnTo>
                <a:lnTo>
                  <a:pt x="0" y="2546731"/>
                </a:lnTo>
                <a:lnTo>
                  <a:pt x="1127633" y="341375"/>
                </a:lnTo>
                <a:lnTo>
                  <a:pt x="1653520" y="341163"/>
                </a:lnTo>
                <a:lnTo>
                  <a:pt x="1667463" y="338156"/>
                </a:lnTo>
                <a:lnTo>
                  <a:pt x="1698470" y="311821"/>
                </a:lnTo>
                <a:lnTo>
                  <a:pt x="1705482" y="284480"/>
                </a:lnTo>
                <a:lnTo>
                  <a:pt x="1705482" y="199136"/>
                </a:lnTo>
                <a:lnTo>
                  <a:pt x="1705270" y="51962"/>
                </a:lnTo>
                <a:lnTo>
                  <a:pt x="1687128" y="15080"/>
                </a:lnTo>
                <a:lnTo>
                  <a:pt x="1662926" y="1830"/>
                </a:lnTo>
                <a:lnTo>
                  <a:pt x="1648587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70627" y="1197102"/>
            <a:ext cx="1705610" cy="2546985"/>
          </a:xfrm>
          <a:custGeom>
            <a:avLst/>
            <a:gdLst/>
            <a:ahLst/>
            <a:cxnLst/>
            <a:rect l="l" t="t" r="r" b="b"/>
            <a:pathLst>
              <a:path w="1705609" h="2546985">
                <a:moveTo>
                  <a:pt x="714883" y="56896"/>
                </a:moveTo>
                <a:lnTo>
                  <a:pt x="729963" y="18354"/>
                </a:lnTo>
                <a:lnTo>
                  <a:pt x="766845" y="212"/>
                </a:lnTo>
                <a:lnTo>
                  <a:pt x="879983" y="0"/>
                </a:lnTo>
                <a:lnTo>
                  <a:pt x="1127633" y="0"/>
                </a:lnTo>
                <a:lnTo>
                  <a:pt x="1648587" y="0"/>
                </a:lnTo>
                <a:lnTo>
                  <a:pt x="1662926" y="1830"/>
                </a:lnTo>
                <a:lnTo>
                  <a:pt x="1696061" y="25571"/>
                </a:lnTo>
                <a:lnTo>
                  <a:pt x="1705482" y="199136"/>
                </a:lnTo>
                <a:lnTo>
                  <a:pt x="1705482" y="284480"/>
                </a:lnTo>
                <a:lnTo>
                  <a:pt x="1703652" y="298819"/>
                </a:lnTo>
                <a:lnTo>
                  <a:pt x="1698470" y="311821"/>
                </a:lnTo>
                <a:lnTo>
                  <a:pt x="1667463" y="338156"/>
                </a:lnTo>
                <a:lnTo>
                  <a:pt x="1127633" y="341375"/>
                </a:lnTo>
                <a:lnTo>
                  <a:pt x="0" y="2546731"/>
                </a:lnTo>
                <a:lnTo>
                  <a:pt x="879983" y="341375"/>
                </a:lnTo>
                <a:lnTo>
                  <a:pt x="771778" y="341375"/>
                </a:lnTo>
                <a:lnTo>
                  <a:pt x="757439" y="339545"/>
                </a:lnTo>
                <a:lnTo>
                  <a:pt x="724304" y="315804"/>
                </a:lnTo>
                <a:lnTo>
                  <a:pt x="714883" y="284480"/>
                </a:lnTo>
                <a:lnTo>
                  <a:pt x="714883" y="199136"/>
                </a:lnTo>
                <a:lnTo>
                  <a:pt x="714883" y="56896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208903" y="1275117"/>
            <a:ext cx="54419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85" dirty="0">
                <a:solidFill>
                  <a:srgbClr val="FF0000"/>
                </a:solidFill>
                <a:latin typeface="Arial Narrow"/>
                <a:cs typeface="Arial Narrow"/>
              </a:rPr>
              <a:t>V</a:t>
            </a:r>
            <a:r>
              <a:rPr sz="1400" b="1" dirty="0">
                <a:solidFill>
                  <a:srgbClr val="FF0000"/>
                </a:solidFill>
                <a:latin typeface="Arial Narrow"/>
                <a:cs typeface="Arial Narrow"/>
              </a:rPr>
              <a:t>ol</a:t>
            </a:r>
            <a:r>
              <a:rPr sz="1400" b="1" spc="5" dirty="0">
                <a:solidFill>
                  <a:srgbClr val="FF0000"/>
                </a:solidFill>
                <a:latin typeface="Arial Narrow"/>
                <a:cs typeface="Arial Narrow"/>
              </a:rPr>
              <a:t>u</a:t>
            </a:r>
            <a:r>
              <a:rPr sz="1400" b="1" dirty="0">
                <a:solidFill>
                  <a:srgbClr val="FF0000"/>
                </a:solidFill>
                <a:latin typeface="Arial Narrow"/>
                <a:cs typeface="Arial Narrow"/>
              </a:rPr>
              <a:t>me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767194" y="1180338"/>
            <a:ext cx="1885314" cy="1623060"/>
          </a:xfrm>
          <a:custGeom>
            <a:avLst/>
            <a:gdLst/>
            <a:ahLst/>
            <a:cxnLst/>
            <a:rect l="l" t="t" r="r" b="b"/>
            <a:pathLst>
              <a:path w="1885315" h="1623060">
                <a:moveTo>
                  <a:pt x="1828673" y="0"/>
                </a:moveTo>
                <a:lnTo>
                  <a:pt x="1059814" y="0"/>
                </a:lnTo>
                <a:lnTo>
                  <a:pt x="946833" y="178"/>
                </a:lnTo>
                <a:lnTo>
                  <a:pt x="909848" y="18132"/>
                </a:lnTo>
                <a:lnTo>
                  <a:pt x="894714" y="56641"/>
                </a:lnTo>
                <a:lnTo>
                  <a:pt x="894714" y="283210"/>
                </a:lnTo>
                <a:lnTo>
                  <a:pt x="912847" y="324718"/>
                </a:lnTo>
                <a:lnTo>
                  <a:pt x="951356" y="339851"/>
                </a:lnTo>
                <a:lnTo>
                  <a:pt x="1059814" y="339851"/>
                </a:lnTo>
                <a:lnTo>
                  <a:pt x="0" y="1622678"/>
                </a:lnTo>
                <a:lnTo>
                  <a:pt x="1307464" y="339851"/>
                </a:lnTo>
                <a:lnTo>
                  <a:pt x="1833196" y="339673"/>
                </a:lnTo>
                <a:lnTo>
                  <a:pt x="1847173" y="336752"/>
                </a:lnTo>
                <a:lnTo>
                  <a:pt x="1878277" y="310543"/>
                </a:lnTo>
                <a:lnTo>
                  <a:pt x="1885314" y="283210"/>
                </a:lnTo>
                <a:lnTo>
                  <a:pt x="1885314" y="198247"/>
                </a:lnTo>
                <a:lnTo>
                  <a:pt x="1885136" y="52118"/>
                </a:lnTo>
                <a:lnTo>
                  <a:pt x="1867182" y="15133"/>
                </a:lnTo>
                <a:lnTo>
                  <a:pt x="1843014" y="1837"/>
                </a:lnTo>
                <a:lnTo>
                  <a:pt x="1828673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67194" y="1180338"/>
            <a:ext cx="1885314" cy="1623060"/>
          </a:xfrm>
          <a:custGeom>
            <a:avLst/>
            <a:gdLst/>
            <a:ahLst/>
            <a:cxnLst/>
            <a:rect l="l" t="t" r="r" b="b"/>
            <a:pathLst>
              <a:path w="1885315" h="1623060">
                <a:moveTo>
                  <a:pt x="894714" y="56641"/>
                </a:moveTo>
                <a:lnTo>
                  <a:pt x="909848" y="18132"/>
                </a:lnTo>
                <a:lnTo>
                  <a:pt x="946833" y="178"/>
                </a:lnTo>
                <a:lnTo>
                  <a:pt x="1059814" y="0"/>
                </a:lnTo>
                <a:lnTo>
                  <a:pt x="1307464" y="0"/>
                </a:lnTo>
                <a:lnTo>
                  <a:pt x="1828673" y="0"/>
                </a:lnTo>
                <a:lnTo>
                  <a:pt x="1843014" y="1837"/>
                </a:lnTo>
                <a:lnTo>
                  <a:pt x="1876074" y="25657"/>
                </a:lnTo>
                <a:lnTo>
                  <a:pt x="1885314" y="198247"/>
                </a:lnTo>
                <a:lnTo>
                  <a:pt x="1885314" y="283210"/>
                </a:lnTo>
                <a:lnTo>
                  <a:pt x="1883477" y="297551"/>
                </a:lnTo>
                <a:lnTo>
                  <a:pt x="1878277" y="310543"/>
                </a:lnTo>
                <a:lnTo>
                  <a:pt x="1847173" y="336752"/>
                </a:lnTo>
                <a:lnTo>
                  <a:pt x="1307464" y="339851"/>
                </a:lnTo>
                <a:lnTo>
                  <a:pt x="0" y="1622678"/>
                </a:lnTo>
                <a:lnTo>
                  <a:pt x="1059814" y="339851"/>
                </a:lnTo>
                <a:lnTo>
                  <a:pt x="951356" y="339851"/>
                </a:lnTo>
                <a:lnTo>
                  <a:pt x="937015" y="338014"/>
                </a:lnTo>
                <a:lnTo>
                  <a:pt x="903955" y="314194"/>
                </a:lnTo>
                <a:lnTo>
                  <a:pt x="894714" y="283210"/>
                </a:lnTo>
                <a:lnTo>
                  <a:pt x="894714" y="198247"/>
                </a:lnTo>
                <a:lnTo>
                  <a:pt x="894714" y="56641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909686" y="1256834"/>
            <a:ext cx="495300" cy="204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FF0000"/>
                </a:solidFill>
                <a:latin typeface="Arial Narrow"/>
                <a:cs typeface="Arial Narrow"/>
              </a:rPr>
              <a:t>Ma</a:t>
            </a:r>
            <a:r>
              <a:rPr sz="1400" b="1" spc="-10" dirty="0">
                <a:solidFill>
                  <a:srgbClr val="FF0000"/>
                </a:solidFill>
                <a:latin typeface="Arial Narrow"/>
                <a:cs typeface="Arial Narrow"/>
              </a:rPr>
              <a:t>rke</a:t>
            </a:r>
            <a:r>
              <a:rPr sz="1400" b="1" dirty="0">
                <a:solidFill>
                  <a:srgbClr val="FF0000"/>
                </a:solidFill>
                <a:latin typeface="Arial Narrow"/>
                <a:cs typeface="Arial Narrow"/>
              </a:rPr>
              <a:t>t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94537" y="1349502"/>
            <a:ext cx="1758950" cy="996315"/>
          </a:xfrm>
          <a:custGeom>
            <a:avLst/>
            <a:gdLst/>
            <a:ahLst/>
            <a:cxnLst/>
            <a:rect l="l" t="t" r="r" b="b"/>
            <a:pathLst>
              <a:path w="1758950" h="996314">
                <a:moveTo>
                  <a:pt x="933704" y="0"/>
                </a:moveTo>
                <a:lnTo>
                  <a:pt x="577850" y="0"/>
                </a:lnTo>
                <a:lnTo>
                  <a:pt x="51954" y="212"/>
                </a:lnTo>
                <a:lnTo>
                  <a:pt x="15062" y="18354"/>
                </a:lnTo>
                <a:lnTo>
                  <a:pt x="0" y="56896"/>
                </a:lnTo>
                <a:lnTo>
                  <a:pt x="0" y="284480"/>
                </a:lnTo>
                <a:lnTo>
                  <a:pt x="18334" y="326295"/>
                </a:lnTo>
                <a:lnTo>
                  <a:pt x="56896" y="341375"/>
                </a:lnTo>
                <a:lnTo>
                  <a:pt x="577850" y="341375"/>
                </a:lnTo>
                <a:lnTo>
                  <a:pt x="1758950" y="995807"/>
                </a:lnTo>
                <a:lnTo>
                  <a:pt x="825500" y="341375"/>
                </a:lnTo>
                <a:lnTo>
                  <a:pt x="938637" y="341163"/>
                </a:lnTo>
                <a:lnTo>
                  <a:pt x="952580" y="338156"/>
                </a:lnTo>
                <a:lnTo>
                  <a:pt x="983587" y="311821"/>
                </a:lnTo>
                <a:lnTo>
                  <a:pt x="990600" y="284480"/>
                </a:lnTo>
                <a:lnTo>
                  <a:pt x="990600" y="199136"/>
                </a:lnTo>
                <a:lnTo>
                  <a:pt x="990387" y="51962"/>
                </a:lnTo>
                <a:lnTo>
                  <a:pt x="972245" y="15080"/>
                </a:lnTo>
                <a:lnTo>
                  <a:pt x="948043" y="1830"/>
                </a:lnTo>
                <a:lnTo>
                  <a:pt x="933704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4537" y="1349502"/>
            <a:ext cx="1758950" cy="996315"/>
          </a:xfrm>
          <a:custGeom>
            <a:avLst/>
            <a:gdLst/>
            <a:ahLst/>
            <a:cxnLst/>
            <a:rect l="l" t="t" r="r" b="b"/>
            <a:pathLst>
              <a:path w="1758950" h="996314">
                <a:moveTo>
                  <a:pt x="0" y="56896"/>
                </a:moveTo>
                <a:lnTo>
                  <a:pt x="15062" y="18354"/>
                </a:lnTo>
                <a:lnTo>
                  <a:pt x="51954" y="212"/>
                </a:lnTo>
                <a:lnTo>
                  <a:pt x="577850" y="0"/>
                </a:lnTo>
                <a:lnTo>
                  <a:pt x="825500" y="0"/>
                </a:lnTo>
                <a:lnTo>
                  <a:pt x="933704" y="0"/>
                </a:lnTo>
                <a:lnTo>
                  <a:pt x="948043" y="1830"/>
                </a:lnTo>
                <a:lnTo>
                  <a:pt x="981178" y="25571"/>
                </a:lnTo>
                <a:lnTo>
                  <a:pt x="990600" y="199136"/>
                </a:lnTo>
                <a:lnTo>
                  <a:pt x="990600" y="284480"/>
                </a:lnTo>
                <a:lnTo>
                  <a:pt x="988769" y="298819"/>
                </a:lnTo>
                <a:lnTo>
                  <a:pt x="983587" y="311821"/>
                </a:lnTo>
                <a:lnTo>
                  <a:pt x="952580" y="338156"/>
                </a:lnTo>
                <a:lnTo>
                  <a:pt x="825500" y="341375"/>
                </a:lnTo>
                <a:lnTo>
                  <a:pt x="1758950" y="995807"/>
                </a:lnTo>
                <a:lnTo>
                  <a:pt x="577850" y="341375"/>
                </a:lnTo>
                <a:lnTo>
                  <a:pt x="56896" y="341375"/>
                </a:lnTo>
                <a:lnTo>
                  <a:pt x="42539" y="339545"/>
                </a:lnTo>
                <a:lnTo>
                  <a:pt x="9408" y="315804"/>
                </a:lnTo>
                <a:lnTo>
                  <a:pt x="0" y="284480"/>
                </a:lnTo>
                <a:lnTo>
                  <a:pt x="0" y="199136"/>
                </a:lnTo>
                <a:lnTo>
                  <a:pt x="0" y="56896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50240" y="1427517"/>
            <a:ext cx="67627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solidFill>
                  <a:srgbClr val="FF0000"/>
                </a:solidFill>
                <a:latin typeface="Arial Narrow"/>
                <a:cs typeface="Arial Narrow"/>
              </a:rPr>
              <a:t>Analytics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54558" y="4745735"/>
            <a:ext cx="1908810" cy="755650"/>
          </a:xfrm>
          <a:custGeom>
            <a:avLst/>
            <a:gdLst/>
            <a:ahLst/>
            <a:cxnLst/>
            <a:rect l="l" t="t" r="r" b="b"/>
            <a:pathLst>
              <a:path w="1908810" h="755650">
                <a:moveTo>
                  <a:pt x="1908429" y="0"/>
                </a:moveTo>
                <a:lnTo>
                  <a:pt x="577850" y="413765"/>
                </a:lnTo>
                <a:lnTo>
                  <a:pt x="51954" y="413978"/>
                </a:lnTo>
                <a:lnTo>
                  <a:pt x="37999" y="416985"/>
                </a:lnTo>
                <a:lnTo>
                  <a:pt x="7001" y="443320"/>
                </a:lnTo>
                <a:lnTo>
                  <a:pt x="0" y="470662"/>
                </a:lnTo>
                <a:lnTo>
                  <a:pt x="0" y="556005"/>
                </a:lnTo>
                <a:lnTo>
                  <a:pt x="211" y="703179"/>
                </a:lnTo>
                <a:lnTo>
                  <a:pt x="18334" y="740061"/>
                </a:lnTo>
                <a:lnTo>
                  <a:pt x="56896" y="755141"/>
                </a:lnTo>
                <a:lnTo>
                  <a:pt x="825500" y="755141"/>
                </a:lnTo>
                <a:lnTo>
                  <a:pt x="938637" y="754929"/>
                </a:lnTo>
                <a:lnTo>
                  <a:pt x="975519" y="736787"/>
                </a:lnTo>
                <a:lnTo>
                  <a:pt x="990600" y="698245"/>
                </a:lnTo>
                <a:lnTo>
                  <a:pt x="990600" y="470662"/>
                </a:lnTo>
                <a:lnTo>
                  <a:pt x="972245" y="428846"/>
                </a:lnTo>
                <a:lnTo>
                  <a:pt x="933704" y="413765"/>
                </a:lnTo>
                <a:lnTo>
                  <a:pt x="825500" y="413765"/>
                </a:lnTo>
                <a:lnTo>
                  <a:pt x="190842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4558" y="4745735"/>
            <a:ext cx="1908810" cy="755650"/>
          </a:xfrm>
          <a:custGeom>
            <a:avLst/>
            <a:gdLst/>
            <a:ahLst/>
            <a:cxnLst/>
            <a:rect l="l" t="t" r="r" b="b"/>
            <a:pathLst>
              <a:path w="1908810" h="755650">
                <a:moveTo>
                  <a:pt x="0" y="470662"/>
                </a:moveTo>
                <a:lnTo>
                  <a:pt x="15062" y="432120"/>
                </a:lnTo>
                <a:lnTo>
                  <a:pt x="51954" y="413978"/>
                </a:lnTo>
                <a:lnTo>
                  <a:pt x="577850" y="413765"/>
                </a:lnTo>
                <a:lnTo>
                  <a:pt x="1908429" y="0"/>
                </a:lnTo>
                <a:lnTo>
                  <a:pt x="825500" y="413765"/>
                </a:lnTo>
                <a:lnTo>
                  <a:pt x="933704" y="413765"/>
                </a:lnTo>
                <a:lnTo>
                  <a:pt x="948043" y="415596"/>
                </a:lnTo>
                <a:lnTo>
                  <a:pt x="981178" y="439337"/>
                </a:lnTo>
                <a:lnTo>
                  <a:pt x="990600" y="470662"/>
                </a:lnTo>
                <a:lnTo>
                  <a:pt x="990600" y="556005"/>
                </a:lnTo>
                <a:lnTo>
                  <a:pt x="990600" y="698245"/>
                </a:lnTo>
                <a:lnTo>
                  <a:pt x="988769" y="712585"/>
                </a:lnTo>
                <a:lnTo>
                  <a:pt x="965028" y="745720"/>
                </a:lnTo>
                <a:lnTo>
                  <a:pt x="825500" y="755141"/>
                </a:lnTo>
                <a:lnTo>
                  <a:pt x="577850" y="755141"/>
                </a:lnTo>
                <a:lnTo>
                  <a:pt x="56896" y="755141"/>
                </a:lnTo>
                <a:lnTo>
                  <a:pt x="42539" y="753311"/>
                </a:lnTo>
                <a:lnTo>
                  <a:pt x="9408" y="729570"/>
                </a:lnTo>
                <a:lnTo>
                  <a:pt x="0" y="556005"/>
                </a:lnTo>
                <a:lnTo>
                  <a:pt x="0" y="470662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96823" y="5238406"/>
            <a:ext cx="505459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65" dirty="0">
                <a:solidFill>
                  <a:srgbClr val="FF0000"/>
                </a:solidFill>
                <a:latin typeface="Arial Narrow"/>
                <a:cs typeface="Arial Narrow"/>
              </a:rPr>
              <a:t>V</a:t>
            </a:r>
            <a:r>
              <a:rPr sz="1400" b="1" spc="-5" dirty="0">
                <a:solidFill>
                  <a:srgbClr val="FF0000"/>
                </a:solidFill>
                <a:latin typeface="Arial Narrow"/>
                <a:cs typeface="Arial Narrow"/>
              </a:rPr>
              <a:t>a</a:t>
            </a:r>
            <a:r>
              <a:rPr sz="1400" b="1" dirty="0">
                <a:solidFill>
                  <a:srgbClr val="FF0000"/>
                </a:solidFill>
                <a:latin typeface="Arial Narrow"/>
                <a:cs typeface="Arial Narrow"/>
              </a:rPr>
              <a:t>riety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605523" y="4433189"/>
            <a:ext cx="2245360" cy="812165"/>
          </a:xfrm>
          <a:custGeom>
            <a:avLst/>
            <a:gdLst/>
            <a:ahLst/>
            <a:cxnLst/>
            <a:rect l="l" t="t" r="r" b="b"/>
            <a:pathLst>
              <a:path w="2245359" h="812164">
                <a:moveTo>
                  <a:pt x="0" y="0"/>
                </a:moveTo>
                <a:lnTo>
                  <a:pt x="1419605" y="471805"/>
                </a:lnTo>
                <a:lnTo>
                  <a:pt x="1306624" y="471983"/>
                </a:lnTo>
                <a:lnTo>
                  <a:pt x="1292647" y="474904"/>
                </a:lnTo>
                <a:lnTo>
                  <a:pt x="1261543" y="501113"/>
                </a:lnTo>
                <a:lnTo>
                  <a:pt x="1254505" y="528447"/>
                </a:lnTo>
                <a:lnTo>
                  <a:pt x="1254505" y="613410"/>
                </a:lnTo>
                <a:lnTo>
                  <a:pt x="1254684" y="759538"/>
                </a:lnTo>
                <a:lnTo>
                  <a:pt x="1272638" y="796523"/>
                </a:lnTo>
                <a:lnTo>
                  <a:pt x="1311148" y="811657"/>
                </a:lnTo>
                <a:lnTo>
                  <a:pt x="1667255" y="811657"/>
                </a:lnTo>
                <a:lnTo>
                  <a:pt x="2192987" y="811478"/>
                </a:lnTo>
                <a:lnTo>
                  <a:pt x="2229972" y="793524"/>
                </a:lnTo>
                <a:lnTo>
                  <a:pt x="2245105" y="755015"/>
                </a:lnTo>
                <a:lnTo>
                  <a:pt x="2245105" y="528447"/>
                </a:lnTo>
                <a:lnTo>
                  <a:pt x="2226973" y="486938"/>
                </a:lnTo>
                <a:lnTo>
                  <a:pt x="2188464" y="471805"/>
                </a:lnTo>
                <a:lnTo>
                  <a:pt x="1667255" y="471805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605523" y="4433189"/>
            <a:ext cx="2245360" cy="812165"/>
          </a:xfrm>
          <a:custGeom>
            <a:avLst/>
            <a:gdLst/>
            <a:ahLst/>
            <a:cxnLst/>
            <a:rect l="l" t="t" r="r" b="b"/>
            <a:pathLst>
              <a:path w="2245359" h="812164">
                <a:moveTo>
                  <a:pt x="1254505" y="528447"/>
                </a:moveTo>
                <a:lnTo>
                  <a:pt x="1269639" y="489937"/>
                </a:lnTo>
                <a:lnTo>
                  <a:pt x="1306624" y="471983"/>
                </a:lnTo>
                <a:lnTo>
                  <a:pt x="1419605" y="471805"/>
                </a:lnTo>
                <a:lnTo>
                  <a:pt x="0" y="0"/>
                </a:lnTo>
                <a:lnTo>
                  <a:pt x="1667255" y="471805"/>
                </a:lnTo>
                <a:lnTo>
                  <a:pt x="2188464" y="471805"/>
                </a:lnTo>
                <a:lnTo>
                  <a:pt x="2202805" y="473642"/>
                </a:lnTo>
                <a:lnTo>
                  <a:pt x="2235865" y="497462"/>
                </a:lnTo>
                <a:lnTo>
                  <a:pt x="2245105" y="528447"/>
                </a:lnTo>
                <a:lnTo>
                  <a:pt x="2245105" y="613410"/>
                </a:lnTo>
                <a:lnTo>
                  <a:pt x="2245105" y="755015"/>
                </a:lnTo>
                <a:lnTo>
                  <a:pt x="2243268" y="769356"/>
                </a:lnTo>
                <a:lnTo>
                  <a:pt x="2219448" y="802416"/>
                </a:lnTo>
                <a:lnTo>
                  <a:pt x="1667255" y="811657"/>
                </a:lnTo>
                <a:lnTo>
                  <a:pt x="1419605" y="811657"/>
                </a:lnTo>
                <a:lnTo>
                  <a:pt x="1311148" y="811657"/>
                </a:lnTo>
                <a:lnTo>
                  <a:pt x="1296806" y="809819"/>
                </a:lnTo>
                <a:lnTo>
                  <a:pt x="1263746" y="785999"/>
                </a:lnTo>
                <a:lnTo>
                  <a:pt x="1254505" y="613410"/>
                </a:lnTo>
                <a:lnTo>
                  <a:pt x="1254505" y="528447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130667" y="4983262"/>
            <a:ext cx="448309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FF0000"/>
                </a:solidFill>
                <a:latin typeface="Arial Narrow"/>
                <a:cs typeface="Arial Narrow"/>
              </a:rPr>
              <a:t>M</a:t>
            </a:r>
            <a:r>
              <a:rPr sz="1400" b="1" dirty="0">
                <a:solidFill>
                  <a:srgbClr val="FF0000"/>
                </a:solidFill>
                <a:latin typeface="Arial Narrow"/>
                <a:cs typeface="Arial Narrow"/>
              </a:rPr>
              <a:t>od</a:t>
            </a:r>
            <a:r>
              <a:rPr sz="1400" b="1" spc="-5" dirty="0">
                <a:solidFill>
                  <a:srgbClr val="FF0000"/>
                </a:solidFill>
                <a:latin typeface="Arial Narrow"/>
                <a:cs typeface="Arial Narrow"/>
              </a:rPr>
              <a:t>e</a:t>
            </a:r>
            <a:r>
              <a:rPr sz="1400" b="1" dirty="0">
                <a:solidFill>
                  <a:srgbClr val="FF0000"/>
                </a:solidFill>
                <a:latin typeface="Arial Narrow"/>
                <a:cs typeface="Arial Narrow"/>
              </a:rPr>
              <a:t>l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33350" y="2263901"/>
            <a:ext cx="2138045" cy="1149350"/>
          </a:xfrm>
          <a:custGeom>
            <a:avLst/>
            <a:gdLst/>
            <a:ahLst/>
            <a:cxnLst/>
            <a:rect l="l" t="t" r="r" b="b"/>
            <a:pathLst>
              <a:path w="2138045" h="1149350">
                <a:moveTo>
                  <a:pt x="1441196" y="0"/>
                </a:moveTo>
                <a:lnTo>
                  <a:pt x="873887" y="0"/>
                </a:lnTo>
                <a:lnTo>
                  <a:pt x="51954" y="212"/>
                </a:lnTo>
                <a:lnTo>
                  <a:pt x="15062" y="18354"/>
                </a:lnTo>
                <a:lnTo>
                  <a:pt x="0" y="56896"/>
                </a:lnTo>
                <a:lnTo>
                  <a:pt x="0" y="284480"/>
                </a:lnTo>
                <a:lnTo>
                  <a:pt x="18334" y="326295"/>
                </a:lnTo>
                <a:lnTo>
                  <a:pt x="56896" y="341375"/>
                </a:lnTo>
                <a:lnTo>
                  <a:pt x="873887" y="341375"/>
                </a:lnTo>
                <a:lnTo>
                  <a:pt x="2138045" y="1149096"/>
                </a:lnTo>
                <a:lnTo>
                  <a:pt x="1248410" y="341375"/>
                </a:lnTo>
                <a:lnTo>
                  <a:pt x="1446129" y="341163"/>
                </a:lnTo>
                <a:lnTo>
                  <a:pt x="1460072" y="338156"/>
                </a:lnTo>
                <a:lnTo>
                  <a:pt x="1491079" y="311821"/>
                </a:lnTo>
                <a:lnTo>
                  <a:pt x="1498092" y="284480"/>
                </a:lnTo>
                <a:lnTo>
                  <a:pt x="1498092" y="199136"/>
                </a:lnTo>
                <a:lnTo>
                  <a:pt x="1497879" y="51962"/>
                </a:lnTo>
                <a:lnTo>
                  <a:pt x="1479737" y="15080"/>
                </a:lnTo>
                <a:lnTo>
                  <a:pt x="1455535" y="1830"/>
                </a:lnTo>
                <a:lnTo>
                  <a:pt x="1441196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3350" y="2263901"/>
            <a:ext cx="2138045" cy="1149350"/>
          </a:xfrm>
          <a:custGeom>
            <a:avLst/>
            <a:gdLst/>
            <a:ahLst/>
            <a:cxnLst/>
            <a:rect l="l" t="t" r="r" b="b"/>
            <a:pathLst>
              <a:path w="2138045" h="1149350">
                <a:moveTo>
                  <a:pt x="0" y="56896"/>
                </a:moveTo>
                <a:lnTo>
                  <a:pt x="15062" y="18354"/>
                </a:lnTo>
                <a:lnTo>
                  <a:pt x="51954" y="212"/>
                </a:lnTo>
                <a:lnTo>
                  <a:pt x="873887" y="0"/>
                </a:lnTo>
                <a:lnTo>
                  <a:pt x="1248410" y="0"/>
                </a:lnTo>
                <a:lnTo>
                  <a:pt x="1441196" y="0"/>
                </a:lnTo>
                <a:lnTo>
                  <a:pt x="1455535" y="1830"/>
                </a:lnTo>
                <a:lnTo>
                  <a:pt x="1488670" y="25571"/>
                </a:lnTo>
                <a:lnTo>
                  <a:pt x="1498092" y="199136"/>
                </a:lnTo>
                <a:lnTo>
                  <a:pt x="1498092" y="284480"/>
                </a:lnTo>
                <a:lnTo>
                  <a:pt x="1496261" y="298819"/>
                </a:lnTo>
                <a:lnTo>
                  <a:pt x="1491079" y="311821"/>
                </a:lnTo>
                <a:lnTo>
                  <a:pt x="1460072" y="338156"/>
                </a:lnTo>
                <a:lnTo>
                  <a:pt x="1248410" y="341375"/>
                </a:lnTo>
                <a:lnTo>
                  <a:pt x="2138045" y="1149096"/>
                </a:lnTo>
                <a:lnTo>
                  <a:pt x="873887" y="341375"/>
                </a:lnTo>
                <a:lnTo>
                  <a:pt x="56896" y="341375"/>
                </a:lnTo>
                <a:lnTo>
                  <a:pt x="42539" y="339545"/>
                </a:lnTo>
                <a:lnTo>
                  <a:pt x="9408" y="315804"/>
                </a:lnTo>
                <a:lnTo>
                  <a:pt x="0" y="284480"/>
                </a:lnTo>
                <a:lnTo>
                  <a:pt x="0" y="199136"/>
                </a:lnTo>
                <a:lnTo>
                  <a:pt x="0" y="56896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21944" y="2342170"/>
            <a:ext cx="91821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FF0000"/>
                </a:solidFill>
                <a:latin typeface="Arial Narrow"/>
                <a:cs typeface="Arial Narrow"/>
              </a:rPr>
              <a:t>Manageme</a:t>
            </a:r>
            <a:r>
              <a:rPr sz="1400" b="1" dirty="0">
                <a:solidFill>
                  <a:srgbClr val="FF0000"/>
                </a:solidFill>
                <a:latin typeface="Arial Narrow"/>
                <a:cs typeface="Arial Narrow"/>
              </a:rPr>
              <a:t>nt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318509" y="1027938"/>
            <a:ext cx="990600" cy="1203960"/>
          </a:xfrm>
          <a:custGeom>
            <a:avLst/>
            <a:gdLst/>
            <a:ahLst/>
            <a:cxnLst/>
            <a:rect l="l" t="t" r="r" b="b"/>
            <a:pathLst>
              <a:path w="990600" h="1203960">
                <a:moveTo>
                  <a:pt x="933957" y="0"/>
                </a:moveTo>
                <a:lnTo>
                  <a:pt x="165100" y="0"/>
                </a:lnTo>
                <a:lnTo>
                  <a:pt x="52118" y="178"/>
                </a:lnTo>
                <a:lnTo>
                  <a:pt x="15133" y="18132"/>
                </a:lnTo>
                <a:lnTo>
                  <a:pt x="0" y="56641"/>
                </a:lnTo>
                <a:lnTo>
                  <a:pt x="0" y="283210"/>
                </a:lnTo>
                <a:lnTo>
                  <a:pt x="18132" y="324718"/>
                </a:lnTo>
                <a:lnTo>
                  <a:pt x="56641" y="339851"/>
                </a:lnTo>
                <a:lnTo>
                  <a:pt x="165100" y="339851"/>
                </a:lnTo>
                <a:lnTo>
                  <a:pt x="394335" y="1203833"/>
                </a:lnTo>
                <a:lnTo>
                  <a:pt x="412750" y="339851"/>
                </a:lnTo>
                <a:lnTo>
                  <a:pt x="938481" y="339673"/>
                </a:lnTo>
                <a:lnTo>
                  <a:pt x="952458" y="336752"/>
                </a:lnTo>
                <a:lnTo>
                  <a:pt x="983562" y="310543"/>
                </a:lnTo>
                <a:lnTo>
                  <a:pt x="990600" y="283210"/>
                </a:lnTo>
                <a:lnTo>
                  <a:pt x="990600" y="198247"/>
                </a:lnTo>
                <a:lnTo>
                  <a:pt x="990421" y="52118"/>
                </a:lnTo>
                <a:lnTo>
                  <a:pt x="972467" y="15133"/>
                </a:lnTo>
                <a:lnTo>
                  <a:pt x="948299" y="1837"/>
                </a:lnTo>
                <a:lnTo>
                  <a:pt x="933957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8509" y="1027938"/>
            <a:ext cx="990600" cy="1203960"/>
          </a:xfrm>
          <a:custGeom>
            <a:avLst/>
            <a:gdLst/>
            <a:ahLst/>
            <a:cxnLst/>
            <a:rect l="l" t="t" r="r" b="b"/>
            <a:pathLst>
              <a:path w="990600" h="1203960">
                <a:moveTo>
                  <a:pt x="0" y="56641"/>
                </a:moveTo>
                <a:lnTo>
                  <a:pt x="15133" y="18132"/>
                </a:lnTo>
                <a:lnTo>
                  <a:pt x="52118" y="178"/>
                </a:lnTo>
                <a:lnTo>
                  <a:pt x="165100" y="0"/>
                </a:lnTo>
                <a:lnTo>
                  <a:pt x="412750" y="0"/>
                </a:lnTo>
                <a:lnTo>
                  <a:pt x="933957" y="0"/>
                </a:lnTo>
                <a:lnTo>
                  <a:pt x="948299" y="1837"/>
                </a:lnTo>
                <a:lnTo>
                  <a:pt x="981359" y="25657"/>
                </a:lnTo>
                <a:lnTo>
                  <a:pt x="990600" y="198247"/>
                </a:lnTo>
                <a:lnTo>
                  <a:pt x="990600" y="283210"/>
                </a:lnTo>
                <a:lnTo>
                  <a:pt x="988762" y="297551"/>
                </a:lnTo>
                <a:lnTo>
                  <a:pt x="983562" y="310543"/>
                </a:lnTo>
                <a:lnTo>
                  <a:pt x="952458" y="336752"/>
                </a:lnTo>
                <a:lnTo>
                  <a:pt x="412750" y="339851"/>
                </a:lnTo>
                <a:lnTo>
                  <a:pt x="394335" y="1203833"/>
                </a:lnTo>
                <a:lnTo>
                  <a:pt x="165100" y="339851"/>
                </a:lnTo>
                <a:lnTo>
                  <a:pt x="56641" y="339851"/>
                </a:lnTo>
                <a:lnTo>
                  <a:pt x="42300" y="338014"/>
                </a:lnTo>
                <a:lnTo>
                  <a:pt x="9240" y="314194"/>
                </a:lnTo>
                <a:lnTo>
                  <a:pt x="0" y="283210"/>
                </a:lnTo>
                <a:lnTo>
                  <a:pt x="0" y="198247"/>
                </a:lnTo>
                <a:lnTo>
                  <a:pt x="0" y="56641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524503" y="1104683"/>
            <a:ext cx="57848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solidFill>
                  <a:srgbClr val="FF0000"/>
                </a:solidFill>
                <a:latin typeface="Arial Narrow"/>
                <a:cs typeface="Arial Narrow"/>
              </a:rPr>
              <a:t>Analyze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089910" y="4726432"/>
            <a:ext cx="990600" cy="1137285"/>
          </a:xfrm>
          <a:custGeom>
            <a:avLst/>
            <a:gdLst/>
            <a:ahLst/>
            <a:cxnLst/>
            <a:rect l="l" t="t" r="r" b="b"/>
            <a:pathLst>
              <a:path w="990600" h="1137285">
                <a:moveTo>
                  <a:pt x="321055" y="0"/>
                </a:moveTo>
                <a:lnTo>
                  <a:pt x="165100" y="797306"/>
                </a:lnTo>
                <a:lnTo>
                  <a:pt x="52118" y="797484"/>
                </a:lnTo>
                <a:lnTo>
                  <a:pt x="38141" y="800405"/>
                </a:lnTo>
                <a:lnTo>
                  <a:pt x="7037" y="826614"/>
                </a:lnTo>
                <a:lnTo>
                  <a:pt x="0" y="853948"/>
                </a:lnTo>
                <a:lnTo>
                  <a:pt x="0" y="938911"/>
                </a:lnTo>
                <a:lnTo>
                  <a:pt x="178" y="1085044"/>
                </a:lnTo>
                <a:lnTo>
                  <a:pt x="18132" y="1122037"/>
                </a:lnTo>
                <a:lnTo>
                  <a:pt x="56641" y="1137158"/>
                </a:lnTo>
                <a:lnTo>
                  <a:pt x="412750" y="1137158"/>
                </a:lnTo>
                <a:lnTo>
                  <a:pt x="938481" y="1136979"/>
                </a:lnTo>
                <a:lnTo>
                  <a:pt x="975466" y="1119040"/>
                </a:lnTo>
                <a:lnTo>
                  <a:pt x="990600" y="1080516"/>
                </a:lnTo>
                <a:lnTo>
                  <a:pt x="990600" y="853948"/>
                </a:lnTo>
                <a:lnTo>
                  <a:pt x="972467" y="812439"/>
                </a:lnTo>
                <a:lnTo>
                  <a:pt x="933957" y="797306"/>
                </a:lnTo>
                <a:lnTo>
                  <a:pt x="412750" y="797306"/>
                </a:lnTo>
                <a:lnTo>
                  <a:pt x="321055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89910" y="4726432"/>
            <a:ext cx="990600" cy="1137285"/>
          </a:xfrm>
          <a:custGeom>
            <a:avLst/>
            <a:gdLst/>
            <a:ahLst/>
            <a:cxnLst/>
            <a:rect l="l" t="t" r="r" b="b"/>
            <a:pathLst>
              <a:path w="990600" h="1137285">
                <a:moveTo>
                  <a:pt x="0" y="853948"/>
                </a:moveTo>
                <a:lnTo>
                  <a:pt x="15133" y="815438"/>
                </a:lnTo>
                <a:lnTo>
                  <a:pt x="52118" y="797484"/>
                </a:lnTo>
                <a:lnTo>
                  <a:pt x="165100" y="797306"/>
                </a:lnTo>
                <a:lnTo>
                  <a:pt x="321055" y="0"/>
                </a:lnTo>
                <a:lnTo>
                  <a:pt x="412750" y="797306"/>
                </a:lnTo>
                <a:lnTo>
                  <a:pt x="933957" y="797306"/>
                </a:lnTo>
                <a:lnTo>
                  <a:pt x="948299" y="799143"/>
                </a:lnTo>
                <a:lnTo>
                  <a:pt x="981359" y="822963"/>
                </a:lnTo>
                <a:lnTo>
                  <a:pt x="990600" y="853948"/>
                </a:lnTo>
                <a:lnTo>
                  <a:pt x="990600" y="938911"/>
                </a:lnTo>
                <a:lnTo>
                  <a:pt x="990600" y="1080516"/>
                </a:lnTo>
                <a:lnTo>
                  <a:pt x="988762" y="1094870"/>
                </a:lnTo>
                <a:lnTo>
                  <a:pt x="964942" y="1127927"/>
                </a:lnTo>
                <a:lnTo>
                  <a:pt x="412750" y="1137158"/>
                </a:lnTo>
                <a:lnTo>
                  <a:pt x="165100" y="1137158"/>
                </a:lnTo>
                <a:lnTo>
                  <a:pt x="56641" y="1137158"/>
                </a:lnTo>
                <a:lnTo>
                  <a:pt x="42300" y="1135322"/>
                </a:lnTo>
                <a:lnTo>
                  <a:pt x="9240" y="1111517"/>
                </a:lnTo>
                <a:lnTo>
                  <a:pt x="0" y="938911"/>
                </a:lnTo>
                <a:lnTo>
                  <a:pt x="0" y="853948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419347" y="5601727"/>
            <a:ext cx="33147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20" dirty="0">
                <a:solidFill>
                  <a:srgbClr val="FF0000"/>
                </a:solidFill>
                <a:latin typeface="Arial Narrow"/>
                <a:cs typeface="Arial Narrow"/>
              </a:rPr>
              <a:t>W</a:t>
            </a:r>
            <a:r>
              <a:rPr sz="1400" b="1" spc="-5" dirty="0">
                <a:solidFill>
                  <a:srgbClr val="FF0000"/>
                </a:solidFill>
                <a:latin typeface="Arial Narrow"/>
                <a:cs typeface="Arial Narrow"/>
              </a:rPr>
              <a:t>e</a:t>
            </a:r>
            <a:r>
              <a:rPr sz="1400" b="1" dirty="0">
                <a:solidFill>
                  <a:srgbClr val="FF0000"/>
                </a:solidFill>
                <a:latin typeface="Arial Narrow"/>
                <a:cs typeface="Arial Narrow"/>
              </a:rPr>
              <a:t>b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929121" y="3847210"/>
            <a:ext cx="990600" cy="1993900"/>
          </a:xfrm>
          <a:custGeom>
            <a:avLst/>
            <a:gdLst/>
            <a:ahLst/>
            <a:cxnLst/>
            <a:rect l="l" t="t" r="r" b="b"/>
            <a:pathLst>
              <a:path w="990600" h="1993900">
                <a:moveTo>
                  <a:pt x="109600" y="0"/>
                </a:moveTo>
                <a:lnTo>
                  <a:pt x="165100" y="1653666"/>
                </a:lnTo>
                <a:lnTo>
                  <a:pt x="52118" y="1653845"/>
                </a:lnTo>
                <a:lnTo>
                  <a:pt x="38141" y="1656766"/>
                </a:lnTo>
                <a:lnTo>
                  <a:pt x="7037" y="1682975"/>
                </a:lnTo>
                <a:lnTo>
                  <a:pt x="0" y="1710308"/>
                </a:lnTo>
                <a:lnTo>
                  <a:pt x="0" y="1795272"/>
                </a:lnTo>
                <a:lnTo>
                  <a:pt x="178" y="1941405"/>
                </a:lnTo>
                <a:lnTo>
                  <a:pt x="18132" y="1978398"/>
                </a:lnTo>
                <a:lnTo>
                  <a:pt x="56641" y="1993519"/>
                </a:lnTo>
                <a:lnTo>
                  <a:pt x="412750" y="1993519"/>
                </a:lnTo>
                <a:lnTo>
                  <a:pt x="938481" y="1993340"/>
                </a:lnTo>
                <a:lnTo>
                  <a:pt x="975466" y="1975401"/>
                </a:lnTo>
                <a:lnTo>
                  <a:pt x="990600" y="1936877"/>
                </a:lnTo>
                <a:lnTo>
                  <a:pt x="990600" y="1710308"/>
                </a:lnTo>
                <a:lnTo>
                  <a:pt x="972467" y="1668800"/>
                </a:lnTo>
                <a:lnTo>
                  <a:pt x="933957" y="1653666"/>
                </a:lnTo>
                <a:lnTo>
                  <a:pt x="412750" y="1653666"/>
                </a:lnTo>
                <a:lnTo>
                  <a:pt x="1096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929121" y="3847210"/>
            <a:ext cx="990600" cy="1993900"/>
          </a:xfrm>
          <a:custGeom>
            <a:avLst/>
            <a:gdLst/>
            <a:ahLst/>
            <a:cxnLst/>
            <a:rect l="l" t="t" r="r" b="b"/>
            <a:pathLst>
              <a:path w="990600" h="1993900">
                <a:moveTo>
                  <a:pt x="0" y="1710308"/>
                </a:moveTo>
                <a:lnTo>
                  <a:pt x="15133" y="1671799"/>
                </a:lnTo>
                <a:lnTo>
                  <a:pt x="52118" y="1653845"/>
                </a:lnTo>
                <a:lnTo>
                  <a:pt x="165100" y="1653666"/>
                </a:lnTo>
                <a:lnTo>
                  <a:pt x="109600" y="0"/>
                </a:lnTo>
                <a:lnTo>
                  <a:pt x="412750" y="1653666"/>
                </a:lnTo>
                <a:lnTo>
                  <a:pt x="933957" y="1653666"/>
                </a:lnTo>
                <a:lnTo>
                  <a:pt x="948299" y="1655504"/>
                </a:lnTo>
                <a:lnTo>
                  <a:pt x="981359" y="1679324"/>
                </a:lnTo>
                <a:lnTo>
                  <a:pt x="990600" y="1710308"/>
                </a:lnTo>
                <a:lnTo>
                  <a:pt x="990600" y="1795272"/>
                </a:lnTo>
                <a:lnTo>
                  <a:pt x="990600" y="1936877"/>
                </a:lnTo>
                <a:lnTo>
                  <a:pt x="988762" y="1951231"/>
                </a:lnTo>
                <a:lnTo>
                  <a:pt x="964942" y="1984288"/>
                </a:lnTo>
                <a:lnTo>
                  <a:pt x="412750" y="1993519"/>
                </a:lnTo>
                <a:lnTo>
                  <a:pt x="165100" y="1993519"/>
                </a:lnTo>
                <a:lnTo>
                  <a:pt x="56641" y="1993519"/>
                </a:lnTo>
                <a:lnTo>
                  <a:pt x="42300" y="1991683"/>
                </a:lnTo>
                <a:lnTo>
                  <a:pt x="9240" y="1967878"/>
                </a:lnTo>
                <a:lnTo>
                  <a:pt x="0" y="1795272"/>
                </a:lnTo>
                <a:lnTo>
                  <a:pt x="0" y="1710308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068948" y="5579172"/>
            <a:ext cx="70802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solidFill>
                  <a:srgbClr val="FF0000"/>
                </a:solidFill>
                <a:latin typeface="Arial Narrow"/>
                <a:cs typeface="Arial Narrow"/>
              </a:rPr>
              <a:t>F</a:t>
            </a:r>
            <a:r>
              <a:rPr sz="1400" b="1" spc="-5" dirty="0">
                <a:solidFill>
                  <a:srgbClr val="FF0000"/>
                </a:solidFill>
                <a:latin typeface="Arial Narrow"/>
                <a:cs typeface="Arial Narrow"/>
              </a:rPr>
              <a:t>ace</a:t>
            </a:r>
            <a:r>
              <a:rPr sz="1400" b="1" dirty="0">
                <a:solidFill>
                  <a:srgbClr val="FF0000"/>
                </a:solidFill>
                <a:latin typeface="Arial Narrow"/>
                <a:cs typeface="Arial Narrow"/>
              </a:rPr>
              <a:t>book</a:t>
            </a:r>
            <a:endParaRPr sz="14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dirty="0">
                <a:latin typeface="Arial Narrow"/>
                <a:cs typeface="Arial Narrow"/>
              </a:rPr>
              <a:t>ata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Co</a:t>
            </a:r>
            <a:r>
              <a:rPr sz="1800" b="1" dirty="0">
                <a:latin typeface="Arial Narrow"/>
                <a:cs typeface="Arial Narrow"/>
              </a:rPr>
              <a:t>nc</a:t>
            </a:r>
            <a:r>
              <a:rPr sz="1800" b="1" spc="-10" dirty="0">
                <a:latin typeface="Arial Narrow"/>
                <a:cs typeface="Arial Narrow"/>
              </a:rPr>
              <a:t>ept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92629" y="1880997"/>
            <a:ext cx="45720" cy="15240"/>
          </a:xfrm>
          <a:custGeom>
            <a:avLst/>
            <a:gdLst/>
            <a:ahLst/>
            <a:cxnLst/>
            <a:rect l="l" t="t" r="r" b="b"/>
            <a:pathLst>
              <a:path w="45719" h="15239">
                <a:moveTo>
                  <a:pt x="0" y="7620"/>
                </a:moveTo>
                <a:lnTo>
                  <a:pt x="45719" y="7620"/>
                </a:lnTo>
              </a:path>
            </a:pathLst>
          </a:custGeom>
          <a:ln w="165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06117" y="2173604"/>
            <a:ext cx="45720" cy="15240"/>
          </a:xfrm>
          <a:custGeom>
            <a:avLst/>
            <a:gdLst/>
            <a:ahLst/>
            <a:cxnLst/>
            <a:rect l="l" t="t" r="r" b="b"/>
            <a:pathLst>
              <a:path w="45719" h="15239">
                <a:moveTo>
                  <a:pt x="0" y="7619"/>
                </a:moveTo>
                <a:lnTo>
                  <a:pt x="45719" y="7619"/>
                </a:lnTo>
              </a:path>
            </a:pathLst>
          </a:custGeom>
          <a:ln w="165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5255" y="4182236"/>
            <a:ext cx="2085339" cy="0"/>
          </a:xfrm>
          <a:custGeom>
            <a:avLst/>
            <a:gdLst/>
            <a:ahLst/>
            <a:cxnLst/>
            <a:rect l="l" t="t" r="r" b="b"/>
            <a:pathLst>
              <a:path w="2085339">
                <a:moveTo>
                  <a:pt x="0" y="0"/>
                </a:moveTo>
                <a:lnTo>
                  <a:pt x="2084781" y="0"/>
                </a:lnTo>
              </a:path>
            </a:pathLst>
          </a:custGeom>
          <a:ln w="165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60954" y="3534917"/>
            <a:ext cx="203835" cy="1295400"/>
          </a:xfrm>
          <a:custGeom>
            <a:avLst/>
            <a:gdLst/>
            <a:ahLst/>
            <a:cxnLst/>
            <a:rect l="l" t="t" r="r" b="b"/>
            <a:pathLst>
              <a:path w="203835" h="1295400">
                <a:moveTo>
                  <a:pt x="0" y="0"/>
                </a:moveTo>
                <a:lnTo>
                  <a:pt x="39254" y="1228"/>
                </a:lnTo>
                <a:lnTo>
                  <a:pt x="85219" y="6939"/>
                </a:lnTo>
                <a:lnTo>
                  <a:pt x="108203" y="629666"/>
                </a:lnTo>
                <a:lnTo>
                  <a:pt x="110092" y="633025"/>
                </a:lnTo>
                <a:lnTo>
                  <a:pt x="149677" y="643849"/>
                </a:lnTo>
                <a:lnTo>
                  <a:pt x="203364" y="647569"/>
                </a:lnTo>
                <a:lnTo>
                  <a:pt x="184999" y="648019"/>
                </a:lnTo>
                <a:lnTo>
                  <a:pt x="135663" y="653475"/>
                </a:lnTo>
                <a:lnTo>
                  <a:pt x="108203" y="1277366"/>
                </a:lnTo>
                <a:lnTo>
                  <a:pt x="106315" y="1280725"/>
                </a:lnTo>
                <a:lnTo>
                  <a:pt x="66730" y="1291549"/>
                </a:lnTo>
                <a:lnTo>
                  <a:pt x="32536" y="1294566"/>
                </a:lnTo>
                <a:lnTo>
                  <a:pt x="13043" y="1295269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66389" y="3380994"/>
            <a:ext cx="1856105" cy="809625"/>
          </a:xfrm>
          <a:custGeom>
            <a:avLst/>
            <a:gdLst/>
            <a:ahLst/>
            <a:cxnLst/>
            <a:rect l="l" t="t" r="r" b="b"/>
            <a:pathLst>
              <a:path w="1856104" h="809625">
                <a:moveTo>
                  <a:pt x="1798701" y="0"/>
                </a:moveTo>
                <a:lnTo>
                  <a:pt x="1030097" y="0"/>
                </a:lnTo>
                <a:lnTo>
                  <a:pt x="916959" y="212"/>
                </a:lnTo>
                <a:lnTo>
                  <a:pt x="880077" y="18354"/>
                </a:lnTo>
                <a:lnTo>
                  <a:pt x="864997" y="56895"/>
                </a:lnTo>
                <a:lnTo>
                  <a:pt x="864997" y="284479"/>
                </a:lnTo>
                <a:lnTo>
                  <a:pt x="883351" y="326295"/>
                </a:lnTo>
                <a:lnTo>
                  <a:pt x="921893" y="341375"/>
                </a:lnTo>
                <a:lnTo>
                  <a:pt x="1030097" y="341375"/>
                </a:lnTo>
                <a:lnTo>
                  <a:pt x="0" y="809116"/>
                </a:lnTo>
                <a:lnTo>
                  <a:pt x="1277747" y="341375"/>
                </a:lnTo>
                <a:lnTo>
                  <a:pt x="1803634" y="341163"/>
                </a:lnTo>
                <a:lnTo>
                  <a:pt x="1817577" y="338156"/>
                </a:lnTo>
                <a:lnTo>
                  <a:pt x="1848584" y="311821"/>
                </a:lnTo>
                <a:lnTo>
                  <a:pt x="1855597" y="284479"/>
                </a:lnTo>
                <a:lnTo>
                  <a:pt x="1855597" y="199135"/>
                </a:lnTo>
                <a:lnTo>
                  <a:pt x="1855384" y="51962"/>
                </a:lnTo>
                <a:lnTo>
                  <a:pt x="1837242" y="15080"/>
                </a:lnTo>
                <a:lnTo>
                  <a:pt x="1813040" y="1830"/>
                </a:lnTo>
                <a:lnTo>
                  <a:pt x="1798701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66389" y="3380994"/>
            <a:ext cx="1856105" cy="809625"/>
          </a:xfrm>
          <a:custGeom>
            <a:avLst/>
            <a:gdLst/>
            <a:ahLst/>
            <a:cxnLst/>
            <a:rect l="l" t="t" r="r" b="b"/>
            <a:pathLst>
              <a:path w="1856104" h="809625">
                <a:moveTo>
                  <a:pt x="864997" y="56895"/>
                </a:moveTo>
                <a:lnTo>
                  <a:pt x="880077" y="18354"/>
                </a:lnTo>
                <a:lnTo>
                  <a:pt x="916959" y="212"/>
                </a:lnTo>
                <a:lnTo>
                  <a:pt x="1030097" y="0"/>
                </a:lnTo>
                <a:lnTo>
                  <a:pt x="1277747" y="0"/>
                </a:lnTo>
                <a:lnTo>
                  <a:pt x="1798701" y="0"/>
                </a:lnTo>
                <a:lnTo>
                  <a:pt x="1813040" y="1830"/>
                </a:lnTo>
                <a:lnTo>
                  <a:pt x="1846175" y="25571"/>
                </a:lnTo>
                <a:lnTo>
                  <a:pt x="1855597" y="199135"/>
                </a:lnTo>
                <a:lnTo>
                  <a:pt x="1855597" y="284479"/>
                </a:lnTo>
                <a:lnTo>
                  <a:pt x="1853766" y="298819"/>
                </a:lnTo>
                <a:lnTo>
                  <a:pt x="1848584" y="311821"/>
                </a:lnTo>
                <a:lnTo>
                  <a:pt x="1817577" y="338156"/>
                </a:lnTo>
                <a:lnTo>
                  <a:pt x="1277747" y="341375"/>
                </a:lnTo>
                <a:lnTo>
                  <a:pt x="0" y="809116"/>
                </a:lnTo>
                <a:lnTo>
                  <a:pt x="1030097" y="341375"/>
                </a:lnTo>
                <a:lnTo>
                  <a:pt x="921893" y="341375"/>
                </a:lnTo>
                <a:lnTo>
                  <a:pt x="907553" y="339545"/>
                </a:lnTo>
                <a:lnTo>
                  <a:pt x="874418" y="315804"/>
                </a:lnTo>
                <a:lnTo>
                  <a:pt x="864997" y="284479"/>
                </a:lnTo>
                <a:lnTo>
                  <a:pt x="864997" y="199135"/>
                </a:lnTo>
                <a:lnTo>
                  <a:pt x="864997" y="56895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06323" y="991905"/>
            <a:ext cx="7221855" cy="2671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115" indent="-272415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285750" algn="l"/>
              </a:tabLst>
            </a:pPr>
            <a:r>
              <a:rPr sz="2400" b="1" dirty="0">
                <a:latin typeface="Arial Narrow"/>
                <a:cs typeface="Arial Narrow"/>
              </a:rPr>
              <a:t>D</a:t>
            </a:r>
            <a:r>
              <a:rPr sz="2400" b="1" spc="-10" dirty="0">
                <a:latin typeface="Arial Narrow"/>
                <a:cs typeface="Arial Narrow"/>
              </a:rPr>
              <a:t>e</a:t>
            </a:r>
            <a:r>
              <a:rPr sz="2400" b="1" dirty="0">
                <a:latin typeface="Arial Narrow"/>
                <a:cs typeface="Arial Narrow"/>
              </a:rPr>
              <a:t>finit</a:t>
            </a:r>
            <a:r>
              <a:rPr sz="2400" b="1" spc="5" dirty="0">
                <a:latin typeface="Arial Narrow"/>
                <a:cs typeface="Arial Narrow"/>
              </a:rPr>
              <a:t>i</a:t>
            </a:r>
            <a:r>
              <a:rPr sz="2400" b="1" dirty="0">
                <a:latin typeface="Arial Narrow"/>
                <a:cs typeface="Arial Narrow"/>
              </a:rPr>
              <a:t>on</a:t>
            </a:r>
            <a:endParaRPr sz="24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600" b="1" spc="-10" dirty="0">
                <a:latin typeface="Arial Narrow"/>
                <a:cs typeface="Arial Narrow"/>
              </a:rPr>
              <a:t>Big</a:t>
            </a:r>
            <a:r>
              <a:rPr sz="1600" b="1" spc="-5" dirty="0">
                <a:latin typeface="Arial Narrow"/>
                <a:cs typeface="Arial Narrow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D</a:t>
            </a:r>
            <a:r>
              <a:rPr sz="1600" b="1" spc="-5" dirty="0">
                <a:latin typeface="Arial Narrow"/>
                <a:cs typeface="Arial Narrow"/>
              </a:rPr>
              <a:t>a</a:t>
            </a:r>
            <a:r>
              <a:rPr sz="1600" b="1" spc="-10" dirty="0">
                <a:latin typeface="Arial Narrow"/>
                <a:cs typeface="Arial Narrow"/>
              </a:rPr>
              <a:t>ta</a:t>
            </a:r>
            <a:r>
              <a:rPr sz="1600" b="1" spc="-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is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the</a:t>
            </a:r>
            <a:r>
              <a:rPr sz="1600" spc="-5" dirty="0">
                <a:latin typeface="Arial Narrow"/>
                <a:cs typeface="Arial Narrow"/>
              </a:rPr>
              <a:t> f</a:t>
            </a:r>
            <a:r>
              <a:rPr sz="1600" spc="-15" dirty="0">
                <a:latin typeface="Arial Narrow"/>
                <a:cs typeface="Arial Narrow"/>
              </a:rPr>
              <a:t>i</a:t>
            </a:r>
            <a:r>
              <a:rPr sz="1600" spc="-10" dirty="0">
                <a:latin typeface="Arial Narrow"/>
                <a:cs typeface="Arial Narrow"/>
              </a:rPr>
              <a:t>eld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that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g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thers </a:t>
            </a:r>
            <a:r>
              <a:rPr sz="1600" spc="-15" dirty="0">
                <a:latin typeface="Arial Narrow"/>
                <a:cs typeface="Arial Narrow"/>
              </a:rPr>
              <a:t>al</a:t>
            </a:r>
            <a:r>
              <a:rPr sz="1600" spc="-5" dirty="0">
                <a:latin typeface="Arial Narrow"/>
                <a:cs typeface="Arial Narrow"/>
              </a:rPr>
              <a:t>l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</a:t>
            </a:r>
            <a:r>
              <a:rPr sz="1600" spc="-5" dirty="0">
                <a:latin typeface="Arial Narrow"/>
                <a:cs typeface="Arial Narrow"/>
              </a:rPr>
              <a:t>ct</a:t>
            </a:r>
            <a:r>
              <a:rPr sz="1600" spc="-15" dirty="0">
                <a:latin typeface="Arial Narrow"/>
                <a:cs typeface="Arial Narrow"/>
              </a:rPr>
              <a:t>i</a:t>
            </a:r>
            <a:r>
              <a:rPr sz="1600" spc="-10" dirty="0">
                <a:latin typeface="Arial Narrow"/>
                <a:cs typeface="Arial Narrow"/>
              </a:rPr>
              <a:t>vi</a:t>
            </a:r>
            <a:r>
              <a:rPr sz="1600" spc="-15" dirty="0">
                <a:latin typeface="Arial Narrow"/>
                <a:cs typeface="Arial Narrow"/>
              </a:rPr>
              <a:t>tie</a:t>
            </a:r>
            <a:r>
              <a:rPr sz="1600" spc="-10" dirty="0">
                <a:latin typeface="Arial Narrow"/>
                <a:cs typeface="Arial Narrow"/>
              </a:rPr>
              <a:t>s</a:t>
            </a:r>
            <a:r>
              <a:rPr sz="1600" spc="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and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fun</a:t>
            </a:r>
            <a:r>
              <a:rPr sz="1600" spc="-5" dirty="0">
                <a:latin typeface="Arial Narrow"/>
                <a:cs typeface="Arial Narrow"/>
              </a:rPr>
              <a:t>ct</a:t>
            </a:r>
            <a:r>
              <a:rPr sz="1600" spc="-15" dirty="0">
                <a:latin typeface="Arial Narrow"/>
                <a:cs typeface="Arial Narrow"/>
              </a:rPr>
              <a:t>i</a:t>
            </a:r>
            <a:r>
              <a:rPr sz="1600" spc="-10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s </a:t>
            </a:r>
            <a:r>
              <a:rPr sz="1600" spc="-15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f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5" dirty="0">
                <a:latin typeface="Arial Narrow"/>
                <a:cs typeface="Arial Narrow"/>
              </a:rPr>
              <a:t>:</a:t>
            </a:r>
            <a:endParaRPr sz="1600">
              <a:latin typeface="Arial Narrow"/>
              <a:cs typeface="Arial Narrow"/>
            </a:endParaRPr>
          </a:p>
          <a:p>
            <a:pPr marL="299085" indent="-286385">
              <a:lnSpc>
                <a:spcPct val="100000"/>
              </a:lnSpc>
              <a:spcBef>
                <a:spcPts val="384"/>
              </a:spcBef>
              <a:buFont typeface="Arial Narrow"/>
              <a:buChar char="-"/>
              <a:tabLst>
                <a:tab pos="299720" algn="l"/>
              </a:tabLst>
            </a:pPr>
            <a:r>
              <a:rPr sz="1600" b="1" u="heavy" spc="-10" dirty="0">
                <a:latin typeface="Arial Narrow"/>
                <a:cs typeface="Arial Narrow"/>
              </a:rPr>
              <a:t>A</a:t>
            </a:r>
            <a:r>
              <a:rPr sz="1600" b="1" u="heavy" spc="-5" dirty="0">
                <a:latin typeface="Arial Narrow"/>
                <a:cs typeface="Arial Narrow"/>
              </a:rPr>
              <a:t>c</a:t>
            </a:r>
            <a:r>
              <a:rPr sz="1600" b="1" u="heavy" spc="-10" dirty="0">
                <a:latin typeface="Arial Narrow"/>
                <a:cs typeface="Arial Narrow"/>
              </a:rPr>
              <a:t>q</a:t>
            </a:r>
            <a:r>
              <a:rPr sz="1600" b="1" u="heavy" spc="-5" dirty="0">
                <a:latin typeface="Arial Narrow"/>
                <a:cs typeface="Arial Narrow"/>
              </a:rPr>
              <a:t>uisi</a:t>
            </a:r>
            <a:r>
              <a:rPr sz="1600" b="1" u="heavy" spc="-15" dirty="0">
                <a:latin typeface="Arial Narrow"/>
                <a:cs typeface="Arial Narrow"/>
              </a:rPr>
              <a:t>t</a:t>
            </a:r>
            <a:r>
              <a:rPr sz="1600" b="1" u="heavy" spc="-10" dirty="0">
                <a:latin typeface="Arial Narrow"/>
                <a:cs typeface="Arial Narrow"/>
              </a:rPr>
              <a:t>ion</a:t>
            </a:r>
            <a:r>
              <a:rPr sz="1600" b="1" spc="-10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f </a:t>
            </a:r>
            <a:r>
              <a:rPr sz="1600" spc="-10" dirty="0">
                <a:latin typeface="Arial Narrow"/>
                <a:cs typeface="Arial Narrow"/>
              </a:rPr>
              <a:t>Data</a:t>
            </a:r>
            <a:r>
              <a:rPr sz="1600" b="1" spc="-5" dirty="0">
                <a:latin typeface="Arial Narrow"/>
                <a:cs typeface="Arial Narrow"/>
              </a:rPr>
              <a:t>,</a:t>
            </a:r>
            <a:endParaRPr sz="1600">
              <a:latin typeface="Arial Narrow"/>
              <a:cs typeface="Arial Narrow"/>
            </a:endParaRPr>
          </a:p>
          <a:p>
            <a:pPr marL="299085" indent="-286385">
              <a:lnSpc>
                <a:spcPct val="100000"/>
              </a:lnSpc>
              <a:spcBef>
                <a:spcPts val="384"/>
              </a:spcBef>
              <a:buFont typeface="Arial Narrow"/>
              <a:buChar char="-"/>
              <a:tabLst>
                <a:tab pos="299720" algn="l"/>
              </a:tabLst>
            </a:pPr>
            <a:r>
              <a:rPr sz="1600" b="1" u="heavy" spc="-10" dirty="0">
                <a:latin typeface="Arial Narrow"/>
                <a:cs typeface="Arial Narrow"/>
              </a:rPr>
              <a:t>Stora</a:t>
            </a:r>
            <a:r>
              <a:rPr sz="1600" b="1" u="heavy" spc="-5" dirty="0">
                <a:latin typeface="Arial Narrow"/>
                <a:cs typeface="Arial Narrow"/>
              </a:rPr>
              <a:t>g</a:t>
            </a:r>
            <a:r>
              <a:rPr sz="1600" b="1" u="heavy" spc="-10" dirty="0">
                <a:latin typeface="Arial Narrow"/>
                <a:cs typeface="Arial Narrow"/>
              </a:rPr>
              <a:t>e</a:t>
            </a:r>
            <a:r>
              <a:rPr sz="1600" b="1" spc="-15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f </a:t>
            </a:r>
            <a:r>
              <a:rPr sz="1600" spc="-10" dirty="0">
                <a:latin typeface="Arial Narrow"/>
                <a:cs typeface="Arial Narrow"/>
              </a:rPr>
              <a:t>Data</a:t>
            </a:r>
            <a:r>
              <a:rPr sz="1600" b="1" spc="-5" dirty="0">
                <a:latin typeface="Arial Narrow"/>
                <a:cs typeface="Arial Narrow"/>
              </a:rPr>
              <a:t>.</a:t>
            </a:r>
            <a:endParaRPr sz="160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  <a:spcBef>
                <a:spcPts val="46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1600" spc="-5" dirty="0">
                <a:latin typeface="Arial Narrow"/>
                <a:cs typeface="Arial Narrow"/>
              </a:rPr>
              <a:t>f</a:t>
            </a:r>
            <a:r>
              <a:rPr sz="1600" spc="-15" dirty="0">
                <a:latin typeface="Arial Narrow"/>
                <a:cs typeface="Arial Narrow"/>
              </a:rPr>
              <a:t>r</a:t>
            </a:r>
            <a:r>
              <a:rPr sz="1600" spc="-10" dirty="0">
                <a:latin typeface="Arial Narrow"/>
                <a:cs typeface="Arial Narrow"/>
              </a:rPr>
              <a:t>om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ul</a:t>
            </a:r>
            <a:r>
              <a:rPr sz="1600" spc="-15" dirty="0">
                <a:latin typeface="Arial Narrow"/>
                <a:cs typeface="Arial Narrow"/>
              </a:rPr>
              <a:t>t</a:t>
            </a:r>
            <a:r>
              <a:rPr sz="1600" spc="-10" dirty="0">
                <a:latin typeface="Arial Narrow"/>
                <a:cs typeface="Arial Narrow"/>
              </a:rPr>
              <a:t>iple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so</a:t>
            </a:r>
            <a:r>
              <a:rPr sz="1600" spc="-5" dirty="0">
                <a:latin typeface="Arial Narrow"/>
                <a:cs typeface="Arial Narrow"/>
              </a:rPr>
              <a:t>u</a:t>
            </a:r>
            <a:r>
              <a:rPr sz="1600" spc="-10" dirty="0">
                <a:latin typeface="Arial Narrow"/>
                <a:cs typeface="Arial Narrow"/>
              </a:rPr>
              <a:t>rces</a:t>
            </a:r>
            <a:r>
              <a:rPr sz="1600" spc="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that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ca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n</a:t>
            </a:r>
            <a:r>
              <a:rPr sz="1600" spc="-5" dirty="0">
                <a:latin typeface="Arial Narrow"/>
                <a:cs typeface="Arial Narrow"/>
              </a:rPr>
              <a:t>ot</a:t>
            </a:r>
            <a:r>
              <a:rPr sz="1600" spc="-3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be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pro</a:t>
            </a:r>
            <a:r>
              <a:rPr sz="1600" spc="-5" dirty="0">
                <a:latin typeface="Arial Narrow"/>
                <a:cs typeface="Arial Narrow"/>
              </a:rPr>
              <a:t>c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s</a:t>
            </a:r>
            <a:r>
              <a:rPr sz="1600" spc="-10" dirty="0">
                <a:latin typeface="Arial Narrow"/>
                <a:cs typeface="Arial Narrow"/>
              </a:rPr>
              <a:t>sed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by</a:t>
            </a:r>
            <a:r>
              <a:rPr sz="1600" spc="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com</a:t>
            </a: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on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and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b="1" spc="-5" dirty="0">
                <a:latin typeface="Arial Narrow"/>
                <a:cs typeface="Arial Narrow"/>
              </a:rPr>
              <a:t>t</a:t>
            </a:r>
            <a:r>
              <a:rPr sz="1600" b="1" spc="-20" dirty="0">
                <a:latin typeface="Arial Narrow"/>
                <a:cs typeface="Arial Narrow"/>
              </a:rPr>
              <a:t>r</a:t>
            </a:r>
            <a:r>
              <a:rPr sz="1600" b="1" spc="-10" dirty="0">
                <a:latin typeface="Arial Narrow"/>
                <a:cs typeface="Arial Narrow"/>
              </a:rPr>
              <a:t>a</a:t>
            </a:r>
            <a:r>
              <a:rPr sz="1600" b="1" spc="-5" dirty="0">
                <a:latin typeface="Arial Narrow"/>
                <a:cs typeface="Arial Narrow"/>
              </a:rPr>
              <a:t>di</a:t>
            </a:r>
            <a:r>
              <a:rPr sz="1600" b="1" spc="-15" dirty="0">
                <a:latin typeface="Arial Narrow"/>
                <a:cs typeface="Arial Narrow"/>
              </a:rPr>
              <a:t>t</a:t>
            </a:r>
            <a:r>
              <a:rPr sz="1600" b="1" spc="-10" dirty="0">
                <a:latin typeface="Arial Narrow"/>
                <a:cs typeface="Arial Narrow"/>
              </a:rPr>
              <a:t>ional</a:t>
            </a:r>
            <a:r>
              <a:rPr sz="1600" b="1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systems</a:t>
            </a:r>
            <a:r>
              <a:rPr sz="1600" spc="15" dirty="0">
                <a:latin typeface="Arial Narrow"/>
                <a:cs typeface="Arial Narrow"/>
              </a:rPr>
              <a:t> </a:t>
            </a:r>
            <a:r>
              <a:rPr sz="1600" spc="-5" dirty="0">
                <a:latin typeface="Arial Narrow"/>
                <a:cs typeface="Arial Narrow"/>
              </a:rPr>
              <a:t>(</a:t>
            </a:r>
            <a:r>
              <a:rPr sz="1600" spc="-15" dirty="0">
                <a:latin typeface="Arial Narrow"/>
                <a:cs typeface="Arial Narrow"/>
              </a:rPr>
              <a:t>fo</a:t>
            </a:r>
            <a:r>
              <a:rPr sz="1600" spc="-5" dirty="0">
                <a:latin typeface="Arial Narrow"/>
                <a:cs typeface="Arial Narrow"/>
              </a:rPr>
              <a:t>r 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x</a:t>
            </a:r>
            <a:r>
              <a:rPr sz="1600" spc="-10" dirty="0">
                <a:latin typeface="Arial Narrow"/>
                <a:cs typeface="Arial Narrow"/>
              </a:rPr>
              <a:t>ample E</a:t>
            </a:r>
            <a:r>
              <a:rPr sz="1600" spc="-5" dirty="0">
                <a:latin typeface="Arial Narrow"/>
                <a:cs typeface="Arial Narrow"/>
              </a:rPr>
              <a:t>R</a:t>
            </a:r>
            <a:r>
              <a:rPr sz="1600" spc="-175" dirty="0">
                <a:latin typeface="Arial Narrow"/>
                <a:cs typeface="Arial Narrow"/>
              </a:rPr>
              <a:t>P</a:t>
            </a:r>
            <a:r>
              <a:rPr sz="1600" spc="-5" dirty="0">
                <a:latin typeface="Arial Narrow"/>
                <a:cs typeface="Arial Narrow"/>
              </a:rPr>
              <a:t>,</a:t>
            </a:r>
            <a:r>
              <a:rPr sz="1600" spc="-10" dirty="0">
                <a:latin typeface="Arial Narrow"/>
                <a:cs typeface="Arial Narrow"/>
              </a:rPr>
              <a:t> E</a:t>
            </a:r>
            <a:r>
              <a:rPr sz="1600" spc="-5" dirty="0">
                <a:latin typeface="Arial Narrow"/>
                <a:cs typeface="Arial Narrow"/>
              </a:rPr>
              <a:t>x</a:t>
            </a:r>
            <a:r>
              <a:rPr sz="1600" spc="-10" dirty="0">
                <a:latin typeface="Arial Narrow"/>
                <a:cs typeface="Arial Narrow"/>
              </a:rPr>
              <a:t>c</a:t>
            </a:r>
            <a:r>
              <a:rPr sz="1600" spc="-15" dirty="0">
                <a:latin typeface="Arial Narrow"/>
                <a:cs typeface="Arial Narrow"/>
              </a:rPr>
              <a:t>el</a:t>
            </a:r>
            <a:r>
              <a:rPr sz="1600" spc="-5" dirty="0">
                <a:latin typeface="Arial Narrow"/>
                <a:cs typeface="Arial Narrow"/>
              </a:rPr>
              <a:t>,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etc.</a:t>
            </a:r>
            <a:r>
              <a:rPr sz="1600" spc="-15" dirty="0">
                <a:latin typeface="Arial Narrow"/>
                <a:cs typeface="Arial Narrow"/>
              </a:rPr>
              <a:t>)</a:t>
            </a:r>
            <a:r>
              <a:rPr sz="1600" spc="-5" dirty="0">
                <a:latin typeface="Arial Narrow"/>
                <a:cs typeface="Arial Narrow"/>
              </a:rPr>
              <a:t>.</a:t>
            </a:r>
            <a:endParaRPr sz="16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spc="-10" dirty="0">
                <a:latin typeface="Arial Narrow"/>
                <a:cs typeface="Arial Narrow"/>
              </a:rPr>
              <a:t>In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Big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5" dirty="0">
                <a:latin typeface="Arial Narrow"/>
                <a:cs typeface="Arial Narrow"/>
              </a:rPr>
              <a:t>ata,</a:t>
            </a:r>
            <a:r>
              <a:rPr sz="1600" spc="-10" dirty="0">
                <a:latin typeface="Arial Narrow"/>
                <a:cs typeface="Arial Narrow"/>
              </a:rPr>
              <a:t> D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ta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ar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 :</a:t>
            </a:r>
            <a:endParaRPr sz="1600">
              <a:latin typeface="Arial Narrow"/>
              <a:cs typeface="Arial Narrow"/>
            </a:endParaRPr>
          </a:p>
          <a:p>
            <a:pPr marL="815340" algn="ctr">
              <a:lnSpc>
                <a:spcPct val="100000"/>
              </a:lnSpc>
              <a:spcBef>
                <a:spcPts val="980"/>
              </a:spcBef>
            </a:pPr>
            <a:r>
              <a:rPr sz="1400" b="1" dirty="0">
                <a:solidFill>
                  <a:srgbClr val="FF0000"/>
                </a:solidFill>
                <a:latin typeface="Arial Narrow"/>
                <a:cs typeface="Arial Narrow"/>
              </a:rPr>
              <a:t>4 V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6323" y="3683857"/>
            <a:ext cx="2397125" cy="1106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buFont typeface="Arial Narrow"/>
              <a:buChar char="-"/>
              <a:tabLst>
                <a:tab pos="299720" algn="l"/>
              </a:tabLst>
            </a:pPr>
            <a:r>
              <a:rPr sz="1600" b="1" u="heavy" spc="-10" dirty="0">
                <a:latin typeface="Arial Narrow"/>
                <a:cs typeface="Arial Narrow"/>
              </a:rPr>
              <a:t>H</a:t>
            </a:r>
            <a:r>
              <a:rPr sz="1600" b="1" u="heavy" spc="-5" dirty="0">
                <a:latin typeface="Arial Narrow"/>
                <a:cs typeface="Arial Narrow"/>
              </a:rPr>
              <a:t>u</a:t>
            </a:r>
            <a:r>
              <a:rPr sz="1600" b="1" u="heavy" spc="-10" dirty="0">
                <a:latin typeface="Arial Narrow"/>
                <a:cs typeface="Arial Narrow"/>
              </a:rPr>
              <a:t>g</a:t>
            </a:r>
            <a:r>
              <a:rPr sz="1600" b="1" u="heavy" dirty="0">
                <a:latin typeface="Arial Narrow"/>
                <a:cs typeface="Arial Narrow"/>
              </a:rPr>
              <a:t>e</a:t>
            </a:r>
            <a:r>
              <a:rPr sz="1600" b="1" u="heavy" spc="-5" dirty="0">
                <a:latin typeface="Arial Narrow"/>
                <a:cs typeface="Arial Narrow"/>
              </a:rPr>
              <a:t>(</a:t>
            </a:r>
            <a:r>
              <a:rPr sz="1600" b="1" u="heavy" spc="-110" dirty="0">
                <a:latin typeface="Arial Narrow"/>
                <a:cs typeface="Arial Narrow"/>
              </a:rPr>
              <a:t>V</a:t>
            </a:r>
            <a:r>
              <a:rPr sz="1600" b="1" u="heavy" spc="-10" dirty="0">
                <a:latin typeface="Arial Narrow"/>
                <a:cs typeface="Arial Narrow"/>
              </a:rPr>
              <a:t>olume),</a:t>
            </a:r>
            <a:endParaRPr sz="1600">
              <a:latin typeface="Arial Narrow"/>
              <a:cs typeface="Arial Narrow"/>
            </a:endParaRPr>
          </a:p>
          <a:p>
            <a:pPr marL="299085" indent="-286385">
              <a:lnSpc>
                <a:spcPct val="100000"/>
              </a:lnSpc>
              <a:spcBef>
                <a:spcPts val="380"/>
              </a:spcBef>
              <a:buFont typeface="Arial Narrow"/>
              <a:buChar char="-"/>
              <a:tabLst>
                <a:tab pos="299720" algn="l"/>
              </a:tabLst>
            </a:pPr>
            <a:r>
              <a:rPr sz="1600" b="1" spc="-10" dirty="0">
                <a:latin typeface="Arial Narrow"/>
                <a:cs typeface="Arial Narrow"/>
              </a:rPr>
              <a:t>h</a:t>
            </a:r>
            <a:r>
              <a:rPr sz="1600" b="1" spc="-5" dirty="0">
                <a:latin typeface="Arial Narrow"/>
                <a:cs typeface="Arial Narrow"/>
              </a:rPr>
              <a:t>e</a:t>
            </a:r>
            <a:r>
              <a:rPr sz="1600" b="1" spc="-10" dirty="0">
                <a:latin typeface="Arial Narrow"/>
                <a:cs typeface="Arial Narrow"/>
              </a:rPr>
              <a:t>tereo</a:t>
            </a:r>
            <a:r>
              <a:rPr sz="1600" b="1" spc="-5" dirty="0">
                <a:latin typeface="Arial Narrow"/>
                <a:cs typeface="Arial Narrow"/>
              </a:rPr>
              <a:t>u</a:t>
            </a:r>
            <a:r>
              <a:rPr sz="1600" b="1" spc="-10" dirty="0">
                <a:latin typeface="Arial Narrow"/>
                <a:cs typeface="Arial Narrow"/>
              </a:rPr>
              <a:t>g</a:t>
            </a:r>
            <a:r>
              <a:rPr sz="1600" b="1" spc="-5" dirty="0">
                <a:latin typeface="Arial Narrow"/>
                <a:cs typeface="Arial Narrow"/>
              </a:rPr>
              <a:t>e</a:t>
            </a:r>
            <a:r>
              <a:rPr sz="1600" b="1" spc="-10" dirty="0">
                <a:latin typeface="Arial Narrow"/>
                <a:cs typeface="Arial Narrow"/>
              </a:rPr>
              <a:t>nious</a:t>
            </a:r>
            <a:r>
              <a:rPr sz="1600" b="1" spc="-40" dirty="0">
                <a:latin typeface="Arial Narrow"/>
                <a:cs typeface="Arial Narrow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(</a:t>
            </a:r>
            <a:r>
              <a:rPr sz="1600" b="1" spc="-80" dirty="0">
                <a:latin typeface="Arial Narrow"/>
                <a:cs typeface="Arial Narrow"/>
              </a:rPr>
              <a:t>V</a:t>
            </a:r>
            <a:r>
              <a:rPr sz="1600" b="1" spc="-10" dirty="0">
                <a:latin typeface="Arial Narrow"/>
                <a:cs typeface="Arial Narrow"/>
              </a:rPr>
              <a:t>ariet</a:t>
            </a:r>
            <a:r>
              <a:rPr sz="1600" b="1" spc="-5" dirty="0">
                <a:latin typeface="Arial Narrow"/>
                <a:cs typeface="Arial Narrow"/>
              </a:rPr>
              <a:t>y</a:t>
            </a:r>
            <a:r>
              <a:rPr sz="1600" b="1" spc="-10" dirty="0">
                <a:latin typeface="Arial Narrow"/>
                <a:cs typeface="Arial Narrow"/>
              </a:rPr>
              <a:t>),</a:t>
            </a:r>
            <a:endParaRPr sz="16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spc="-5" dirty="0">
                <a:latin typeface="Arial Narrow"/>
                <a:cs typeface="Arial Narrow"/>
              </a:rPr>
              <a:t>-</a:t>
            </a:r>
            <a:endParaRPr sz="16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spc="-5" dirty="0">
                <a:latin typeface="Arial Narrow"/>
                <a:cs typeface="Arial Narrow"/>
              </a:rPr>
              <a:t>-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2835" y="4269073"/>
            <a:ext cx="1679575" cy="520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000"/>
              </a:lnSpc>
            </a:pPr>
            <a:r>
              <a:rPr sz="1600" b="1" u="heavy" spc="-10" dirty="0">
                <a:latin typeface="Arial Narrow"/>
                <a:cs typeface="Arial Narrow"/>
              </a:rPr>
              <a:t>D</a:t>
            </a:r>
            <a:r>
              <a:rPr sz="1600" b="1" u="heavy" spc="-5" dirty="0">
                <a:latin typeface="Arial Narrow"/>
                <a:cs typeface="Arial Narrow"/>
              </a:rPr>
              <a:t>y</a:t>
            </a:r>
            <a:r>
              <a:rPr sz="1600" b="1" u="heavy" spc="-10" dirty="0">
                <a:latin typeface="Arial Narrow"/>
                <a:cs typeface="Arial Narrow"/>
              </a:rPr>
              <a:t>n</a:t>
            </a:r>
            <a:r>
              <a:rPr sz="1600" b="1" u="heavy" spc="-5" dirty="0">
                <a:latin typeface="Arial Narrow"/>
                <a:cs typeface="Arial Narrow"/>
              </a:rPr>
              <a:t>a</a:t>
            </a:r>
            <a:r>
              <a:rPr sz="1600" b="1" u="heavy" spc="-10" dirty="0">
                <a:latin typeface="Arial Narrow"/>
                <a:cs typeface="Arial Narrow"/>
              </a:rPr>
              <a:t>mic</a:t>
            </a:r>
            <a:r>
              <a:rPr sz="1600" b="1" u="heavy" spc="-30" dirty="0">
                <a:latin typeface="Arial Narrow"/>
                <a:cs typeface="Arial Narrow"/>
              </a:rPr>
              <a:t> </a:t>
            </a:r>
            <a:r>
              <a:rPr sz="1600" b="1" u="heavy" spc="-10" dirty="0">
                <a:latin typeface="Arial Narrow"/>
                <a:cs typeface="Arial Narrow"/>
              </a:rPr>
              <a:t>(</a:t>
            </a:r>
            <a:r>
              <a:rPr sz="1600" b="1" u="heavy" spc="-80" dirty="0">
                <a:latin typeface="Arial Narrow"/>
                <a:cs typeface="Arial Narrow"/>
              </a:rPr>
              <a:t>V</a:t>
            </a:r>
            <a:r>
              <a:rPr sz="1600" b="1" u="heavy" spc="-10" dirty="0">
                <a:latin typeface="Arial Narrow"/>
                <a:cs typeface="Arial Narrow"/>
              </a:rPr>
              <a:t>elo</a:t>
            </a:r>
            <a:r>
              <a:rPr sz="1600" b="1" u="heavy" spc="-5" dirty="0">
                <a:latin typeface="Arial Narrow"/>
                <a:cs typeface="Arial Narrow"/>
              </a:rPr>
              <a:t>ci</a:t>
            </a:r>
            <a:r>
              <a:rPr sz="1600" b="1" u="heavy" spc="-15" dirty="0">
                <a:latin typeface="Arial Narrow"/>
                <a:cs typeface="Arial Narrow"/>
              </a:rPr>
              <a:t>t</a:t>
            </a:r>
            <a:r>
              <a:rPr sz="1600" b="1" u="heavy" spc="-5" dirty="0">
                <a:latin typeface="Arial Narrow"/>
                <a:cs typeface="Arial Narrow"/>
              </a:rPr>
              <a:t>y</a:t>
            </a:r>
            <a:r>
              <a:rPr sz="1600" b="1" u="heavy" spc="-10" dirty="0">
                <a:latin typeface="Arial Narrow"/>
                <a:cs typeface="Arial Narrow"/>
              </a:rPr>
              <a:t>),</a:t>
            </a:r>
            <a:r>
              <a:rPr sz="1600" b="1" spc="-10" dirty="0">
                <a:latin typeface="Arial Narrow"/>
                <a:cs typeface="Arial Narrow"/>
              </a:rPr>
              <a:t> </a:t>
            </a:r>
            <a:r>
              <a:rPr sz="1600" b="1" u="heavy" spc="-10" dirty="0">
                <a:latin typeface="Arial Narrow"/>
                <a:cs typeface="Arial Narrow"/>
              </a:rPr>
              <a:t>U</a:t>
            </a:r>
            <a:r>
              <a:rPr sz="1600" b="1" u="heavy" spc="-5" dirty="0">
                <a:latin typeface="Arial Narrow"/>
                <a:cs typeface="Arial Narrow"/>
              </a:rPr>
              <a:t>n</a:t>
            </a:r>
            <a:r>
              <a:rPr sz="1600" b="1" u="heavy" spc="-10" dirty="0">
                <a:latin typeface="Arial Narrow"/>
                <a:cs typeface="Arial Narrow"/>
              </a:rPr>
              <a:t>c</a:t>
            </a:r>
            <a:r>
              <a:rPr sz="1600" b="1" u="heavy" spc="-5" dirty="0">
                <a:latin typeface="Arial Narrow"/>
                <a:cs typeface="Arial Narrow"/>
              </a:rPr>
              <a:t>e</a:t>
            </a:r>
            <a:r>
              <a:rPr sz="1600" b="1" u="heavy" spc="-15" dirty="0">
                <a:latin typeface="Arial Narrow"/>
                <a:cs typeface="Arial Narrow"/>
              </a:rPr>
              <a:t>r</a:t>
            </a:r>
            <a:r>
              <a:rPr sz="1600" b="1" u="heavy" spc="-10" dirty="0">
                <a:latin typeface="Arial Narrow"/>
                <a:cs typeface="Arial Narrow"/>
              </a:rPr>
              <a:t>tain </a:t>
            </a:r>
            <a:r>
              <a:rPr sz="1600" b="1" u="heavy" spc="-5" dirty="0">
                <a:latin typeface="Arial Narrow"/>
                <a:cs typeface="Arial Narrow"/>
              </a:rPr>
              <a:t> </a:t>
            </a:r>
            <a:r>
              <a:rPr sz="1600" b="1" u="heavy" spc="-10" dirty="0">
                <a:latin typeface="Arial Narrow"/>
                <a:cs typeface="Arial Narrow"/>
              </a:rPr>
              <a:t>(</a:t>
            </a:r>
            <a:r>
              <a:rPr sz="1600" b="1" u="heavy" spc="-80" dirty="0">
                <a:latin typeface="Arial Narrow"/>
                <a:cs typeface="Arial Narrow"/>
              </a:rPr>
              <a:t>V</a:t>
            </a:r>
            <a:r>
              <a:rPr sz="1600" b="1" u="heavy" spc="-10" dirty="0">
                <a:latin typeface="Arial Narrow"/>
                <a:cs typeface="Arial Narrow"/>
              </a:rPr>
              <a:t>era</a:t>
            </a:r>
            <a:r>
              <a:rPr sz="1600" b="1" u="heavy" spc="-5" dirty="0">
                <a:latin typeface="Arial Narrow"/>
                <a:cs typeface="Arial Narrow"/>
              </a:rPr>
              <a:t>ci</a:t>
            </a:r>
            <a:r>
              <a:rPr sz="1600" b="1" u="heavy" spc="-15" dirty="0">
                <a:latin typeface="Arial Narrow"/>
                <a:cs typeface="Arial Narrow"/>
              </a:rPr>
              <a:t>t</a:t>
            </a:r>
            <a:r>
              <a:rPr sz="1600" b="1" u="heavy" spc="-5" dirty="0">
                <a:latin typeface="Arial Narrow"/>
                <a:cs typeface="Arial Narrow"/>
              </a:rPr>
              <a:t>y</a:t>
            </a:r>
            <a:r>
              <a:rPr sz="1600" b="1" u="heavy" spc="-10" dirty="0">
                <a:latin typeface="Arial Narrow"/>
                <a:cs typeface="Arial Narrow"/>
              </a:rPr>
              <a:t>).</a:t>
            </a:r>
            <a:endParaRPr sz="16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323" y="982617"/>
            <a:ext cx="4039235" cy="574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469900" algn="l"/>
              </a:tabLst>
            </a:pPr>
            <a:r>
              <a:rPr sz="2000" b="1" spc="-130" dirty="0">
                <a:latin typeface="Arial Narrow"/>
                <a:cs typeface="Arial Narrow"/>
              </a:rPr>
              <a:t>V</a:t>
            </a:r>
            <a:r>
              <a:rPr sz="2000" b="1" dirty="0">
                <a:latin typeface="Arial Narrow"/>
                <a:cs typeface="Arial Narrow"/>
              </a:rPr>
              <a:t>olume</a:t>
            </a:r>
            <a:endParaRPr sz="20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600" spc="-10" dirty="0">
                <a:latin typeface="Arial Narrow"/>
                <a:cs typeface="Arial Narrow"/>
              </a:rPr>
              <a:t>The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v</a:t>
            </a:r>
            <a:r>
              <a:rPr sz="1600" spc="-10" dirty="0">
                <a:latin typeface="Arial Narrow"/>
                <a:cs typeface="Arial Narrow"/>
              </a:rPr>
              <a:t>olut</a:t>
            </a:r>
            <a:r>
              <a:rPr sz="1600" spc="-15" dirty="0">
                <a:latin typeface="Arial Narrow"/>
                <a:cs typeface="Arial Narrow"/>
              </a:rPr>
              <a:t>i</a:t>
            </a:r>
            <a:r>
              <a:rPr sz="1600" spc="-10" dirty="0">
                <a:latin typeface="Arial Narrow"/>
                <a:cs typeface="Arial Narrow"/>
              </a:rPr>
              <a:t>on</a:t>
            </a:r>
            <a:r>
              <a:rPr sz="1600" spc="-35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f </a:t>
            </a:r>
            <a:r>
              <a:rPr sz="1600" spc="-10" dirty="0">
                <a:latin typeface="Arial Narrow"/>
                <a:cs typeface="Arial Narrow"/>
              </a:rPr>
              <a:t>data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stored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x</a:t>
            </a:r>
            <a:r>
              <a:rPr sz="1600" spc="-10" dirty="0">
                <a:latin typeface="Arial Narrow"/>
                <a:cs typeface="Arial Narrow"/>
              </a:rPr>
              <a:t>ch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n</a:t>
            </a:r>
            <a:r>
              <a:rPr sz="1600" spc="-5" dirty="0">
                <a:latin typeface="Arial Narrow"/>
                <a:cs typeface="Arial Narrow"/>
              </a:rPr>
              <a:t>g</a:t>
            </a:r>
            <a:r>
              <a:rPr sz="1600" spc="-15" dirty="0">
                <a:latin typeface="Arial Narrow"/>
                <a:cs typeface="Arial Narrow"/>
              </a:rPr>
              <a:t>e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4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v</a:t>
            </a:r>
            <a:r>
              <a:rPr sz="1600" spc="-15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r</a:t>
            </a:r>
            <a:r>
              <a:rPr sz="1600" spc="20" dirty="0">
                <a:latin typeface="Arial Narrow"/>
                <a:cs typeface="Arial Narrow"/>
              </a:rPr>
              <a:t> </a:t>
            </a:r>
            <a:r>
              <a:rPr sz="1600" spc="-5" dirty="0">
                <a:latin typeface="Arial Narrow"/>
                <a:cs typeface="Arial Narrow"/>
              </a:rPr>
              <a:t>t</a:t>
            </a:r>
            <a:r>
              <a:rPr sz="1600" spc="-15" dirty="0">
                <a:latin typeface="Arial Narrow"/>
                <a:cs typeface="Arial Narrow"/>
              </a:rPr>
              <a:t>i</a:t>
            </a: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e.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dirty="0">
                <a:latin typeface="Arial Narrow"/>
                <a:cs typeface="Arial Narrow"/>
              </a:rPr>
              <a:t>ata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Co</a:t>
            </a:r>
            <a:r>
              <a:rPr sz="1800" b="1" dirty="0">
                <a:latin typeface="Arial Narrow"/>
                <a:cs typeface="Arial Narrow"/>
              </a:rPr>
              <a:t>nc</a:t>
            </a:r>
            <a:r>
              <a:rPr sz="1800" b="1" spc="-10" dirty="0">
                <a:latin typeface="Arial Narrow"/>
                <a:cs typeface="Arial Narrow"/>
              </a:rPr>
              <a:t>ept</a:t>
            </a:r>
            <a:r>
              <a:rPr sz="1800" b="1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b="1" spc="-120" dirty="0">
                <a:latin typeface="Arial Narrow"/>
                <a:cs typeface="Arial Narrow"/>
              </a:rPr>
              <a:t>V</a:t>
            </a:r>
            <a:r>
              <a:rPr sz="1800" b="1" spc="-10" dirty="0">
                <a:latin typeface="Arial Narrow"/>
                <a:cs typeface="Arial Narrow"/>
              </a:rPr>
              <a:t>ol</a:t>
            </a:r>
            <a:r>
              <a:rPr sz="1800" b="1" spc="-20" dirty="0">
                <a:latin typeface="Arial Narrow"/>
                <a:cs typeface="Arial Narrow"/>
              </a:rPr>
              <a:t>u</a:t>
            </a:r>
            <a:r>
              <a:rPr sz="1800" b="1" dirty="0">
                <a:latin typeface="Arial Narrow"/>
                <a:cs typeface="Arial Narrow"/>
              </a:rPr>
              <a:t>me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802" y="55252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400049" y="152400"/>
                </a:moveTo>
                <a:lnTo>
                  <a:pt x="133350" y="152400"/>
                </a:lnTo>
                <a:lnTo>
                  <a:pt x="133350" y="304800"/>
                </a:lnTo>
                <a:lnTo>
                  <a:pt x="400049" y="304800"/>
                </a:lnTo>
                <a:lnTo>
                  <a:pt x="400049" y="152400"/>
                </a:lnTo>
                <a:close/>
              </a:path>
              <a:path w="533400" h="304800">
                <a:moveTo>
                  <a:pt x="266699" y="0"/>
                </a:moveTo>
                <a:lnTo>
                  <a:pt x="0" y="152400"/>
                </a:lnTo>
                <a:lnTo>
                  <a:pt x="533399" y="152400"/>
                </a:lnTo>
                <a:lnTo>
                  <a:pt x="2666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63802" y="55252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152400"/>
                </a:moveTo>
                <a:lnTo>
                  <a:pt x="266699" y="0"/>
                </a:lnTo>
                <a:lnTo>
                  <a:pt x="533399" y="152400"/>
                </a:lnTo>
                <a:lnTo>
                  <a:pt x="400049" y="152400"/>
                </a:lnTo>
                <a:lnTo>
                  <a:pt x="400049" y="304800"/>
                </a:lnTo>
                <a:lnTo>
                  <a:pt x="133350" y="304800"/>
                </a:lnTo>
                <a:lnTo>
                  <a:pt x="133350" y="152400"/>
                </a:lnTo>
                <a:lnTo>
                  <a:pt x="0" y="152400"/>
                </a:lnTo>
                <a:close/>
              </a:path>
            </a:pathLst>
          </a:custGeom>
          <a:ln w="25907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87779" y="5333927"/>
            <a:ext cx="28511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 Narrow"/>
                <a:cs typeface="Arial Narrow"/>
              </a:rPr>
              <a:t>0</a:t>
            </a:r>
            <a:r>
              <a:rPr sz="1800" b="1" spc="-10" dirty="0">
                <a:latin typeface="Arial Narrow"/>
                <a:cs typeface="Arial Narrow"/>
              </a:rPr>
              <a:t>.</a:t>
            </a:r>
            <a:r>
              <a:rPr sz="1800" b="1" dirty="0">
                <a:latin typeface="Arial Narrow"/>
                <a:cs typeface="Arial Narrow"/>
              </a:rPr>
              <a:t>9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63039" y="5821679"/>
            <a:ext cx="1016635" cy="410209"/>
          </a:xfrm>
          <a:custGeom>
            <a:avLst/>
            <a:gdLst/>
            <a:ahLst/>
            <a:cxnLst/>
            <a:rect l="l" t="t" r="r" b="b"/>
            <a:pathLst>
              <a:path w="1016635" h="410210">
                <a:moveTo>
                  <a:pt x="762380" y="204978"/>
                </a:moveTo>
                <a:lnTo>
                  <a:pt x="254127" y="204978"/>
                </a:lnTo>
                <a:lnTo>
                  <a:pt x="254127" y="409956"/>
                </a:lnTo>
                <a:lnTo>
                  <a:pt x="762380" y="409956"/>
                </a:lnTo>
                <a:lnTo>
                  <a:pt x="762380" y="204978"/>
                </a:lnTo>
                <a:close/>
              </a:path>
              <a:path w="1016635" h="410210">
                <a:moveTo>
                  <a:pt x="508253" y="0"/>
                </a:moveTo>
                <a:lnTo>
                  <a:pt x="0" y="204978"/>
                </a:lnTo>
                <a:lnTo>
                  <a:pt x="1016508" y="204978"/>
                </a:lnTo>
                <a:lnTo>
                  <a:pt x="5082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796542" y="5987604"/>
            <a:ext cx="34861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 Narrow"/>
                <a:cs typeface="Arial Narrow"/>
              </a:rPr>
              <a:t>2012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364485" y="5139690"/>
            <a:ext cx="533400" cy="699770"/>
          </a:xfrm>
          <a:custGeom>
            <a:avLst/>
            <a:gdLst/>
            <a:ahLst/>
            <a:cxnLst/>
            <a:rect l="l" t="t" r="r" b="b"/>
            <a:pathLst>
              <a:path w="533400" h="699770">
                <a:moveTo>
                  <a:pt x="400050" y="266700"/>
                </a:moveTo>
                <a:lnTo>
                  <a:pt x="133350" y="266700"/>
                </a:lnTo>
                <a:lnTo>
                  <a:pt x="133350" y="699516"/>
                </a:lnTo>
                <a:lnTo>
                  <a:pt x="400050" y="699516"/>
                </a:lnTo>
                <a:lnTo>
                  <a:pt x="400050" y="266700"/>
                </a:lnTo>
                <a:close/>
              </a:path>
              <a:path w="533400" h="699770">
                <a:moveTo>
                  <a:pt x="266700" y="0"/>
                </a:moveTo>
                <a:lnTo>
                  <a:pt x="0" y="266700"/>
                </a:lnTo>
                <a:lnTo>
                  <a:pt x="533400" y="266700"/>
                </a:lnTo>
                <a:lnTo>
                  <a:pt x="2667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64485" y="5139690"/>
            <a:ext cx="533400" cy="699770"/>
          </a:xfrm>
          <a:custGeom>
            <a:avLst/>
            <a:gdLst/>
            <a:ahLst/>
            <a:cxnLst/>
            <a:rect l="l" t="t" r="r" b="b"/>
            <a:pathLst>
              <a:path w="533400" h="699770">
                <a:moveTo>
                  <a:pt x="0" y="266700"/>
                </a:moveTo>
                <a:lnTo>
                  <a:pt x="266700" y="0"/>
                </a:lnTo>
                <a:lnTo>
                  <a:pt x="533400" y="266700"/>
                </a:lnTo>
                <a:lnTo>
                  <a:pt x="400050" y="266700"/>
                </a:lnTo>
                <a:lnTo>
                  <a:pt x="400050" y="699516"/>
                </a:lnTo>
                <a:lnTo>
                  <a:pt x="133350" y="699516"/>
                </a:lnTo>
                <a:lnTo>
                  <a:pt x="133350" y="266700"/>
                </a:lnTo>
                <a:lnTo>
                  <a:pt x="0" y="266700"/>
                </a:lnTo>
                <a:close/>
              </a:path>
            </a:pathLst>
          </a:custGeom>
          <a:ln w="25908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689351" y="5024935"/>
            <a:ext cx="28511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 Narrow"/>
                <a:cs typeface="Arial Narrow"/>
              </a:rPr>
              <a:t>1</a:t>
            </a:r>
            <a:r>
              <a:rPr sz="1800" b="1" spc="-10" dirty="0">
                <a:latin typeface="Arial Narrow"/>
                <a:cs typeface="Arial Narrow"/>
              </a:rPr>
              <a:t>.</a:t>
            </a:r>
            <a:r>
              <a:rPr sz="1800" b="1" dirty="0">
                <a:latin typeface="Arial Narrow"/>
                <a:cs typeface="Arial Narrow"/>
              </a:rPr>
              <a:t>6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10942" y="5987604"/>
            <a:ext cx="34861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 Narrow"/>
                <a:cs typeface="Arial Narrow"/>
              </a:rPr>
              <a:t>2013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251453" y="4682490"/>
            <a:ext cx="533400" cy="1153795"/>
          </a:xfrm>
          <a:custGeom>
            <a:avLst/>
            <a:gdLst/>
            <a:ahLst/>
            <a:cxnLst/>
            <a:rect l="l" t="t" r="r" b="b"/>
            <a:pathLst>
              <a:path w="533400" h="1153795">
                <a:moveTo>
                  <a:pt x="400050" y="266700"/>
                </a:moveTo>
                <a:lnTo>
                  <a:pt x="133350" y="266700"/>
                </a:lnTo>
                <a:lnTo>
                  <a:pt x="133350" y="1153668"/>
                </a:lnTo>
                <a:lnTo>
                  <a:pt x="400050" y="1153668"/>
                </a:lnTo>
                <a:lnTo>
                  <a:pt x="400050" y="266700"/>
                </a:lnTo>
                <a:close/>
              </a:path>
              <a:path w="533400" h="1153795">
                <a:moveTo>
                  <a:pt x="266700" y="0"/>
                </a:moveTo>
                <a:lnTo>
                  <a:pt x="0" y="266700"/>
                </a:lnTo>
                <a:lnTo>
                  <a:pt x="533400" y="266700"/>
                </a:lnTo>
                <a:lnTo>
                  <a:pt x="26670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51453" y="4682490"/>
            <a:ext cx="533400" cy="1153795"/>
          </a:xfrm>
          <a:custGeom>
            <a:avLst/>
            <a:gdLst/>
            <a:ahLst/>
            <a:cxnLst/>
            <a:rect l="l" t="t" r="r" b="b"/>
            <a:pathLst>
              <a:path w="533400" h="1153795">
                <a:moveTo>
                  <a:pt x="0" y="266700"/>
                </a:moveTo>
                <a:lnTo>
                  <a:pt x="266700" y="0"/>
                </a:lnTo>
                <a:lnTo>
                  <a:pt x="533400" y="266700"/>
                </a:lnTo>
                <a:lnTo>
                  <a:pt x="400050" y="266700"/>
                </a:lnTo>
                <a:lnTo>
                  <a:pt x="400050" y="1153668"/>
                </a:lnTo>
                <a:lnTo>
                  <a:pt x="133350" y="1153668"/>
                </a:lnTo>
                <a:lnTo>
                  <a:pt x="133350" y="266700"/>
                </a:lnTo>
                <a:lnTo>
                  <a:pt x="0" y="266700"/>
                </a:lnTo>
                <a:close/>
              </a:path>
            </a:pathLst>
          </a:custGeom>
          <a:ln w="25908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573271" y="4519222"/>
            <a:ext cx="28511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 Narrow"/>
                <a:cs typeface="Arial Narrow"/>
              </a:rPr>
              <a:t>2</a:t>
            </a:r>
            <a:r>
              <a:rPr sz="1800" b="1" spc="-10" dirty="0">
                <a:latin typeface="Arial Narrow"/>
                <a:cs typeface="Arial Narrow"/>
              </a:rPr>
              <a:t>.</a:t>
            </a:r>
            <a:r>
              <a:rPr sz="1800" b="1" dirty="0">
                <a:latin typeface="Arial Narrow"/>
                <a:cs typeface="Arial Narrow"/>
              </a:rPr>
              <a:t>8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83940" y="5973583"/>
            <a:ext cx="34861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 Narrow"/>
                <a:cs typeface="Arial Narrow"/>
              </a:rPr>
              <a:t>2014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158234" y="4228338"/>
            <a:ext cx="533400" cy="1607820"/>
          </a:xfrm>
          <a:custGeom>
            <a:avLst/>
            <a:gdLst/>
            <a:ahLst/>
            <a:cxnLst/>
            <a:rect l="l" t="t" r="r" b="b"/>
            <a:pathLst>
              <a:path w="533400" h="1607820">
                <a:moveTo>
                  <a:pt x="400050" y="266700"/>
                </a:moveTo>
                <a:lnTo>
                  <a:pt x="133350" y="266700"/>
                </a:lnTo>
                <a:lnTo>
                  <a:pt x="133350" y="1607820"/>
                </a:lnTo>
                <a:lnTo>
                  <a:pt x="400050" y="1607820"/>
                </a:lnTo>
                <a:lnTo>
                  <a:pt x="400050" y="266700"/>
                </a:lnTo>
                <a:close/>
              </a:path>
              <a:path w="533400" h="1607820">
                <a:moveTo>
                  <a:pt x="266700" y="0"/>
                </a:moveTo>
                <a:lnTo>
                  <a:pt x="0" y="266700"/>
                </a:lnTo>
                <a:lnTo>
                  <a:pt x="533400" y="266700"/>
                </a:lnTo>
                <a:lnTo>
                  <a:pt x="26670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158234" y="4228338"/>
            <a:ext cx="533400" cy="1607820"/>
          </a:xfrm>
          <a:custGeom>
            <a:avLst/>
            <a:gdLst/>
            <a:ahLst/>
            <a:cxnLst/>
            <a:rect l="l" t="t" r="r" b="b"/>
            <a:pathLst>
              <a:path w="533400" h="1607820">
                <a:moveTo>
                  <a:pt x="0" y="266700"/>
                </a:moveTo>
                <a:lnTo>
                  <a:pt x="266700" y="0"/>
                </a:lnTo>
                <a:lnTo>
                  <a:pt x="533400" y="266700"/>
                </a:lnTo>
                <a:lnTo>
                  <a:pt x="400050" y="266700"/>
                </a:lnTo>
                <a:lnTo>
                  <a:pt x="400050" y="1607820"/>
                </a:lnTo>
                <a:lnTo>
                  <a:pt x="133350" y="1607820"/>
                </a:lnTo>
                <a:lnTo>
                  <a:pt x="133350" y="266700"/>
                </a:lnTo>
                <a:lnTo>
                  <a:pt x="0" y="266700"/>
                </a:lnTo>
                <a:close/>
              </a:path>
            </a:pathLst>
          </a:custGeom>
          <a:ln w="25908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509261" y="4073959"/>
            <a:ext cx="28511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 Narrow"/>
                <a:cs typeface="Arial Narrow"/>
              </a:rPr>
              <a:t>4</a:t>
            </a:r>
            <a:r>
              <a:rPr sz="1800" b="1" spc="-10" dirty="0">
                <a:latin typeface="Arial Narrow"/>
                <a:cs typeface="Arial Narrow"/>
              </a:rPr>
              <a:t>.</a:t>
            </a:r>
            <a:r>
              <a:rPr sz="1800" b="1" dirty="0">
                <a:latin typeface="Arial Narrow"/>
                <a:cs typeface="Arial Narrow"/>
              </a:rPr>
              <a:t>7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491609" y="5969621"/>
            <a:ext cx="34861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 Narrow"/>
                <a:cs typeface="Arial Narrow"/>
              </a:rPr>
              <a:t>2015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086350" y="3475482"/>
            <a:ext cx="533400" cy="2364105"/>
          </a:xfrm>
          <a:custGeom>
            <a:avLst/>
            <a:gdLst/>
            <a:ahLst/>
            <a:cxnLst/>
            <a:rect l="l" t="t" r="r" b="b"/>
            <a:pathLst>
              <a:path w="533400" h="2364104">
                <a:moveTo>
                  <a:pt x="400050" y="266699"/>
                </a:moveTo>
                <a:lnTo>
                  <a:pt x="133350" y="266699"/>
                </a:lnTo>
                <a:lnTo>
                  <a:pt x="133350" y="2363723"/>
                </a:lnTo>
                <a:lnTo>
                  <a:pt x="400050" y="2363723"/>
                </a:lnTo>
                <a:lnTo>
                  <a:pt x="400050" y="266699"/>
                </a:lnTo>
                <a:close/>
              </a:path>
              <a:path w="533400" h="2364104">
                <a:moveTo>
                  <a:pt x="266700" y="0"/>
                </a:moveTo>
                <a:lnTo>
                  <a:pt x="0" y="266699"/>
                </a:lnTo>
                <a:lnTo>
                  <a:pt x="533400" y="266699"/>
                </a:lnTo>
                <a:lnTo>
                  <a:pt x="2667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086350" y="3475482"/>
            <a:ext cx="533400" cy="2364105"/>
          </a:xfrm>
          <a:custGeom>
            <a:avLst/>
            <a:gdLst/>
            <a:ahLst/>
            <a:cxnLst/>
            <a:rect l="l" t="t" r="r" b="b"/>
            <a:pathLst>
              <a:path w="533400" h="2364104">
                <a:moveTo>
                  <a:pt x="0" y="266699"/>
                </a:moveTo>
                <a:lnTo>
                  <a:pt x="266700" y="0"/>
                </a:lnTo>
                <a:lnTo>
                  <a:pt x="533400" y="266699"/>
                </a:lnTo>
                <a:lnTo>
                  <a:pt x="400050" y="266699"/>
                </a:lnTo>
                <a:lnTo>
                  <a:pt x="400050" y="2363723"/>
                </a:lnTo>
                <a:lnTo>
                  <a:pt x="133350" y="2363723"/>
                </a:lnTo>
                <a:lnTo>
                  <a:pt x="133350" y="266699"/>
                </a:lnTo>
                <a:lnTo>
                  <a:pt x="0" y="266699"/>
                </a:lnTo>
                <a:close/>
              </a:path>
            </a:pathLst>
          </a:custGeom>
          <a:ln w="25908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438902" y="3301546"/>
            <a:ext cx="28511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 Narrow"/>
                <a:cs typeface="Arial Narrow"/>
              </a:rPr>
              <a:t>7</a:t>
            </a:r>
            <a:r>
              <a:rPr sz="1800" b="1" spc="-10" dirty="0">
                <a:latin typeface="Arial Narrow"/>
                <a:cs typeface="Arial Narrow"/>
              </a:rPr>
              <a:t>.</a:t>
            </a:r>
            <a:r>
              <a:rPr sz="1800" b="1" dirty="0">
                <a:latin typeface="Arial Narrow"/>
                <a:cs typeface="Arial Narrow"/>
              </a:rPr>
              <a:t>4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420105" y="5973583"/>
            <a:ext cx="34861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 Narrow"/>
                <a:cs typeface="Arial Narrow"/>
              </a:rPr>
              <a:t>2016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035802" y="2702814"/>
            <a:ext cx="533400" cy="3133725"/>
          </a:xfrm>
          <a:custGeom>
            <a:avLst/>
            <a:gdLst/>
            <a:ahLst/>
            <a:cxnLst/>
            <a:rect l="l" t="t" r="r" b="b"/>
            <a:pathLst>
              <a:path w="533400" h="3133725">
                <a:moveTo>
                  <a:pt x="400050" y="266700"/>
                </a:moveTo>
                <a:lnTo>
                  <a:pt x="133350" y="266700"/>
                </a:lnTo>
                <a:lnTo>
                  <a:pt x="133350" y="3133344"/>
                </a:lnTo>
                <a:lnTo>
                  <a:pt x="400050" y="3133344"/>
                </a:lnTo>
                <a:lnTo>
                  <a:pt x="400050" y="266700"/>
                </a:lnTo>
                <a:close/>
              </a:path>
              <a:path w="533400" h="3133725">
                <a:moveTo>
                  <a:pt x="266700" y="0"/>
                </a:moveTo>
                <a:lnTo>
                  <a:pt x="0" y="266700"/>
                </a:lnTo>
                <a:lnTo>
                  <a:pt x="533400" y="266700"/>
                </a:lnTo>
                <a:lnTo>
                  <a:pt x="26670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035802" y="2702814"/>
            <a:ext cx="533400" cy="3133725"/>
          </a:xfrm>
          <a:custGeom>
            <a:avLst/>
            <a:gdLst/>
            <a:ahLst/>
            <a:cxnLst/>
            <a:rect l="l" t="t" r="r" b="b"/>
            <a:pathLst>
              <a:path w="533400" h="3133725">
                <a:moveTo>
                  <a:pt x="0" y="266700"/>
                </a:moveTo>
                <a:lnTo>
                  <a:pt x="266700" y="0"/>
                </a:lnTo>
                <a:lnTo>
                  <a:pt x="533400" y="266700"/>
                </a:lnTo>
                <a:lnTo>
                  <a:pt x="400050" y="266700"/>
                </a:lnTo>
                <a:lnTo>
                  <a:pt x="400050" y="3133344"/>
                </a:lnTo>
                <a:lnTo>
                  <a:pt x="133350" y="3133344"/>
                </a:lnTo>
                <a:lnTo>
                  <a:pt x="133350" y="266700"/>
                </a:lnTo>
                <a:lnTo>
                  <a:pt x="0" y="266700"/>
                </a:lnTo>
                <a:close/>
              </a:path>
            </a:pathLst>
          </a:custGeom>
          <a:ln w="25908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380226" y="2538657"/>
            <a:ext cx="37846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90" dirty="0">
                <a:latin typeface="Arial Narrow"/>
                <a:cs typeface="Arial Narrow"/>
              </a:rPr>
              <a:t>1</a:t>
            </a:r>
            <a:r>
              <a:rPr sz="1800" b="1" dirty="0">
                <a:latin typeface="Arial Narrow"/>
                <a:cs typeface="Arial Narrow"/>
              </a:rPr>
              <a:t>1</a:t>
            </a:r>
            <a:r>
              <a:rPr sz="1800" b="1" spc="-10" dirty="0">
                <a:latin typeface="Arial Narrow"/>
                <a:cs typeface="Arial Narrow"/>
              </a:rPr>
              <a:t>.</a:t>
            </a:r>
            <a:r>
              <a:rPr sz="1800" b="1" dirty="0">
                <a:latin typeface="Arial Narrow"/>
                <a:cs typeface="Arial Narrow"/>
              </a:rPr>
              <a:t>2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369177" y="5969621"/>
            <a:ext cx="34861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 Narrow"/>
                <a:cs typeface="Arial Narrow"/>
              </a:rPr>
              <a:t>2017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201161" y="2868422"/>
            <a:ext cx="2567559" cy="16868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98385" y="1646682"/>
            <a:ext cx="533400" cy="4171315"/>
          </a:xfrm>
          <a:custGeom>
            <a:avLst/>
            <a:gdLst/>
            <a:ahLst/>
            <a:cxnLst/>
            <a:rect l="l" t="t" r="r" b="b"/>
            <a:pathLst>
              <a:path w="533400" h="4171315">
                <a:moveTo>
                  <a:pt x="400050" y="266700"/>
                </a:moveTo>
                <a:lnTo>
                  <a:pt x="133350" y="266700"/>
                </a:lnTo>
                <a:lnTo>
                  <a:pt x="133350" y="4171187"/>
                </a:lnTo>
                <a:lnTo>
                  <a:pt x="400050" y="4171187"/>
                </a:lnTo>
                <a:lnTo>
                  <a:pt x="400050" y="266700"/>
                </a:lnTo>
                <a:close/>
              </a:path>
              <a:path w="533400" h="4171315">
                <a:moveTo>
                  <a:pt x="266700" y="0"/>
                </a:moveTo>
                <a:lnTo>
                  <a:pt x="0" y="266700"/>
                </a:lnTo>
                <a:lnTo>
                  <a:pt x="533400" y="266700"/>
                </a:lnTo>
                <a:lnTo>
                  <a:pt x="266700" y="0"/>
                </a:lnTo>
                <a:close/>
              </a:path>
            </a:pathLst>
          </a:custGeom>
          <a:solidFill>
            <a:srgbClr val="5151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898385" y="1646682"/>
            <a:ext cx="533400" cy="4171315"/>
          </a:xfrm>
          <a:custGeom>
            <a:avLst/>
            <a:gdLst/>
            <a:ahLst/>
            <a:cxnLst/>
            <a:rect l="l" t="t" r="r" b="b"/>
            <a:pathLst>
              <a:path w="533400" h="4171315">
                <a:moveTo>
                  <a:pt x="0" y="266700"/>
                </a:moveTo>
                <a:lnTo>
                  <a:pt x="266700" y="0"/>
                </a:lnTo>
                <a:lnTo>
                  <a:pt x="533400" y="266700"/>
                </a:lnTo>
                <a:lnTo>
                  <a:pt x="400050" y="266700"/>
                </a:lnTo>
                <a:lnTo>
                  <a:pt x="400050" y="4171187"/>
                </a:lnTo>
                <a:lnTo>
                  <a:pt x="133350" y="4171187"/>
                </a:lnTo>
                <a:lnTo>
                  <a:pt x="133350" y="266700"/>
                </a:lnTo>
                <a:lnTo>
                  <a:pt x="0" y="266700"/>
                </a:lnTo>
                <a:close/>
              </a:path>
            </a:pathLst>
          </a:custGeom>
          <a:ln w="25908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231760" y="1425248"/>
            <a:ext cx="3892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 Narrow"/>
                <a:cs typeface="Arial Narrow"/>
              </a:rPr>
              <a:t>1</a:t>
            </a:r>
            <a:r>
              <a:rPr sz="1800" b="1" spc="-10" dirty="0">
                <a:latin typeface="Arial Narrow"/>
                <a:cs typeface="Arial Narrow"/>
              </a:rPr>
              <a:t>6</a:t>
            </a:r>
            <a:r>
              <a:rPr sz="1800" b="1" dirty="0">
                <a:latin typeface="Arial Narrow"/>
                <a:cs typeface="Arial Narrow"/>
              </a:rPr>
              <a:t>.5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231760" y="5940665"/>
            <a:ext cx="34861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 Narrow"/>
                <a:cs typeface="Arial Narrow"/>
              </a:rPr>
              <a:t>2018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128331" y="1722882"/>
            <a:ext cx="6353810" cy="4022725"/>
          </a:xfrm>
          <a:custGeom>
            <a:avLst/>
            <a:gdLst/>
            <a:ahLst/>
            <a:cxnLst/>
            <a:rect l="l" t="t" r="r" b="b"/>
            <a:pathLst>
              <a:path w="6353809" h="4022725">
                <a:moveTo>
                  <a:pt x="6277025" y="113605"/>
                </a:moveTo>
                <a:lnTo>
                  <a:pt x="6272339" y="185292"/>
                </a:lnTo>
                <a:lnTo>
                  <a:pt x="6261163" y="278129"/>
                </a:lnTo>
                <a:lnTo>
                  <a:pt x="6245669" y="370839"/>
                </a:lnTo>
                <a:lnTo>
                  <a:pt x="6225730" y="463422"/>
                </a:lnTo>
                <a:lnTo>
                  <a:pt x="6201727" y="555751"/>
                </a:lnTo>
                <a:lnTo>
                  <a:pt x="6173533" y="647826"/>
                </a:lnTo>
                <a:lnTo>
                  <a:pt x="6141148" y="739775"/>
                </a:lnTo>
                <a:lnTo>
                  <a:pt x="6104826" y="831214"/>
                </a:lnTo>
                <a:lnTo>
                  <a:pt x="6064567" y="922401"/>
                </a:lnTo>
                <a:lnTo>
                  <a:pt x="6020371" y="1012951"/>
                </a:lnTo>
                <a:lnTo>
                  <a:pt x="5972492" y="1103248"/>
                </a:lnTo>
                <a:lnTo>
                  <a:pt x="5920803" y="1192910"/>
                </a:lnTo>
                <a:lnTo>
                  <a:pt x="5865304" y="1282064"/>
                </a:lnTo>
                <a:lnTo>
                  <a:pt x="5806376" y="1370710"/>
                </a:lnTo>
                <a:lnTo>
                  <a:pt x="5743765" y="1458467"/>
                </a:lnTo>
                <a:lnTo>
                  <a:pt x="5677725" y="1545716"/>
                </a:lnTo>
                <a:lnTo>
                  <a:pt x="5608510" y="1632077"/>
                </a:lnTo>
                <a:lnTo>
                  <a:pt x="5535739" y="1717675"/>
                </a:lnTo>
                <a:lnTo>
                  <a:pt x="5459793" y="1802383"/>
                </a:lnTo>
                <a:lnTo>
                  <a:pt x="5380672" y="1886203"/>
                </a:lnTo>
                <a:lnTo>
                  <a:pt x="5298503" y="1969134"/>
                </a:lnTo>
                <a:lnTo>
                  <a:pt x="5213159" y="2051049"/>
                </a:lnTo>
                <a:lnTo>
                  <a:pt x="5125021" y="2131948"/>
                </a:lnTo>
                <a:lnTo>
                  <a:pt x="5033962" y="2211831"/>
                </a:lnTo>
                <a:lnTo>
                  <a:pt x="4939982" y="2290444"/>
                </a:lnTo>
                <a:lnTo>
                  <a:pt x="4843335" y="2367915"/>
                </a:lnTo>
                <a:lnTo>
                  <a:pt x="4744021" y="2444241"/>
                </a:lnTo>
                <a:lnTo>
                  <a:pt x="4642167" y="2519172"/>
                </a:lnTo>
                <a:lnTo>
                  <a:pt x="4537646" y="2592831"/>
                </a:lnTo>
                <a:lnTo>
                  <a:pt x="4430712" y="2665222"/>
                </a:lnTo>
                <a:lnTo>
                  <a:pt x="4321492" y="2736087"/>
                </a:lnTo>
                <a:lnTo>
                  <a:pt x="4209859" y="2805556"/>
                </a:lnTo>
                <a:lnTo>
                  <a:pt x="4096067" y="2873501"/>
                </a:lnTo>
                <a:lnTo>
                  <a:pt x="3980116" y="2939922"/>
                </a:lnTo>
                <a:lnTo>
                  <a:pt x="3862133" y="3004692"/>
                </a:lnTo>
                <a:lnTo>
                  <a:pt x="3741991" y="3067811"/>
                </a:lnTo>
                <a:lnTo>
                  <a:pt x="3619944" y="3129279"/>
                </a:lnTo>
                <a:lnTo>
                  <a:pt x="3495992" y="3188969"/>
                </a:lnTo>
                <a:lnTo>
                  <a:pt x="3370262" y="3247009"/>
                </a:lnTo>
                <a:lnTo>
                  <a:pt x="3242881" y="3303142"/>
                </a:lnTo>
                <a:lnTo>
                  <a:pt x="3113722" y="3357372"/>
                </a:lnTo>
                <a:lnTo>
                  <a:pt x="2983039" y="3409695"/>
                </a:lnTo>
                <a:lnTo>
                  <a:pt x="2850832" y="3459987"/>
                </a:lnTo>
                <a:lnTo>
                  <a:pt x="2717101" y="3508375"/>
                </a:lnTo>
                <a:lnTo>
                  <a:pt x="2582227" y="3554729"/>
                </a:lnTo>
                <a:lnTo>
                  <a:pt x="2445829" y="3598926"/>
                </a:lnTo>
                <a:lnTo>
                  <a:pt x="2308288" y="3640962"/>
                </a:lnTo>
                <a:lnTo>
                  <a:pt x="2169604" y="3680841"/>
                </a:lnTo>
                <a:lnTo>
                  <a:pt x="2029777" y="3718432"/>
                </a:lnTo>
                <a:lnTo>
                  <a:pt x="1889061" y="3753739"/>
                </a:lnTo>
                <a:lnTo>
                  <a:pt x="1747329" y="3786758"/>
                </a:lnTo>
                <a:lnTo>
                  <a:pt x="1604835" y="3817366"/>
                </a:lnTo>
                <a:lnTo>
                  <a:pt x="1461452" y="3845559"/>
                </a:lnTo>
                <a:lnTo>
                  <a:pt x="1317307" y="3871290"/>
                </a:lnTo>
                <a:lnTo>
                  <a:pt x="1172654" y="3894480"/>
                </a:lnTo>
                <a:lnTo>
                  <a:pt x="1027366" y="3915105"/>
                </a:lnTo>
                <a:lnTo>
                  <a:pt x="881570" y="3933164"/>
                </a:lnTo>
                <a:lnTo>
                  <a:pt x="735266" y="3948569"/>
                </a:lnTo>
                <a:lnTo>
                  <a:pt x="588835" y="3961295"/>
                </a:lnTo>
                <a:lnTo>
                  <a:pt x="441896" y="3971277"/>
                </a:lnTo>
                <a:lnTo>
                  <a:pt x="294830" y="3978414"/>
                </a:lnTo>
                <a:lnTo>
                  <a:pt x="147637" y="3982783"/>
                </a:lnTo>
                <a:lnTo>
                  <a:pt x="0" y="3984218"/>
                </a:lnTo>
                <a:lnTo>
                  <a:pt x="381" y="4022305"/>
                </a:lnTo>
                <a:lnTo>
                  <a:pt x="148018" y="4020883"/>
                </a:lnTo>
                <a:lnTo>
                  <a:pt x="295973" y="4016489"/>
                </a:lnTo>
                <a:lnTo>
                  <a:pt x="443801" y="4009339"/>
                </a:lnTo>
                <a:lnTo>
                  <a:pt x="591375" y="3999318"/>
                </a:lnTo>
                <a:lnTo>
                  <a:pt x="738568" y="3986517"/>
                </a:lnTo>
                <a:lnTo>
                  <a:pt x="885507" y="3971061"/>
                </a:lnTo>
                <a:lnTo>
                  <a:pt x="1031938" y="3952925"/>
                </a:lnTo>
                <a:lnTo>
                  <a:pt x="1177988" y="3932212"/>
                </a:lnTo>
                <a:lnTo>
                  <a:pt x="1323403" y="3908920"/>
                </a:lnTo>
                <a:lnTo>
                  <a:pt x="1468056" y="3883050"/>
                </a:lnTo>
                <a:lnTo>
                  <a:pt x="1612201" y="3854704"/>
                </a:lnTo>
                <a:lnTo>
                  <a:pt x="1755330" y="3823969"/>
                </a:lnTo>
                <a:lnTo>
                  <a:pt x="1897697" y="3790823"/>
                </a:lnTo>
                <a:lnTo>
                  <a:pt x="2039048" y="3755262"/>
                </a:lnTo>
                <a:lnTo>
                  <a:pt x="2179510" y="3717670"/>
                </a:lnTo>
                <a:lnTo>
                  <a:pt x="2318829" y="3677539"/>
                </a:lnTo>
                <a:lnTo>
                  <a:pt x="2456878" y="3635375"/>
                </a:lnTo>
                <a:lnTo>
                  <a:pt x="2593911" y="3590925"/>
                </a:lnTo>
                <a:lnTo>
                  <a:pt x="2729420" y="3544442"/>
                </a:lnTo>
                <a:lnTo>
                  <a:pt x="2863786" y="3495929"/>
                </a:lnTo>
                <a:lnTo>
                  <a:pt x="2996628" y="3445255"/>
                </a:lnTo>
                <a:lnTo>
                  <a:pt x="3127819" y="3392678"/>
                </a:lnTo>
                <a:lnTo>
                  <a:pt x="3257613" y="3338322"/>
                </a:lnTo>
                <a:lnTo>
                  <a:pt x="3385629" y="3281806"/>
                </a:lnTo>
                <a:lnTo>
                  <a:pt x="3511994" y="3223641"/>
                </a:lnTo>
                <a:lnTo>
                  <a:pt x="3636454" y="3163697"/>
                </a:lnTo>
                <a:lnTo>
                  <a:pt x="3759136" y="3101847"/>
                </a:lnTo>
                <a:lnTo>
                  <a:pt x="3879786" y="3038347"/>
                </a:lnTo>
                <a:lnTo>
                  <a:pt x="3998404" y="2973197"/>
                </a:lnTo>
                <a:lnTo>
                  <a:pt x="4114990" y="2906522"/>
                </a:lnTo>
                <a:lnTo>
                  <a:pt x="4229417" y="2838195"/>
                </a:lnTo>
                <a:lnTo>
                  <a:pt x="4341685" y="2768472"/>
                </a:lnTo>
                <a:lnTo>
                  <a:pt x="4451540" y="2697225"/>
                </a:lnTo>
                <a:lnTo>
                  <a:pt x="4559109" y="2624328"/>
                </a:lnTo>
                <a:lnTo>
                  <a:pt x="4664138" y="2550413"/>
                </a:lnTo>
                <a:lnTo>
                  <a:pt x="4766627" y="2474848"/>
                </a:lnTo>
                <a:lnTo>
                  <a:pt x="4866576" y="2398141"/>
                </a:lnTo>
                <a:lnTo>
                  <a:pt x="4963858" y="2320162"/>
                </a:lnTo>
                <a:lnTo>
                  <a:pt x="5058346" y="2240915"/>
                </a:lnTo>
                <a:lnTo>
                  <a:pt x="5150167" y="2160650"/>
                </a:lnTo>
                <a:lnTo>
                  <a:pt x="5238940" y="2079116"/>
                </a:lnTo>
                <a:lnTo>
                  <a:pt x="5324919" y="1996693"/>
                </a:lnTo>
                <a:lnTo>
                  <a:pt x="5407723" y="1913127"/>
                </a:lnTo>
                <a:lnTo>
                  <a:pt x="5487479" y="1828545"/>
                </a:lnTo>
                <a:lnTo>
                  <a:pt x="5564060" y="1743075"/>
                </a:lnTo>
                <a:lnTo>
                  <a:pt x="5637466" y="1656714"/>
                </a:lnTo>
                <a:lnTo>
                  <a:pt x="5707443" y="1569592"/>
                </a:lnTo>
                <a:lnTo>
                  <a:pt x="5774245" y="1481454"/>
                </a:lnTo>
                <a:lnTo>
                  <a:pt x="5837364" y="1392808"/>
                </a:lnTo>
                <a:lnTo>
                  <a:pt x="5897054" y="1303146"/>
                </a:lnTo>
                <a:lnTo>
                  <a:pt x="5953061" y="1213103"/>
                </a:lnTo>
                <a:lnTo>
                  <a:pt x="6005385" y="1122298"/>
                </a:lnTo>
                <a:lnTo>
                  <a:pt x="6054026" y="1030858"/>
                </a:lnTo>
                <a:lnTo>
                  <a:pt x="6098857" y="939038"/>
                </a:lnTo>
                <a:lnTo>
                  <a:pt x="6139751" y="846581"/>
                </a:lnTo>
                <a:lnTo>
                  <a:pt x="6176581" y="753744"/>
                </a:lnTo>
                <a:lnTo>
                  <a:pt x="6209347" y="660526"/>
                </a:lnTo>
                <a:lnTo>
                  <a:pt x="6238176" y="566927"/>
                </a:lnTo>
                <a:lnTo>
                  <a:pt x="6262687" y="473075"/>
                </a:lnTo>
                <a:lnTo>
                  <a:pt x="6282880" y="378840"/>
                </a:lnTo>
                <a:lnTo>
                  <a:pt x="6298755" y="284352"/>
                </a:lnTo>
                <a:lnTo>
                  <a:pt x="6310185" y="189991"/>
                </a:lnTo>
                <a:lnTo>
                  <a:pt x="6315080" y="114832"/>
                </a:lnTo>
                <a:lnTo>
                  <a:pt x="6277025" y="113605"/>
                </a:lnTo>
                <a:close/>
              </a:path>
              <a:path w="6353809" h="4022725">
                <a:moveTo>
                  <a:pt x="6343592" y="93979"/>
                </a:moveTo>
                <a:lnTo>
                  <a:pt x="6278308" y="93979"/>
                </a:lnTo>
                <a:lnTo>
                  <a:pt x="6316281" y="96392"/>
                </a:lnTo>
                <a:lnTo>
                  <a:pt x="6315080" y="114832"/>
                </a:lnTo>
                <a:lnTo>
                  <a:pt x="6353746" y="116077"/>
                </a:lnTo>
                <a:lnTo>
                  <a:pt x="6343592" y="93979"/>
                </a:lnTo>
                <a:close/>
              </a:path>
              <a:path w="6353809" h="4022725">
                <a:moveTo>
                  <a:pt x="6278308" y="93979"/>
                </a:moveTo>
                <a:lnTo>
                  <a:pt x="6277025" y="113605"/>
                </a:lnTo>
                <a:lnTo>
                  <a:pt x="6315080" y="114832"/>
                </a:lnTo>
                <a:lnTo>
                  <a:pt x="6316281" y="96392"/>
                </a:lnTo>
                <a:lnTo>
                  <a:pt x="6278308" y="93979"/>
                </a:lnTo>
                <a:close/>
              </a:path>
              <a:path w="6353809" h="4022725">
                <a:moveTo>
                  <a:pt x="6300406" y="0"/>
                </a:moveTo>
                <a:lnTo>
                  <a:pt x="6239446" y="112394"/>
                </a:lnTo>
                <a:lnTo>
                  <a:pt x="6277025" y="113605"/>
                </a:lnTo>
                <a:lnTo>
                  <a:pt x="6278308" y="93979"/>
                </a:lnTo>
                <a:lnTo>
                  <a:pt x="6343592" y="93979"/>
                </a:lnTo>
                <a:lnTo>
                  <a:pt x="6300406" y="0"/>
                </a:lnTo>
                <a:close/>
              </a:path>
            </a:pathLst>
          </a:custGeom>
          <a:solidFill>
            <a:srgbClr val="BD4A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37462" y="5797689"/>
            <a:ext cx="6573520" cy="103505"/>
          </a:xfrm>
          <a:custGeom>
            <a:avLst/>
            <a:gdLst/>
            <a:ahLst/>
            <a:cxnLst/>
            <a:rect l="l" t="t" r="r" b="b"/>
            <a:pathLst>
              <a:path w="6573520" h="103504">
                <a:moveTo>
                  <a:pt x="6562521" y="45110"/>
                </a:moveTo>
                <a:lnTo>
                  <a:pt x="6561353" y="45110"/>
                </a:lnTo>
                <a:lnTo>
                  <a:pt x="6561353" y="57810"/>
                </a:lnTo>
                <a:lnTo>
                  <a:pt x="6537409" y="57886"/>
                </a:lnTo>
                <a:lnTo>
                  <a:pt x="6478549" y="92456"/>
                </a:lnTo>
                <a:lnTo>
                  <a:pt x="6477533" y="96342"/>
                </a:lnTo>
                <a:lnTo>
                  <a:pt x="6481089" y="102387"/>
                </a:lnTo>
                <a:lnTo>
                  <a:pt x="6485026" y="103403"/>
                </a:lnTo>
                <a:lnTo>
                  <a:pt x="6573418" y="51422"/>
                </a:lnTo>
                <a:lnTo>
                  <a:pt x="6562521" y="45110"/>
                </a:lnTo>
                <a:close/>
              </a:path>
              <a:path w="6573520" h="103504">
                <a:moveTo>
                  <a:pt x="6537343" y="45186"/>
                </a:moveTo>
                <a:lnTo>
                  <a:pt x="0" y="65849"/>
                </a:lnTo>
                <a:lnTo>
                  <a:pt x="50" y="78549"/>
                </a:lnTo>
                <a:lnTo>
                  <a:pt x="6537409" y="57886"/>
                </a:lnTo>
                <a:lnTo>
                  <a:pt x="6548263" y="51511"/>
                </a:lnTo>
                <a:lnTo>
                  <a:pt x="6537343" y="45186"/>
                </a:lnTo>
                <a:close/>
              </a:path>
              <a:path w="6573520" h="103504">
                <a:moveTo>
                  <a:pt x="6548263" y="51511"/>
                </a:moveTo>
                <a:lnTo>
                  <a:pt x="6537409" y="57886"/>
                </a:lnTo>
                <a:lnTo>
                  <a:pt x="6561353" y="57810"/>
                </a:lnTo>
                <a:lnTo>
                  <a:pt x="6561353" y="56959"/>
                </a:lnTo>
                <a:lnTo>
                  <a:pt x="6557670" y="56959"/>
                </a:lnTo>
                <a:lnTo>
                  <a:pt x="6548263" y="51511"/>
                </a:lnTo>
                <a:close/>
              </a:path>
              <a:path w="6573520" h="103504">
                <a:moveTo>
                  <a:pt x="6557670" y="45986"/>
                </a:moveTo>
                <a:lnTo>
                  <a:pt x="6548263" y="51511"/>
                </a:lnTo>
                <a:lnTo>
                  <a:pt x="6557670" y="56959"/>
                </a:lnTo>
                <a:lnTo>
                  <a:pt x="6557670" y="45986"/>
                </a:lnTo>
                <a:close/>
              </a:path>
              <a:path w="6573520" h="103504">
                <a:moveTo>
                  <a:pt x="6561353" y="45986"/>
                </a:moveTo>
                <a:lnTo>
                  <a:pt x="6557670" y="45986"/>
                </a:lnTo>
                <a:lnTo>
                  <a:pt x="6557670" y="56959"/>
                </a:lnTo>
                <a:lnTo>
                  <a:pt x="6561353" y="56959"/>
                </a:lnTo>
                <a:lnTo>
                  <a:pt x="6561353" y="45986"/>
                </a:lnTo>
                <a:close/>
              </a:path>
              <a:path w="6573520" h="103504">
                <a:moveTo>
                  <a:pt x="6561353" y="45110"/>
                </a:moveTo>
                <a:lnTo>
                  <a:pt x="6537343" y="45186"/>
                </a:lnTo>
                <a:lnTo>
                  <a:pt x="6548263" y="51511"/>
                </a:lnTo>
                <a:lnTo>
                  <a:pt x="6557670" y="45986"/>
                </a:lnTo>
                <a:lnTo>
                  <a:pt x="6561353" y="45986"/>
                </a:lnTo>
                <a:lnTo>
                  <a:pt x="6561353" y="45110"/>
                </a:lnTo>
                <a:close/>
              </a:path>
              <a:path w="6573520" h="103504">
                <a:moveTo>
                  <a:pt x="6484645" y="0"/>
                </a:moveTo>
                <a:lnTo>
                  <a:pt x="6480835" y="1041"/>
                </a:lnTo>
                <a:lnTo>
                  <a:pt x="6477279" y="7099"/>
                </a:lnTo>
                <a:lnTo>
                  <a:pt x="6478295" y="10985"/>
                </a:lnTo>
                <a:lnTo>
                  <a:pt x="6537343" y="45186"/>
                </a:lnTo>
                <a:lnTo>
                  <a:pt x="6562521" y="45110"/>
                </a:lnTo>
                <a:lnTo>
                  <a:pt x="6484645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323" y="991905"/>
            <a:ext cx="4039235" cy="626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469900" algn="l"/>
              </a:tabLst>
            </a:pPr>
            <a:r>
              <a:rPr sz="2400" b="1" spc="-150" dirty="0">
                <a:latin typeface="Arial Narrow"/>
                <a:cs typeface="Arial Narrow"/>
              </a:rPr>
              <a:t>V</a:t>
            </a:r>
            <a:r>
              <a:rPr sz="2400" b="1" dirty="0">
                <a:latin typeface="Arial Narrow"/>
                <a:cs typeface="Arial Narrow"/>
              </a:rPr>
              <a:t>olume</a:t>
            </a:r>
            <a:endParaRPr sz="24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600" spc="-10" dirty="0">
                <a:latin typeface="Arial Narrow"/>
                <a:cs typeface="Arial Narrow"/>
              </a:rPr>
              <a:t>The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v</a:t>
            </a:r>
            <a:r>
              <a:rPr sz="1600" spc="-10" dirty="0">
                <a:latin typeface="Arial Narrow"/>
                <a:cs typeface="Arial Narrow"/>
              </a:rPr>
              <a:t>olut</a:t>
            </a:r>
            <a:r>
              <a:rPr sz="1600" spc="-15" dirty="0">
                <a:latin typeface="Arial Narrow"/>
                <a:cs typeface="Arial Narrow"/>
              </a:rPr>
              <a:t>i</a:t>
            </a:r>
            <a:r>
              <a:rPr sz="1600" spc="-10" dirty="0">
                <a:latin typeface="Arial Narrow"/>
                <a:cs typeface="Arial Narrow"/>
              </a:rPr>
              <a:t>on</a:t>
            </a:r>
            <a:r>
              <a:rPr sz="1600" spc="-35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f </a:t>
            </a:r>
            <a:r>
              <a:rPr sz="1600" spc="-10" dirty="0">
                <a:latin typeface="Arial Narrow"/>
                <a:cs typeface="Arial Narrow"/>
              </a:rPr>
              <a:t>data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stored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x</a:t>
            </a:r>
            <a:r>
              <a:rPr sz="1600" spc="-10" dirty="0">
                <a:latin typeface="Arial Narrow"/>
                <a:cs typeface="Arial Narrow"/>
              </a:rPr>
              <a:t>ch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n</a:t>
            </a:r>
            <a:r>
              <a:rPr sz="1600" spc="-5" dirty="0">
                <a:latin typeface="Arial Narrow"/>
                <a:cs typeface="Arial Narrow"/>
              </a:rPr>
              <a:t>g</a:t>
            </a:r>
            <a:r>
              <a:rPr sz="1600" spc="-15" dirty="0">
                <a:latin typeface="Arial Narrow"/>
                <a:cs typeface="Arial Narrow"/>
              </a:rPr>
              <a:t>e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4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v</a:t>
            </a:r>
            <a:r>
              <a:rPr sz="1600" spc="-15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r</a:t>
            </a:r>
            <a:r>
              <a:rPr sz="1600" spc="20" dirty="0">
                <a:latin typeface="Arial Narrow"/>
                <a:cs typeface="Arial Narrow"/>
              </a:rPr>
              <a:t> </a:t>
            </a:r>
            <a:r>
              <a:rPr sz="1600" spc="-5" dirty="0">
                <a:latin typeface="Arial Narrow"/>
                <a:cs typeface="Arial Narrow"/>
              </a:rPr>
              <a:t>t</a:t>
            </a:r>
            <a:r>
              <a:rPr sz="1600" spc="-15" dirty="0">
                <a:latin typeface="Arial Narrow"/>
                <a:cs typeface="Arial Narrow"/>
              </a:rPr>
              <a:t>i</a:t>
            </a: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e.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dirty="0">
                <a:latin typeface="Arial Narrow"/>
                <a:cs typeface="Arial Narrow"/>
              </a:rPr>
              <a:t>ata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Co</a:t>
            </a:r>
            <a:r>
              <a:rPr sz="1800" b="1" dirty="0">
                <a:latin typeface="Arial Narrow"/>
                <a:cs typeface="Arial Narrow"/>
              </a:rPr>
              <a:t>nc</a:t>
            </a:r>
            <a:r>
              <a:rPr sz="1800" b="1" spc="-10" dirty="0">
                <a:latin typeface="Arial Narrow"/>
                <a:cs typeface="Arial Narrow"/>
              </a:rPr>
              <a:t>ept</a:t>
            </a:r>
            <a:r>
              <a:rPr sz="1800" b="1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b="1" spc="-120" dirty="0">
                <a:latin typeface="Arial Narrow"/>
                <a:cs typeface="Arial Narrow"/>
              </a:rPr>
              <a:t>V</a:t>
            </a:r>
            <a:r>
              <a:rPr sz="1800" b="1" spc="-10" dirty="0">
                <a:latin typeface="Arial Narrow"/>
                <a:cs typeface="Arial Narrow"/>
              </a:rPr>
              <a:t>ol</a:t>
            </a:r>
            <a:r>
              <a:rPr sz="1800" b="1" spc="-20" dirty="0">
                <a:latin typeface="Arial Narrow"/>
                <a:cs typeface="Arial Narrow"/>
              </a:rPr>
              <a:t>u</a:t>
            </a:r>
            <a:r>
              <a:rPr sz="1800" b="1" dirty="0">
                <a:latin typeface="Arial Narrow"/>
                <a:cs typeface="Arial Narrow"/>
              </a:rPr>
              <a:t>me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55748" y="2916935"/>
            <a:ext cx="1673352" cy="14142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1687" y="3063239"/>
            <a:ext cx="1898904" cy="9494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27760" y="4290059"/>
            <a:ext cx="763905" cy="399415"/>
          </a:xfrm>
          <a:prstGeom prst="rect">
            <a:avLst/>
          </a:prstGeom>
          <a:ln w="9143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7630">
              <a:lnSpc>
                <a:spcPct val="100000"/>
              </a:lnSpc>
            </a:pPr>
            <a:r>
              <a:rPr sz="2000" b="1" dirty="0">
                <a:latin typeface="Calibri"/>
                <a:cs typeface="Calibri"/>
              </a:rPr>
              <a:t>8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bits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57626" y="2547645"/>
            <a:ext cx="100584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76555" algn="l"/>
              </a:tabLst>
            </a:pPr>
            <a:r>
              <a:rPr sz="2400" dirty="0">
                <a:latin typeface="Calibri"/>
                <a:cs typeface="Calibri"/>
              </a:rPr>
              <a:t>X	</a:t>
            </a:r>
            <a:r>
              <a:rPr sz="2400" b="1" spc="-10" dirty="0">
                <a:latin typeface="Calibri"/>
                <a:cs typeface="Calibri"/>
              </a:rPr>
              <a:t>1024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08960" y="4340352"/>
            <a:ext cx="664845" cy="401320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7630">
              <a:lnSpc>
                <a:spcPct val="100000"/>
              </a:lnSpc>
            </a:pPr>
            <a:r>
              <a:rPr sz="2000" b="1" spc="-20" dirty="0">
                <a:latin typeface="Calibri"/>
                <a:cs typeface="Calibri"/>
              </a:rPr>
              <a:t>B</a:t>
            </a:r>
            <a:r>
              <a:rPr sz="2000" b="1" spc="5" dirty="0">
                <a:latin typeface="Calibri"/>
                <a:cs typeface="Calibri"/>
              </a:rPr>
              <a:t>y</a:t>
            </a:r>
            <a:r>
              <a:rPr sz="2000" b="1" spc="-25" dirty="0">
                <a:latin typeface="Calibri"/>
                <a:cs typeface="Calibri"/>
              </a:rPr>
              <a:t>t</a:t>
            </a:r>
            <a:r>
              <a:rPr sz="2000" b="1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229100" y="2887979"/>
            <a:ext cx="1583436" cy="1338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531614" y="2518917"/>
            <a:ext cx="100584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76555" algn="l"/>
              </a:tabLst>
            </a:pPr>
            <a:r>
              <a:rPr sz="2400" dirty="0">
                <a:latin typeface="Calibri"/>
                <a:cs typeface="Calibri"/>
              </a:rPr>
              <a:t>X	</a:t>
            </a:r>
            <a:r>
              <a:rPr sz="2400" b="1" spc="-20" dirty="0">
                <a:latin typeface="Calibri"/>
                <a:cs typeface="Calibri"/>
              </a:rPr>
              <a:t>1024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82311" y="4311396"/>
            <a:ext cx="471170" cy="401320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8265">
              <a:lnSpc>
                <a:spcPct val="100000"/>
              </a:lnSpc>
            </a:pPr>
            <a:r>
              <a:rPr sz="2000" b="1" spc="-5" dirty="0">
                <a:latin typeface="Calibri"/>
                <a:cs typeface="Calibri"/>
              </a:rPr>
              <a:t>KB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916167" y="2881883"/>
            <a:ext cx="1577339" cy="1333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219190" y="2514092"/>
            <a:ext cx="100584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77190" algn="l"/>
              </a:tabLst>
            </a:pPr>
            <a:r>
              <a:rPr sz="2400" dirty="0">
                <a:latin typeface="Calibri"/>
                <a:cs typeface="Calibri"/>
              </a:rPr>
              <a:t>X	</a:t>
            </a:r>
            <a:r>
              <a:rPr sz="2400" b="1" spc="-20" dirty="0">
                <a:latin typeface="Calibri"/>
                <a:cs typeface="Calibri"/>
              </a:rPr>
              <a:t>1024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70903" y="4306823"/>
            <a:ext cx="553720" cy="399415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7630">
              <a:lnSpc>
                <a:spcPct val="100000"/>
              </a:lnSpc>
            </a:pPr>
            <a:r>
              <a:rPr sz="2000" b="1" dirty="0">
                <a:latin typeface="Calibri"/>
                <a:cs typeface="Calibri"/>
              </a:rPr>
              <a:t>MB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597140" y="2881883"/>
            <a:ext cx="1546859" cy="13075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900543" y="2514092"/>
            <a:ext cx="100584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76555" algn="l"/>
              </a:tabLst>
            </a:pPr>
            <a:r>
              <a:rPr sz="2400" dirty="0">
                <a:latin typeface="Calibri"/>
                <a:cs typeface="Calibri"/>
              </a:rPr>
              <a:t>X	</a:t>
            </a:r>
            <a:r>
              <a:rPr sz="2400" b="1" spc="-20" dirty="0">
                <a:latin typeface="Calibri"/>
                <a:cs typeface="Calibri"/>
              </a:rPr>
              <a:t>1024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151876" y="4306823"/>
            <a:ext cx="492759" cy="399415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7630">
              <a:lnSpc>
                <a:spcPct val="100000"/>
              </a:lnSpc>
            </a:pPr>
            <a:r>
              <a:rPr sz="2000" b="1" spc="-5" dirty="0">
                <a:latin typeface="Calibri"/>
                <a:cs typeface="Calibri"/>
              </a:rPr>
              <a:t>GB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323" y="991905"/>
            <a:ext cx="4039235" cy="919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469900" algn="l"/>
              </a:tabLst>
            </a:pPr>
            <a:r>
              <a:rPr sz="2400" b="1" spc="-150" dirty="0">
                <a:latin typeface="Arial Narrow"/>
                <a:cs typeface="Arial Narrow"/>
              </a:rPr>
              <a:t>V</a:t>
            </a:r>
            <a:r>
              <a:rPr sz="2400" b="1" dirty="0">
                <a:latin typeface="Arial Narrow"/>
                <a:cs typeface="Arial Narrow"/>
              </a:rPr>
              <a:t>olume</a:t>
            </a:r>
            <a:endParaRPr sz="24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600" spc="-10" dirty="0">
                <a:latin typeface="Arial Narrow"/>
                <a:cs typeface="Arial Narrow"/>
              </a:rPr>
              <a:t>The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v</a:t>
            </a:r>
            <a:r>
              <a:rPr sz="1600" spc="-10" dirty="0">
                <a:latin typeface="Arial Narrow"/>
                <a:cs typeface="Arial Narrow"/>
              </a:rPr>
              <a:t>olut</a:t>
            </a:r>
            <a:r>
              <a:rPr sz="1600" spc="-15" dirty="0">
                <a:latin typeface="Arial Narrow"/>
                <a:cs typeface="Arial Narrow"/>
              </a:rPr>
              <a:t>i</a:t>
            </a:r>
            <a:r>
              <a:rPr sz="1600" spc="-10" dirty="0">
                <a:latin typeface="Arial Narrow"/>
                <a:cs typeface="Arial Narrow"/>
              </a:rPr>
              <a:t>on</a:t>
            </a:r>
            <a:r>
              <a:rPr sz="1600" spc="-35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f </a:t>
            </a:r>
            <a:r>
              <a:rPr sz="1600" spc="-10" dirty="0">
                <a:latin typeface="Arial Narrow"/>
                <a:cs typeface="Arial Narrow"/>
              </a:rPr>
              <a:t>data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stored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x</a:t>
            </a:r>
            <a:r>
              <a:rPr sz="1600" spc="-10" dirty="0">
                <a:latin typeface="Arial Narrow"/>
                <a:cs typeface="Arial Narrow"/>
              </a:rPr>
              <a:t>ch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n</a:t>
            </a:r>
            <a:r>
              <a:rPr sz="1600" spc="-5" dirty="0">
                <a:latin typeface="Arial Narrow"/>
                <a:cs typeface="Arial Narrow"/>
              </a:rPr>
              <a:t>g</a:t>
            </a:r>
            <a:r>
              <a:rPr sz="1600" spc="-15" dirty="0">
                <a:latin typeface="Arial Narrow"/>
                <a:cs typeface="Arial Narrow"/>
              </a:rPr>
              <a:t>e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4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v</a:t>
            </a:r>
            <a:r>
              <a:rPr sz="1600" spc="-15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r</a:t>
            </a:r>
            <a:r>
              <a:rPr sz="1600" spc="20" dirty="0">
                <a:latin typeface="Arial Narrow"/>
                <a:cs typeface="Arial Narrow"/>
              </a:rPr>
              <a:t> </a:t>
            </a:r>
            <a:r>
              <a:rPr sz="1600" spc="-5" dirty="0">
                <a:latin typeface="Arial Narrow"/>
                <a:cs typeface="Arial Narrow"/>
              </a:rPr>
              <a:t>t</a:t>
            </a:r>
            <a:r>
              <a:rPr sz="1600" spc="-15" dirty="0">
                <a:latin typeface="Arial Narrow"/>
                <a:cs typeface="Arial Narrow"/>
              </a:rPr>
              <a:t>i</a:t>
            </a: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e.</a:t>
            </a:r>
            <a:endParaRPr sz="1600">
              <a:latin typeface="Arial Narrow"/>
              <a:cs typeface="Arial Narrow"/>
            </a:endParaRPr>
          </a:p>
          <a:p>
            <a:pPr marL="299085" indent="-286385">
              <a:lnSpc>
                <a:spcPct val="100000"/>
              </a:lnSpc>
              <a:spcBef>
                <a:spcPts val="384"/>
              </a:spcBef>
              <a:buClr>
                <a:srgbClr val="C00000"/>
              </a:buClr>
              <a:buFont typeface="Microsoft Sans Serif"/>
              <a:buChar char="▪"/>
              <a:tabLst>
                <a:tab pos="299720" algn="l"/>
              </a:tabLst>
            </a:pP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ta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ea</a:t>
            </a:r>
            <a:r>
              <a:rPr sz="1600" spc="-5" dirty="0">
                <a:latin typeface="Arial Narrow"/>
                <a:cs typeface="Arial Narrow"/>
              </a:rPr>
              <a:t>s</a:t>
            </a:r>
            <a:r>
              <a:rPr sz="1600" spc="-10" dirty="0">
                <a:latin typeface="Arial Narrow"/>
                <a:cs typeface="Arial Narrow"/>
              </a:rPr>
              <a:t>ureme</a:t>
            </a:r>
            <a:r>
              <a:rPr sz="1600" spc="-5" dirty="0">
                <a:latin typeface="Arial Narrow"/>
                <a:cs typeface="Arial Narrow"/>
              </a:rPr>
              <a:t>nt</a:t>
            </a:r>
            <a:r>
              <a:rPr sz="1600" spc="-4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Units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dirty="0">
                <a:latin typeface="Arial Narrow"/>
                <a:cs typeface="Arial Narrow"/>
              </a:rPr>
              <a:t>ata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Co</a:t>
            </a:r>
            <a:r>
              <a:rPr sz="1800" b="1" dirty="0">
                <a:latin typeface="Arial Narrow"/>
                <a:cs typeface="Arial Narrow"/>
              </a:rPr>
              <a:t>nc</a:t>
            </a:r>
            <a:r>
              <a:rPr sz="1800" b="1" spc="-10" dirty="0">
                <a:latin typeface="Arial Narrow"/>
                <a:cs typeface="Arial Narrow"/>
              </a:rPr>
              <a:t>ept</a:t>
            </a:r>
            <a:r>
              <a:rPr sz="1800" b="1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b="1" spc="-120" dirty="0">
                <a:latin typeface="Arial Narrow"/>
                <a:cs typeface="Arial Narrow"/>
              </a:rPr>
              <a:t>V</a:t>
            </a:r>
            <a:r>
              <a:rPr sz="1800" b="1" spc="-10" dirty="0">
                <a:latin typeface="Arial Narrow"/>
                <a:cs typeface="Arial Narrow"/>
              </a:rPr>
              <a:t>ol</a:t>
            </a:r>
            <a:r>
              <a:rPr sz="1800" b="1" spc="-20" dirty="0">
                <a:latin typeface="Arial Narrow"/>
                <a:cs typeface="Arial Narrow"/>
              </a:rPr>
              <a:t>u</a:t>
            </a:r>
            <a:r>
              <a:rPr sz="1800" b="1" dirty="0">
                <a:latin typeface="Arial Narrow"/>
                <a:cs typeface="Arial Narrow"/>
              </a:rPr>
              <a:t>me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9663" y="2250948"/>
            <a:ext cx="8773287" cy="36297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0436" y="2276855"/>
            <a:ext cx="8676132" cy="35326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88099" y="2270505"/>
          <a:ext cx="8568903" cy="4554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23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9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9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39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30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5422"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nit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Ab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vi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cim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Bina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z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437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323" y="991905"/>
            <a:ext cx="3355975" cy="626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469900" algn="l"/>
              </a:tabLst>
            </a:pPr>
            <a:r>
              <a:rPr sz="2400" b="1" spc="-150" dirty="0">
                <a:latin typeface="Arial Narrow"/>
                <a:cs typeface="Arial Narrow"/>
              </a:rPr>
              <a:t>V</a:t>
            </a:r>
            <a:r>
              <a:rPr sz="2400" b="1" dirty="0">
                <a:latin typeface="Arial Narrow"/>
                <a:cs typeface="Arial Narrow"/>
              </a:rPr>
              <a:t>olume</a:t>
            </a:r>
            <a:endParaRPr sz="24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600" spc="-10" dirty="0">
                <a:latin typeface="Arial Narrow"/>
                <a:cs typeface="Arial Narrow"/>
              </a:rPr>
              <a:t>Dist</a:t>
            </a:r>
            <a:r>
              <a:rPr sz="1600" spc="-15" dirty="0">
                <a:latin typeface="Arial Narrow"/>
                <a:cs typeface="Arial Narrow"/>
              </a:rPr>
              <a:t>rib</a:t>
            </a:r>
            <a:r>
              <a:rPr sz="1600" spc="-10" dirty="0">
                <a:latin typeface="Arial Narrow"/>
                <a:cs typeface="Arial Narrow"/>
              </a:rPr>
              <a:t>ut</a:t>
            </a:r>
            <a:r>
              <a:rPr sz="1600" spc="-15" dirty="0">
                <a:latin typeface="Arial Narrow"/>
                <a:cs typeface="Arial Narrow"/>
              </a:rPr>
              <a:t>i</a:t>
            </a:r>
            <a:r>
              <a:rPr sz="1600" spc="-10" dirty="0">
                <a:latin typeface="Arial Narrow"/>
                <a:cs typeface="Arial Narrow"/>
              </a:rPr>
              <a:t>on</a:t>
            </a:r>
            <a:r>
              <a:rPr sz="1600" spc="-15" dirty="0">
                <a:latin typeface="Arial Narrow"/>
                <a:cs typeface="Arial Narrow"/>
              </a:rPr>
              <a:t> o</a:t>
            </a:r>
            <a:r>
              <a:rPr sz="1600" spc="-5" dirty="0">
                <a:latin typeface="Arial Narrow"/>
                <a:cs typeface="Arial Narrow"/>
              </a:rPr>
              <a:t>f </a:t>
            </a:r>
            <a:r>
              <a:rPr sz="1600" spc="-10" dirty="0">
                <a:latin typeface="Arial Narrow"/>
                <a:cs typeface="Arial Narrow"/>
              </a:rPr>
              <a:t>Data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ce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ters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aro</a:t>
            </a:r>
            <a:r>
              <a:rPr sz="1600" spc="-5" dirty="0">
                <a:latin typeface="Arial Narrow"/>
                <a:cs typeface="Arial Narrow"/>
              </a:rPr>
              <a:t>u</a:t>
            </a:r>
            <a:r>
              <a:rPr sz="1600" spc="-10" dirty="0">
                <a:latin typeface="Arial Narrow"/>
                <a:cs typeface="Arial Narrow"/>
              </a:rPr>
              <a:t>nd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the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w</a:t>
            </a:r>
            <a:r>
              <a:rPr sz="1600" spc="-5" dirty="0">
                <a:latin typeface="Arial Narrow"/>
                <a:cs typeface="Arial Narrow"/>
              </a:rPr>
              <a:t>or</a:t>
            </a:r>
            <a:r>
              <a:rPr sz="1600" spc="-15" dirty="0">
                <a:latin typeface="Arial Narrow"/>
                <a:cs typeface="Arial Narrow"/>
              </a:rPr>
              <a:t>l</a:t>
            </a:r>
            <a:r>
              <a:rPr sz="1600" spc="-10" dirty="0">
                <a:latin typeface="Arial Narrow"/>
                <a:cs typeface="Arial Narrow"/>
              </a:rPr>
              <a:t>d.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dirty="0">
                <a:latin typeface="Arial Narrow"/>
                <a:cs typeface="Arial Narrow"/>
              </a:rPr>
              <a:t>ata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Co</a:t>
            </a:r>
            <a:r>
              <a:rPr sz="1800" b="1" dirty="0">
                <a:latin typeface="Arial Narrow"/>
                <a:cs typeface="Arial Narrow"/>
              </a:rPr>
              <a:t>nc</a:t>
            </a:r>
            <a:r>
              <a:rPr sz="1800" b="1" spc="-10" dirty="0">
                <a:latin typeface="Arial Narrow"/>
                <a:cs typeface="Arial Narrow"/>
              </a:rPr>
              <a:t>ept</a:t>
            </a:r>
            <a:r>
              <a:rPr sz="1800" b="1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b="1" spc="-120" dirty="0">
                <a:latin typeface="Arial Narrow"/>
                <a:cs typeface="Arial Narrow"/>
              </a:rPr>
              <a:t>V</a:t>
            </a:r>
            <a:r>
              <a:rPr sz="1800" b="1" spc="-10" dirty="0">
                <a:latin typeface="Arial Narrow"/>
                <a:cs typeface="Arial Narrow"/>
              </a:rPr>
              <a:t>ol</a:t>
            </a:r>
            <a:r>
              <a:rPr sz="1800" b="1" spc="-20" dirty="0">
                <a:latin typeface="Arial Narrow"/>
                <a:cs typeface="Arial Narrow"/>
              </a:rPr>
              <a:t>u</a:t>
            </a:r>
            <a:r>
              <a:rPr sz="1800" b="1" dirty="0">
                <a:latin typeface="Arial Narrow"/>
                <a:cs typeface="Arial Narrow"/>
              </a:rPr>
              <a:t>me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5155" y="2130551"/>
            <a:ext cx="8947404" cy="426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05150" y="2893314"/>
            <a:ext cx="762000" cy="304800"/>
          </a:xfrm>
          <a:custGeom>
            <a:avLst/>
            <a:gdLst/>
            <a:ahLst/>
            <a:cxnLst/>
            <a:rect l="l" t="t" r="r" b="b"/>
            <a:pathLst>
              <a:path w="762000" h="304800">
                <a:moveTo>
                  <a:pt x="0" y="304800"/>
                </a:moveTo>
                <a:lnTo>
                  <a:pt x="762000" y="304800"/>
                </a:lnTo>
                <a:lnTo>
                  <a:pt x="7620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05150" y="2893314"/>
            <a:ext cx="762000" cy="304800"/>
          </a:xfrm>
          <a:custGeom>
            <a:avLst/>
            <a:gdLst/>
            <a:ahLst/>
            <a:cxnLst/>
            <a:rect l="l" t="t" r="r" b="b"/>
            <a:pathLst>
              <a:path w="762000" h="304800">
                <a:moveTo>
                  <a:pt x="0" y="304800"/>
                </a:moveTo>
                <a:lnTo>
                  <a:pt x="762000" y="304800"/>
                </a:lnTo>
                <a:lnTo>
                  <a:pt x="7620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33750" y="4722114"/>
            <a:ext cx="762000" cy="304800"/>
          </a:xfrm>
          <a:custGeom>
            <a:avLst/>
            <a:gdLst/>
            <a:ahLst/>
            <a:cxnLst/>
            <a:rect l="l" t="t" r="r" b="b"/>
            <a:pathLst>
              <a:path w="762000" h="304800">
                <a:moveTo>
                  <a:pt x="0" y="304800"/>
                </a:moveTo>
                <a:lnTo>
                  <a:pt x="762000" y="304800"/>
                </a:lnTo>
                <a:lnTo>
                  <a:pt x="7620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33750" y="4722114"/>
            <a:ext cx="762000" cy="304800"/>
          </a:xfrm>
          <a:custGeom>
            <a:avLst/>
            <a:gdLst/>
            <a:ahLst/>
            <a:cxnLst/>
            <a:rect l="l" t="t" r="r" b="b"/>
            <a:pathLst>
              <a:path w="762000" h="304800">
                <a:moveTo>
                  <a:pt x="0" y="304800"/>
                </a:moveTo>
                <a:lnTo>
                  <a:pt x="762000" y="304800"/>
                </a:lnTo>
                <a:lnTo>
                  <a:pt x="7620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1198" y="4417314"/>
            <a:ext cx="988060" cy="416559"/>
          </a:xfrm>
          <a:custGeom>
            <a:avLst/>
            <a:gdLst/>
            <a:ahLst/>
            <a:cxnLst/>
            <a:rect l="l" t="t" r="r" b="b"/>
            <a:pathLst>
              <a:path w="988060" h="416560">
                <a:moveTo>
                  <a:pt x="0" y="416051"/>
                </a:moveTo>
                <a:lnTo>
                  <a:pt x="987551" y="416051"/>
                </a:lnTo>
                <a:lnTo>
                  <a:pt x="987551" y="0"/>
                </a:lnTo>
                <a:lnTo>
                  <a:pt x="0" y="0"/>
                </a:lnTo>
                <a:lnTo>
                  <a:pt x="0" y="4160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1198" y="4417314"/>
            <a:ext cx="988060" cy="416559"/>
          </a:xfrm>
          <a:custGeom>
            <a:avLst/>
            <a:gdLst/>
            <a:ahLst/>
            <a:cxnLst/>
            <a:rect l="l" t="t" r="r" b="b"/>
            <a:pathLst>
              <a:path w="988060" h="416560">
                <a:moveTo>
                  <a:pt x="0" y="416051"/>
                </a:moveTo>
                <a:lnTo>
                  <a:pt x="987551" y="416051"/>
                </a:lnTo>
                <a:lnTo>
                  <a:pt x="987551" y="0"/>
                </a:lnTo>
                <a:lnTo>
                  <a:pt x="0" y="0"/>
                </a:lnTo>
                <a:lnTo>
                  <a:pt x="0" y="41605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62750" y="5865114"/>
            <a:ext cx="838200" cy="304800"/>
          </a:xfrm>
          <a:custGeom>
            <a:avLst/>
            <a:gdLst/>
            <a:ahLst/>
            <a:cxnLst/>
            <a:rect l="l" t="t" r="r" b="b"/>
            <a:pathLst>
              <a:path w="838200" h="304800">
                <a:moveTo>
                  <a:pt x="0" y="304800"/>
                </a:moveTo>
                <a:lnTo>
                  <a:pt x="838200" y="304800"/>
                </a:lnTo>
                <a:lnTo>
                  <a:pt x="8382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62750" y="5865114"/>
            <a:ext cx="838200" cy="304800"/>
          </a:xfrm>
          <a:custGeom>
            <a:avLst/>
            <a:gdLst/>
            <a:ahLst/>
            <a:cxnLst/>
            <a:rect l="l" t="t" r="r" b="b"/>
            <a:pathLst>
              <a:path w="838200" h="304800">
                <a:moveTo>
                  <a:pt x="0" y="304800"/>
                </a:moveTo>
                <a:lnTo>
                  <a:pt x="838200" y="304800"/>
                </a:lnTo>
                <a:lnTo>
                  <a:pt x="8382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01495" y="3890009"/>
            <a:ext cx="2799080" cy="375285"/>
          </a:xfrm>
          <a:custGeom>
            <a:avLst/>
            <a:gdLst/>
            <a:ahLst/>
            <a:cxnLst/>
            <a:rect l="l" t="t" r="r" b="b"/>
            <a:pathLst>
              <a:path w="2799079" h="375285">
                <a:moveTo>
                  <a:pt x="0" y="27050"/>
                </a:moveTo>
                <a:lnTo>
                  <a:pt x="569087" y="156209"/>
                </a:lnTo>
                <a:lnTo>
                  <a:pt x="570620" y="326256"/>
                </a:lnTo>
                <a:lnTo>
                  <a:pt x="575248" y="339537"/>
                </a:lnTo>
                <a:lnTo>
                  <a:pt x="603926" y="368485"/>
                </a:lnTo>
                <a:lnTo>
                  <a:pt x="631571" y="374903"/>
                </a:lnTo>
                <a:lnTo>
                  <a:pt x="1498092" y="374903"/>
                </a:lnTo>
                <a:lnTo>
                  <a:pt x="2750051" y="373370"/>
                </a:lnTo>
                <a:lnTo>
                  <a:pt x="2784826" y="351709"/>
                </a:lnTo>
                <a:lnTo>
                  <a:pt x="2798699" y="312419"/>
                </a:lnTo>
                <a:lnTo>
                  <a:pt x="2798699" y="62483"/>
                </a:lnTo>
                <a:lnTo>
                  <a:pt x="569087" y="62483"/>
                </a:lnTo>
                <a:lnTo>
                  <a:pt x="0" y="27050"/>
                </a:lnTo>
                <a:close/>
              </a:path>
              <a:path w="2799079" h="375285">
                <a:moveTo>
                  <a:pt x="2736215" y="0"/>
                </a:moveTo>
                <a:lnTo>
                  <a:pt x="940688" y="0"/>
                </a:lnTo>
                <a:lnTo>
                  <a:pt x="617734" y="1533"/>
                </a:lnTo>
                <a:lnTo>
                  <a:pt x="582959" y="23194"/>
                </a:lnTo>
                <a:lnTo>
                  <a:pt x="569087" y="62483"/>
                </a:lnTo>
                <a:lnTo>
                  <a:pt x="2798699" y="62483"/>
                </a:lnTo>
                <a:lnTo>
                  <a:pt x="2785189" y="23648"/>
                </a:lnTo>
                <a:lnTo>
                  <a:pt x="2750636" y="1668"/>
                </a:lnTo>
                <a:lnTo>
                  <a:pt x="2736215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01495" y="3890009"/>
            <a:ext cx="2799080" cy="375285"/>
          </a:xfrm>
          <a:custGeom>
            <a:avLst/>
            <a:gdLst/>
            <a:ahLst/>
            <a:cxnLst/>
            <a:rect l="l" t="t" r="r" b="b"/>
            <a:pathLst>
              <a:path w="2799079" h="375285">
                <a:moveTo>
                  <a:pt x="569087" y="62483"/>
                </a:moveTo>
                <a:lnTo>
                  <a:pt x="582959" y="23194"/>
                </a:lnTo>
                <a:lnTo>
                  <a:pt x="617734" y="1533"/>
                </a:lnTo>
                <a:lnTo>
                  <a:pt x="940688" y="0"/>
                </a:lnTo>
                <a:lnTo>
                  <a:pt x="1498092" y="0"/>
                </a:lnTo>
                <a:lnTo>
                  <a:pt x="2736215" y="0"/>
                </a:lnTo>
                <a:lnTo>
                  <a:pt x="2750636" y="1668"/>
                </a:lnTo>
                <a:lnTo>
                  <a:pt x="2785189" y="23648"/>
                </a:lnTo>
                <a:lnTo>
                  <a:pt x="2798699" y="62483"/>
                </a:lnTo>
                <a:lnTo>
                  <a:pt x="2798699" y="156209"/>
                </a:lnTo>
                <a:lnTo>
                  <a:pt x="2798699" y="312419"/>
                </a:lnTo>
                <a:lnTo>
                  <a:pt x="2797030" y="326841"/>
                </a:lnTo>
                <a:lnTo>
                  <a:pt x="2775050" y="361394"/>
                </a:lnTo>
                <a:lnTo>
                  <a:pt x="1498092" y="374903"/>
                </a:lnTo>
                <a:lnTo>
                  <a:pt x="940688" y="374903"/>
                </a:lnTo>
                <a:lnTo>
                  <a:pt x="631571" y="374903"/>
                </a:lnTo>
                <a:lnTo>
                  <a:pt x="617149" y="373235"/>
                </a:lnTo>
                <a:lnTo>
                  <a:pt x="582596" y="351255"/>
                </a:lnTo>
                <a:lnTo>
                  <a:pt x="569087" y="156209"/>
                </a:lnTo>
                <a:lnTo>
                  <a:pt x="0" y="27050"/>
                </a:lnTo>
                <a:lnTo>
                  <a:pt x="569087" y="62483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093466" y="3976211"/>
            <a:ext cx="78295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Isles</a:t>
            </a: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:</a:t>
            </a:r>
            <a:r>
              <a:rPr sz="1600" b="1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8%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203700" y="2024633"/>
            <a:ext cx="2056130" cy="952500"/>
          </a:xfrm>
          <a:custGeom>
            <a:avLst/>
            <a:gdLst/>
            <a:ahLst/>
            <a:cxnLst/>
            <a:rect l="l" t="t" r="r" b="b"/>
            <a:pathLst>
              <a:path w="2056129" h="952500">
                <a:moveTo>
                  <a:pt x="1993646" y="0"/>
                </a:moveTo>
                <a:lnTo>
                  <a:pt x="722629" y="0"/>
                </a:lnTo>
                <a:lnTo>
                  <a:pt x="504577" y="1533"/>
                </a:lnTo>
                <a:lnTo>
                  <a:pt x="469802" y="23194"/>
                </a:lnTo>
                <a:lnTo>
                  <a:pt x="455929" y="62483"/>
                </a:lnTo>
                <a:lnTo>
                  <a:pt x="455929" y="312419"/>
                </a:lnTo>
                <a:lnTo>
                  <a:pt x="469439" y="351255"/>
                </a:lnTo>
                <a:lnTo>
                  <a:pt x="503992" y="373235"/>
                </a:lnTo>
                <a:lnTo>
                  <a:pt x="518413" y="374903"/>
                </a:lnTo>
                <a:lnTo>
                  <a:pt x="722629" y="374903"/>
                </a:lnTo>
                <a:lnTo>
                  <a:pt x="0" y="952373"/>
                </a:lnTo>
                <a:lnTo>
                  <a:pt x="1122679" y="374903"/>
                </a:lnTo>
                <a:lnTo>
                  <a:pt x="2007482" y="373370"/>
                </a:lnTo>
                <a:lnTo>
                  <a:pt x="2020763" y="368742"/>
                </a:lnTo>
                <a:lnTo>
                  <a:pt x="2049711" y="340064"/>
                </a:lnTo>
                <a:lnTo>
                  <a:pt x="2056129" y="312419"/>
                </a:lnTo>
                <a:lnTo>
                  <a:pt x="2056129" y="218693"/>
                </a:lnTo>
                <a:lnTo>
                  <a:pt x="2054596" y="48647"/>
                </a:lnTo>
                <a:lnTo>
                  <a:pt x="2032935" y="13872"/>
                </a:lnTo>
                <a:lnTo>
                  <a:pt x="2008067" y="1668"/>
                </a:lnTo>
                <a:lnTo>
                  <a:pt x="1993646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203700" y="2024633"/>
            <a:ext cx="2056130" cy="952500"/>
          </a:xfrm>
          <a:custGeom>
            <a:avLst/>
            <a:gdLst/>
            <a:ahLst/>
            <a:cxnLst/>
            <a:rect l="l" t="t" r="r" b="b"/>
            <a:pathLst>
              <a:path w="2056129" h="952500">
                <a:moveTo>
                  <a:pt x="455929" y="62483"/>
                </a:moveTo>
                <a:lnTo>
                  <a:pt x="469802" y="23194"/>
                </a:lnTo>
                <a:lnTo>
                  <a:pt x="504577" y="1533"/>
                </a:lnTo>
                <a:lnTo>
                  <a:pt x="722629" y="0"/>
                </a:lnTo>
                <a:lnTo>
                  <a:pt x="1122679" y="0"/>
                </a:lnTo>
                <a:lnTo>
                  <a:pt x="1993646" y="0"/>
                </a:lnTo>
                <a:lnTo>
                  <a:pt x="2008067" y="1668"/>
                </a:lnTo>
                <a:lnTo>
                  <a:pt x="2042620" y="23648"/>
                </a:lnTo>
                <a:lnTo>
                  <a:pt x="2056129" y="218693"/>
                </a:lnTo>
                <a:lnTo>
                  <a:pt x="2056129" y="312419"/>
                </a:lnTo>
                <a:lnTo>
                  <a:pt x="2054461" y="326841"/>
                </a:lnTo>
                <a:lnTo>
                  <a:pt x="2049711" y="340064"/>
                </a:lnTo>
                <a:lnTo>
                  <a:pt x="2020763" y="368742"/>
                </a:lnTo>
                <a:lnTo>
                  <a:pt x="1122679" y="374903"/>
                </a:lnTo>
                <a:lnTo>
                  <a:pt x="0" y="952373"/>
                </a:lnTo>
                <a:lnTo>
                  <a:pt x="722629" y="374903"/>
                </a:lnTo>
                <a:lnTo>
                  <a:pt x="518413" y="374903"/>
                </a:lnTo>
                <a:lnTo>
                  <a:pt x="503992" y="373235"/>
                </a:lnTo>
                <a:lnTo>
                  <a:pt x="469439" y="351255"/>
                </a:lnTo>
                <a:lnTo>
                  <a:pt x="455929" y="312419"/>
                </a:lnTo>
                <a:lnTo>
                  <a:pt x="455929" y="218693"/>
                </a:lnTo>
                <a:lnTo>
                  <a:pt x="455929" y="62483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919217" y="2109819"/>
            <a:ext cx="108077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E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u</a:t>
            </a: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r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o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p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e</a:t>
            </a: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:</a:t>
            </a:r>
            <a:r>
              <a:rPr sz="1600" b="1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3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2</a:t>
            </a: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%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283200" y="2637282"/>
            <a:ext cx="2393950" cy="767715"/>
          </a:xfrm>
          <a:custGeom>
            <a:avLst/>
            <a:gdLst/>
            <a:ahLst/>
            <a:cxnLst/>
            <a:rect l="l" t="t" r="r" b="b"/>
            <a:pathLst>
              <a:path w="2393950" h="767714">
                <a:moveTo>
                  <a:pt x="2331466" y="0"/>
                </a:moveTo>
                <a:lnTo>
                  <a:pt x="869950" y="0"/>
                </a:lnTo>
                <a:lnTo>
                  <a:pt x="613797" y="1533"/>
                </a:lnTo>
                <a:lnTo>
                  <a:pt x="579022" y="23194"/>
                </a:lnTo>
                <a:lnTo>
                  <a:pt x="565150" y="62483"/>
                </a:lnTo>
                <a:lnTo>
                  <a:pt x="565150" y="312419"/>
                </a:lnTo>
                <a:lnTo>
                  <a:pt x="578659" y="351255"/>
                </a:lnTo>
                <a:lnTo>
                  <a:pt x="613212" y="373235"/>
                </a:lnTo>
                <a:lnTo>
                  <a:pt x="627634" y="374903"/>
                </a:lnTo>
                <a:lnTo>
                  <a:pt x="869950" y="374903"/>
                </a:lnTo>
                <a:lnTo>
                  <a:pt x="0" y="767588"/>
                </a:lnTo>
                <a:lnTo>
                  <a:pt x="1327150" y="374903"/>
                </a:lnTo>
                <a:lnTo>
                  <a:pt x="2345302" y="373370"/>
                </a:lnTo>
                <a:lnTo>
                  <a:pt x="2358583" y="368742"/>
                </a:lnTo>
                <a:lnTo>
                  <a:pt x="2387531" y="340064"/>
                </a:lnTo>
                <a:lnTo>
                  <a:pt x="2393950" y="312419"/>
                </a:lnTo>
                <a:lnTo>
                  <a:pt x="2393950" y="218693"/>
                </a:lnTo>
                <a:lnTo>
                  <a:pt x="2392416" y="48647"/>
                </a:lnTo>
                <a:lnTo>
                  <a:pt x="2370755" y="13872"/>
                </a:lnTo>
                <a:lnTo>
                  <a:pt x="2345887" y="1668"/>
                </a:lnTo>
                <a:lnTo>
                  <a:pt x="2331466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83200" y="2637282"/>
            <a:ext cx="2393950" cy="767715"/>
          </a:xfrm>
          <a:custGeom>
            <a:avLst/>
            <a:gdLst/>
            <a:ahLst/>
            <a:cxnLst/>
            <a:rect l="l" t="t" r="r" b="b"/>
            <a:pathLst>
              <a:path w="2393950" h="767714">
                <a:moveTo>
                  <a:pt x="565150" y="62483"/>
                </a:moveTo>
                <a:lnTo>
                  <a:pt x="579022" y="23194"/>
                </a:lnTo>
                <a:lnTo>
                  <a:pt x="613797" y="1533"/>
                </a:lnTo>
                <a:lnTo>
                  <a:pt x="869950" y="0"/>
                </a:lnTo>
                <a:lnTo>
                  <a:pt x="1327150" y="0"/>
                </a:lnTo>
                <a:lnTo>
                  <a:pt x="2331466" y="0"/>
                </a:lnTo>
                <a:lnTo>
                  <a:pt x="2345887" y="1668"/>
                </a:lnTo>
                <a:lnTo>
                  <a:pt x="2380440" y="23648"/>
                </a:lnTo>
                <a:lnTo>
                  <a:pt x="2393950" y="218693"/>
                </a:lnTo>
                <a:lnTo>
                  <a:pt x="2393950" y="312419"/>
                </a:lnTo>
                <a:lnTo>
                  <a:pt x="2392281" y="326841"/>
                </a:lnTo>
                <a:lnTo>
                  <a:pt x="2387531" y="340064"/>
                </a:lnTo>
                <a:lnTo>
                  <a:pt x="2358583" y="368742"/>
                </a:lnTo>
                <a:lnTo>
                  <a:pt x="1327150" y="374903"/>
                </a:lnTo>
                <a:lnTo>
                  <a:pt x="0" y="767588"/>
                </a:lnTo>
                <a:lnTo>
                  <a:pt x="869950" y="374903"/>
                </a:lnTo>
                <a:lnTo>
                  <a:pt x="627634" y="374903"/>
                </a:lnTo>
                <a:lnTo>
                  <a:pt x="613212" y="373235"/>
                </a:lnTo>
                <a:lnTo>
                  <a:pt x="578659" y="351255"/>
                </a:lnTo>
                <a:lnTo>
                  <a:pt x="565150" y="312419"/>
                </a:lnTo>
                <a:lnTo>
                  <a:pt x="565150" y="218693"/>
                </a:lnTo>
                <a:lnTo>
                  <a:pt x="565150" y="62483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093714" y="2723483"/>
            <a:ext cx="133667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Mid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d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le</a:t>
            </a:r>
            <a:r>
              <a:rPr sz="1600" b="1" spc="-20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E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a</a:t>
            </a: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s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t</a:t>
            </a:r>
            <a:r>
              <a:rPr sz="1600" b="1" spc="-20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:</a:t>
            </a:r>
            <a:r>
              <a:rPr sz="1600" b="1" spc="5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2</a:t>
            </a: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%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011417" y="3808221"/>
            <a:ext cx="1600200" cy="1033144"/>
          </a:xfrm>
          <a:custGeom>
            <a:avLst/>
            <a:gdLst/>
            <a:ahLst/>
            <a:cxnLst/>
            <a:rect l="l" t="t" r="r" b="b"/>
            <a:pathLst>
              <a:path w="1600200" h="1033145">
                <a:moveTo>
                  <a:pt x="812800" y="0"/>
                </a:moveTo>
                <a:lnTo>
                  <a:pt x="933450" y="657859"/>
                </a:lnTo>
                <a:lnTo>
                  <a:pt x="48647" y="659393"/>
                </a:lnTo>
                <a:lnTo>
                  <a:pt x="35366" y="664021"/>
                </a:lnTo>
                <a:lnTo>
                  <a:pt x="6418" y="692699"/>
                </a:lnTo>
                <a:lnTo>
                  <a:pt x="0" y="720344"/>
                </a:lnTo>
                <a:lnTo>
                  <a:pt x="0" y="814069"/>
                </a:lnTo>
                <a:lnTo>
                  <a:pt x="1533" y="984116"/>
                </a:lnTo>
                <a:lnTo>
                  <a:pt x="23194" y="1018891"/>
                </a:lnTo>
                <a:lnTo>
                  <a:pt x="62484" y="1032763"/>
                </a:lnTo>
                <a:lnTo>
                  <a:pt x="1333500" y="1032763"/>
                </a:lnTo>
                <a:lnTo>
                  <a:pt x="1551552" y="1031230"/>
                </a:lnTo>
                <a:lnTo>
                  <a:pt x="1586327" y="1009569"/>
                </a:lnTo>
                <a:lnTo>
                  <a:pt x="1600200" y="970279"/>
                </a:lnTo>
                <a:lnTo>
                  <a:pt x="1600200" y="720344"/>
                </a:lnTo>
                <a:lnTo>
                  <a:pt x="1586690" y="681508"/>
                </a:lnTo>
                <a:lnTo>
                  <a:pt x="1552137" y="659528"/>
                </a:lnTo>
                <a:lnTo>
                  <a:pt x="1537715" y="657859"/>
                </a:lnTo>
                <a:lnTo>
                  <a:pt x="1333500" y="657859"/>
                </a:lnTo>
                <a:lnTo>
                  <a:pt x="8128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11417" y="3808221"/>
            <a:ext cx="1600200" cy="1033144"/>
          </a:xfrm>
          <a:custGeom>
            <a:avLst/>
            <a:gdLst/>
            <a:ahLst/>
            <a:cxnLst/>
            <a:rect l="l" t="t" r="r" b="b"/>
            <a:pathLst>
              <a:path w="1600200" h="1033145">
                <a:moveTo>
                  <a:pt x="0" y="720344"/>
                </a:moveTo>
                <a:lnTo>
                  <a:pt x="13872" y="681054"/>
                </a:lnTo>
                <a:lnTo>
                  <a:pt x="48647" y="659393"/>
                </a:lnTo>
                <a:lnTo>
                  <a:pt x="933450" y="657859"/>
                </a:lnTo>
                <a:lnTo>
                  <a:pt x="812800" y="0"/>
                </a:lnTo>
                <a:lnTo>
                  <a:pt x="1333500" y="657859"/>
                </a:lnTo>
                <a:lnTo>
                  <a:pt x="1537715" y="657859"/>
                </a:lnTo>
                <a:lnTo>
                  <a:pt x="1552137" y="659528"/>
                </a:lnTo>
                <a:lnTo>
                  <a:pt x="1586690" y="681508"/>
                </a:lnTo>
                <a:lnTo>
                  <a:pt x="1600200" y="720344"/>
                </a:lnTo>
                <a:lnTo>
                  <a:pt x="1600200" y="814069"/>
                </a:lnTo>
                <a:lnTo>
                  <a:pt x="1600200" y="970279"/>
                </a:lnTo>
                <a:lnTo>
                  <a:pt x="1598531" y="984701"/>
                </a:lnTo>
                <a:lnTo>
                  <a:pt x="1576551" y="1019254"/>
                </a:lnTo>
                <a:lnTo>
                  <a:pt x="1333500" y="1032763"/>
                </a:lnTo>
                <a:lnTo>
                  <a:pt x="933450" y="1032763"/>
                </a:lnTo>
                <a:lnTo>
                  <a:pt x="62484" y="1032763"/>
                </a:lnTo>
                <a:lnTo>
                  <a:pt x="48062" y="1031095"/>
                </a:lnTo>
                <a:lnTo>
                  <a:pt x="13509" y="1009115"/>
                </a:lnTo>
                <a:lnTo>
                  <a:pt x="0" y="814069"/>
                </a:lnTo>
                <a:lnTo>
                  <a:pt x="0" y="720344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382639" y="4552537"/>
            <a:ext cx="85788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A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s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ie</a:t>
            </a:r>
            <a:r>
              <a:rPr sz="1600" b="1" spc="-20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:</a:t>
            </a:r>
            <a:r>
              <a:rPr sz="1600" b="1" spc="5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10%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724527" y="5551170"/>
            <a:ext cx="2724150" cy="800100"/>
          </a:xfrm>
          <a:custGeom>
            <a:avLst/>
            <a:gdLst/>
            <a:ahLst/>
            <a:cxnLst/>
            <a:rect l="l" t="t" r="r" b="b"/>
            <a:pathLst>
              <a:path w="2724150" h="800100">
                <a:moveTo>
                  <a:pt x="0" y="0"/>
                </a:moveTo>
                <a:lnTo>
                  <a:pt x="1099693" y="425195"/>
                </a:lnTo>
                <a:lnTo>
                  <a:pt x="823474" y="426730"/>
                </a:lnTo>
                <a:lnTo>
                  <a:pt x="810193" y="431364"/>
                </a:lnTo>
                <a:lnTo>
                  <a:pt x="781245" y="460052"/>
                </a:lnTo>
                <a:lnTo>
                  <a:pt x="774826" y="487679"/>
                </a:lnTo>
                <a:lnTo>
                  <a:pt x="774826" y="581405"/>
                </a:lnTo>
                <a:lnTo>
                  <a:pt x="776360" y="751440"/>
                </a:lnTo>
                <a:lnTo>
                  <a:pt x="798021" y="786215"/>
                </a:lnTo>
                <a:lnTo>
                  <a:pt x="837311" y="800099"/>
                </a:lnTo>
                <a:lnTo>
                  <a:pt x="1586992" y="800099"/>
                </a:lnTo>
                <a:lnTo>
                  <a:pt x="2675375" y="798565"/>
                </a:lnTo>
                <a:lnTo>
                  <a:pt x="2710150" y="776889"/>
                </a:lnTo>
                <a:lnTo>
                  <a:pt x="2724023" y="737615"/>
                </a:lnTo>
                <a:lnTo>
                  <a:pt x="2724023" y="487679"/>
                </a:lnTo>
                <a:lnTo>
                  <a:pt x="2710513" y="448860"/>
                </a:lnTo>
                <a:lnTo>
                  <a:pt x="2675960" y="426866"/>
                </a:lnTo>
                <a:lnTo>
                  <a:pt x="2661539" y="425195"/>
                </a:lnTo>
                <a:lnTo>
                  <a:pt x="1586992" y="425195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724527" y="5551170"/>
            <a:ext cx="2724150" cy="800100"/>
          </a:xfrm>
          <a:custGeom>
            <a:avLst/>
            <a:gdLst/>
            <a:ahLst/>
            <a:cxnLst/>
            <a:rect l="l" t="t" r="r" b="b"/>
            <a:pathLst>
              <a:path w="2724150" h="800100">
                <a:moveTo>
                  <a:pt x="774826" y="487679"/>
                </a:moveTo>
                <a:lnTo>
                  <a:pt x="788699" y="448406"/>
                </a:lnTo>
                <a:lnTo>
                  <a:pt x="823474" y="426730"/>
                </a:lnTo>
                <a:lnTo>
                  <a:pt x="1099693" y="425195"/>
                </a:lnTo>
                <a:lnTo>
                  <a:pt x="0" y="0"/>
                </a:lnTo>
                <a:lnTo>
                  <a:pt x="1586992" y="425195"/>
                </a:lnTo>
                <a:lnTo>
                  <a:pt x="2661539" y="425195"/>
                </a:lnTo>
                <a:lnTo>
                  <a:pt x="2675960" y="426866"/>
                </a:lnTo>
                <a:lnTo>
                  <a:pt x="2710513" y="448860"/>
                </a:lnTo>
                <a:lnTo>
                  <a:pt x="2724023" y="487679"/>
                </a:lnTo>
                <a:lnTo>
                  <a:pt x="2724023" y="581405"/>
                </a:lnTo>
                <a:lnTo>
                  <a:pt x="2724023" y="737615"/>
                </a:lnTo>
                <a:lnTo>
                  <a:pt x="2722354" y="752025"/>
                </a:lnTo>
                <a:lnTo>
                  <a:pt x="2700374" y="786579"/>
                </a:lnTo>
                <a:lnTo>
                  <a:pt x="1586992" y="800099"/>
                </a:lnTo>
                <a:lnTo>
                  <a:pt x="1099693" y="800099"/>
                </a:lnTo>
                <a:lnTo>
                  <a:pt x="837311" y="800099"/>
                </a:lnTo>
                <a:lnTo>
                  <a:pt x="822889" y="798429"/>
                </a:lnTo>
                <a:lnTo>
                  <a:pt x="788336" y="776435"/>
                </a:lnTo>
                <a:lnTo>
                  <a:pt x="774826" y="581405"/>
                </a:lnTo>
                <a:lnTo>
                  <a:pt x="774826" y="487679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008370" y="6063182"/>
            <a:ext cx="93091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Af</a:t>
            </a:r>
            <a:r>
              <a:rPr sz="1600" b="1" spc="-20" dirty="0">
                <a:solidFill>
                  <a:srgbClr val="FF0000"/>
                </a:solidFill>
                <a:latin typeface="Arial Narrow"/>
                <a:cs typeface="Arial Narrow"/>
              </a:rPr>
              <a:t>r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ica</a:t>
            </a:r>
            <a:r>
              <a:rPr sz="1600" b="1" spc="5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:</a:t>
            </a:r>
            <a:r>
              <a:rPr sz="1600" b="1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1%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934974" y="1824989"/>
            <a:ext cx="2228215" cy="1217295"/>
          </a:xfrm>
          <a:custGeom>
            <a:avLst/>
            <a:gdLst/>
            <a:ahLst/>
            <a:cxnLst/>
            <a:rect l="l" t="t" r="r" b="b"/>
            <a:pathLst>
              <a:path w="2228215" h="1217295">
                <a:moveTo>
                  <a:pt x="2165604" y="0"/>
                </a:moveTo>
                <a:lnTo>
                  <a:pt x="371347" y="0"/>
                </a:lnTo>
                <a:lnTo>
                  <a:pt x="48659" y="1533"/>
                </a:lnTo>
                <a:lnTo>
                  <a:pt x="13884" y="23194"/>
                </a:lnTo>
                <a:lnTo>
                  <a:pt x="0" y="62484"/>
                </a:lnTo>
                <a:lnTo>
                  <a:pt x="0" y="312420"/>
                </a:lnTo>
                <a:lnTo>
                  <a:pt x="13520" y="351255"/>
                </a:lnTo>
                <a:lnTo>
                  <a:pt x="48074" y="373235"/>
                </a:lnTo>
                <a:lnTo>
                  <a:pt x="62484" y="374904"/>
                </a:lnTo>
                <a:lnTo>
                  <a:pt x="371347" y="374904"/>
                </a:lnTo>
                <a:lnTo>
                  <a:pt x="470662" y="1216787"/>
                </a:lnTo>
                <a:lnTo>
                  <a:pt x="928369" y="374904"/>
                </a:lnTo>
                <a:lnTo>
                  <a:pt x="2179440" y="373370"/>
                </a:lnTo>
                <a:lnTo>
                  <a:pt x="2192721" y="368742"/>
                </a:lnTo>
                <a:lnTo>
                  <a:pt x="2221669" y="340064"/>
                </a:lnTo>
                <a:lnTo>
                  <a:pt x="2228088" y="312420"/>
                </a:lnTo>
                <a:lnTo>
                  <a:pt x="2228088" y="218694"/>
                </a:lnTo>
                <a:lnTo>
                  <a:pt x="2226554" y="48647"/>
                </a:lnTo>
                <a:lnTo>
                  <a:pt x="2204893" y="13872"/>
                </a:lnTo>
                <a:lnTo>
                  <a:pt x="2180025" y="1668"/>
                </a:lnTo>
                <a:lnTo>
                  <a:pt x="2165604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34974" y="1824989"/>
            <a:ext cx="2228215" cy="1217295"/>
          </a:xfrm>
          <a:custGeom>
            <a:avLst/>
            <a:gdLst/>
            <a:ahLst/>
            <a:cxnLst/>
            <a:rect l="l" t="t" r="r" b="b"/>
            <a:pathLst>
              <a:path w="2228215" h="1217295">
                <a:moveTo>
                  <a:pt x="0" y="62484"/>
                </a:moveTo>
                <a:lnTo>
                  <a:pt x="13884" y="23194"/>
                </a:lnTo>
                <a:lnTo>
                  <a:pt x="48659" y="1533"/>
                </a:lnTo>
                <a:lnTo>
                  <a:pt x="371347" y="0"/>
                </a:lnTo>
                <a:lnTo>
                  <a:pt x="928369" y="0"/>
                </a:lnTo>
                <a:lnTo>
                  <a:pt x="2165604" y="0"/>
                </a:lnTo>
                <a:lnTo>
                  <a:pt x="2180025" y="1668"/>
                </a:lnTo>
                <a:lnTo>
                  <a:pt x="2214578" y="23648"/>
                </a:lnTo>
                <a:lnTo>
                  <a:pt x="2228088" y="218694"/>
                </a:lnTo>
                <a:lnTo>
                  <a:pt x="2228088" y="312420"/>
                </a:lnTo>
                <a:lnTo>
                  <a:pt x="2226419" y="326841"/>
                </a:lnTo>
                <a:lnTo>
                  <a:pt x="2221669" y="340064"/>
                </a:lnTo>
                <a:lnTo>
                  <a:pt x="2192721" y="368742"/>
                </a:lnTo>
                <a:lnTo>
                  <a:pt x="928369" y="374904"/>
                </a:lnTo>
                <a:lnTo>
                  <a:pt x="470662" y="1216787"/>
                </a:lnTo>
                <a:lnTo>
                  <a:pt x="371347" y="374904"/>
                </a:lnTo>
                <a:lnTo>
                  <a:pt x="62484" y="374904"/>
                </a:lnTo>
                <a:lnTo>
                  <a:pt x="48074" y="373235"/>
                </a:lnTo>
                <a:lnTo>
                  <a:pt x="13520" y="351255"/>
                </a:lnTo>
                <a:lnTo>
                  <a:pt x="0" y="312420"/>
                </a:lnTo>
                <a:lnTo>
                  <a:pt x="0" y="218694"/>
                </a:lnTo>
                <a:lnTo>
                  <a:pt x="0" y="62484"/>
                </a:lnTo>
                <a:close/>
              </a:path>
            </a:pathLst>
          </a:custGeom>
          <a:ln w="1981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248257" y="1909672"/>
            <a:ext cx="160147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No</a:t>
            </a:r>
            <a:r>
              <a:rPr sz="1600" b="1" spc="-20" dirty="0">
                <a:solidFill>
                  <a:srgbClr val="FF0000"/>
                </a:solidFill>
                <a:latin typeface="Arial Narrow"/>
                <a:cs typeface="Arial Narrow"/>
              </a:rPr>
              <a:t>r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th</a:t>
            </a:r>
            <a:r>
              <a:rPr sz="1600" b="1" spc="-40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Amer</a:t>
            </a: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i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c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a: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 45%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88797" y="5072760"/>
            <a:ext cx="2219960" cy="1183005"/>
          </a:xfrm>
          <a:custGeom>
            <a:avLst/>
            <a:gdLst/>
            <a:ahLst/>
            <a:cxnLst/>
            <a:rect l="l" t="t" r="r" b="b"/>
            <a:pathLst>
              <a:path w="2219960" h="1183004">
                <a:moveTo>
                  <a:pt x="2219833" y="0"/>
                </a:moveTo>
                <a:lnTo>
                  <a:pt x="1287272" y="807592"/>
                </a:lnTo>
                <a:lnTo>
                  <a:pt x="48659" y="809127"/>
                </a:lnTo>
                <a:lnTo>
                  <a:pt x="35383" y="813761"/>
                </a:lnTo>
                <a:lnTo>
                  <a:pt x="6425" y="842449"/>
                </a:lnTo>
                <a:lnTo>
                  <a:pt x="0" y="870076"/>
                </a:lnTo>
                <a:lnTo>
                  <a:pt x="0" y="963802"/>
                </a:lnTo>
                <a:lnTo>
                  <a:pt x="1534" y="1133837"/>
                </a:lnTo>
                <a:lnTo>
                  <a:pt x="23210" y="1168612"/>
                </a:lnTo>
                <a:lnTo>
                  <a:pt x="62484" y="1182496"/>
                </a:lnTo>
                <a:lnTo>
                  <a:pt x="1838959" y="1182496"/>
                </a:lnTo>
                <a:lnTo>
                  <a:pt x="2158104" y="1180962"/>
                </a:lnTo>
                <a:lnTo>
                  <a:pt x="2192879" y="1159286"/>
                </a:lnTo>
                <a:lnTo>
                  <a:pt x="2206752" y="1120013"/>
                </a:lnTo>
                <a:lnTo>
                  <a:pt x="2206752" y="870076"/>
                </a:lnTo>
                <a:lnTo>
                  <a:pt x="2193242" y="831257"/>
                </a:lnTo>
                <a:lnTo>
                  <a:pt x="2158689" y="809263"/>
                </a:lnTo>
                <a:lnTo>
                  <a:pt x="2144268" y="807592"/>
                </a:lnTo>
                <a:lnTo>
                  <a:pt x="1838959" y="807592"/>
                </a:lnTo>
                <a:lnTo>
                  <a:pt x="2219833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88797" y="5072760"/>
            <a:ext cx="2219960" cy="1183005"/>
          </a:xfrm>
          <a:custGeom>
            <a:avLst/>
            <a:gdLst/>
            <a:ahLst/>
            <a:cxnLst/>
            <a:rect l="l" t="t" r="r" b="b"/>
            <a:pathLst>
              <a:path w="2219960" h="1183004">
                <a:moveTo>
                  <a:pt x="0" y="870076"/>
                </a:moveTo>
                <a:lnTo>
                  <a:pt x="13884" y="830803"/>
                </a:lnTo>
                <a:lnTo>
                  <a:pt x="48659" y="809127"/>
                </a:lnTo>
                <a:lnTo>
                  <a:pt x="1287272" y="807592"/>
                </a:lnTo>
                <a:lnTo>
                  <a:pt x="2219833" y="0"/>
                </a:lnTo>
                <a:lnTo>
                  <a:pt x="1838959" y="807592"/>
                </a:lnTo>
                <a:lnTo>
                  <a:pt x="2144268" y="807592"/>
                </a:lnTo>
                <a:lnTo>
                  <a:pt x="2158689" y="809263"/>
                </a:lnTo>
                <a:lnTo>
                  <a:pt x="2193242" y="831257"/>
                </a:lnTo>
                <a:lnTo>
                  <a:pt x="2206752" y="870076"/>
                </a:lnTo>
                <a:lnTo>
                  <a:pt x="2206752" y="963802"/>
                </a:lnTo>
                <a:lnTo>
                  <a:pt x="2206752" y="1120013"/>
                </a:lnTo>
                <a:lnTo>
                  <a:pt x="2205083" y="1134422"/>
                </a:lnTo>
                <a:lnTo>
                  <a:pt x="2183103" y="1168976"/>
                </a:lnTo>
                <a:lnTo>
                  <a:pt x="1838959" y="1182496"/>
                </a:lnTo>
                <a:lnTo>
                  <a:pt x="1287272" y="1182496"/>
                </a:lnTo>
                <a:lnTo>
                  <a:pt x="62484" y="1182496"/>
                </a:lnTo>
                <a:lnTo>
                  <a:pt x="48074" y="1180826"/>
                </a:lnTo>
                <a:lnTo>
                  <a:pt x="13520" y="1158832"/>
                </a:lnTo>
                <a:lnTo>
                  <a:pt x="0" y="963802"/>
                </a:lnTo>
                <a:lnTo>
                  <a:pt x="0" y="870076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23112" y="5966809"/>
            <a:ext cx="153479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S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o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uth</a:t>
            </a:r>
            <a:r>
              <a:rPr sz="1600" b="1" spc="-45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Am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e</a:t>
            </a: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r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ic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a:</a:t>
            </a:r>
            <a:r>
              <a:rPr sz="1600" b="1" spc="-25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2%</a:t>
            </a:r>
            <a:endParaRPr sz="16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323" y="991905"/>
            <a:ext cx="2910840" cy="626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469900" algn="l"/>
              </a:tabLst>
            </a:pPr>
            <a:r>
              <a:rPr sz="2400" b="1" spc="-150" dirty="0">
                <a:latin typeface="Arial Narrow"/>
                <a:cs typeface="Arial Narrow"/>
              </a:rPr>
              <a:t>V</a:t>
            </a:r>
            <a:r>
              <a:rPr sz="2400" b="1" dirty="0">
                <a:latin typeface="Arial Narrow"/>
                <a:cs typeface="Arial Narrow"/>
              </a:rPr>
              <a:t>olume</a:t>
            </a:r>
            <a:endParaRPr sz="24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ul</a:t>
            </a:r>
            <a:r>
              <a:rPr sz="1600" spc="-15" dirty="0">
                <a:latin typeface="Arial Narrow"/>
                <a:cs typeface="Arial Narrow"/>
              </a:rPr>
              <a:t>t</a:t>
            </a:r>
            <a:r>
              <a:rPr sz="1600" spc="-10" dirty="0">
                <a:latin typeface="Arial Narrow"/>
                <a:cs typeface="Arial Narrow"/>
              </a:rPr>
              <a:t>iple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ta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c</a:t>
            </a:r>
            <a:r>
              <a:rPr sz="1600" spc="-10" dirty="0">
                <a:latin typeface="Arial Narrow"/>
                <a:cs typeface="Arial Narrow"/>
              </a:rPr>
              <a:t>enters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aro</a:t>
            </a:r>
            <a:r>
              <a:rPr sz="1600" spc="-5" dirty="0">
                <a:latin typeface="Arial Narrow"/>
                <a:cs typeface="Arial Narrow"/>
              </a:rPr>
              <a:t>u</a:t>
            </a:r>
            <a:r>
              <a:rPr sz="1600" spc="-10" dirty="0">
                <a:latin typeface="Arial Narrow"/>
                <a:cs typeface="Arial Narrow"/>
              </a:rPr>
              <a:t>nd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the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w</a:t>
            </a:r>
            <a:r>
              <a:rPr sz="1600" spc="-5" dirty="0">
                <a:latin typeface="Arial Narrow"/>
                <a:cs typeface="Arial Narrow"/>
              </a:rPr>
              <a:t>or</a:t>
            </a:r>
            <a:r>
              <a:rPr sz="1600" spc="-15" dirty="0">
                <a:latin typeface="Arial Narrow"/>
                <a:cs typeface="Arial Narrow"/>
              </a:rPr>
              <a:t>l</a:t>
            </a:r>
            <a:r>
              <a:rPr sz="1600" spc="-10" dirty="0">
                <a:latin typeface="Arial Narrow"/>
                <a:cs typeface="Arial Narrow"/>
              </a:rPr>
              <a:t>d.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dirty="0">
                <a:latin typeface="Arial Narrow"/>
                <a:cs typeface="Arial Narrow"/>
              </a:rPr>
              <a:t>ata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Co</a:t>
            </a:r>
            <a:r>
              <a:rPr sz="1800" b="1" dirty="0">
                <a:latin typeface="Arial Narrow"/>
                <a:cs typeface="Arial Narrow"/>
              </a:rPr>
              <a:t>nc</a:t>
            </a:r>
            <a:r>
              <a:rPr sz="1800" b="1" spc="-10" dirty="0">
                <a:latin typeface="Arial Narrow"/>
                <a:cs typeface="Arial Narrow"/>
              </a:rPr>
              <a:t>ept</a:t>
            </a:r>
            <a:r>
              <a:rPr sz="1800" b="1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b="1" spc="-120" dirty="0">
                <a:latin typeface="Arial Narrow"/>
                <a:cs typeface="Arial Narrow"/>
              </a:rPr>
              <a:t>V</a:t>
            </a:r>
            <a:r>
              <a:rPr sz="1800" b="1" spc="-10" dirty="0">
                <a:latin typeface="Arial Narrow"/>
                <a:cs typeface="Arial Narrow"/>
              </a:rPr>
              <a:t>ol</a:t>
            </a:r>
            <a:r>
              <a:rPr sz="1800" b="1" spc="-20" dirty="0">
                <a:latin typeface="Arial Narrow"/>
                <a:cs typeface="Arial Narrow"/>
              </a:rPr>
              <a:t>u</a:t>
            </a:r>
            <a:r>
              <a:rPr sz="1800" b="1" dirty="0">
                <a:latin typeface="Arial Narrow"/>
                <a:cs typeface="Arial Narrow"/>
              </a:rPr>
              <a:t>me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87552" y="2119883"/>
            <a:ext cx="3322320" cy="22143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24330" y="4359693"/>
            <a:ext cx="160147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Arial Narrow"/>
                <a:cs typeface="Arial Narrow"/>
              </a:rPr>
              <a:t>D</a:t>
            </a:r>
            <a:r>
              <a:rPr sz="1400" spc="-10" dirty="0">
                <a:latin typeface="Arial Narrow"/>
                <a:cs typeface="Arial Narrow"/>
              </a:rPr>
              <a:t>a</a:t>
            </a:r>
            <a:r>
              <a:rPr sz="1400" dirty="0">
                <a:latin typeface="Arial Narrow"/>
                <a:cs typeface="Arial Narrow"/>
              </a:rPr>
              <a:t>ta Ce</a:t>
            </a:r>
            <a:r>
              <a:rPr sz="1400" spc="-10" dirty="0">
                <a:latin typeface="Arial Narrow"/>
                <a:cs typeface="Arial Narrow"/>
              </a:rPr>
              <a:t>n</a:t>
            </a:r>
            <a:r>
              <a:rPr sz="1400" dirty="0">
                <a:latin typeface="Arial Narrow"/>
                <a:cs typeface="Arial Narrow"/>
              </a:rPr>
              <a:t>ter</a:t>
            </a:r>
            <a:r>
              <a:rPr sz="1400" spc="15" dirty="0">
                <a:latin typeface="Arial Narrow"/>
                <a:cs typeface="Arial Narrow"/>
              </a:rPr>
              <a:t> </a:t>
            </a:r>
            <a:r>
              <a:rPr sz="1400" dirty="0">
                <a:latin typeface="Arial Narrow"/>
                <a:cs typeface="Arial Narrow"/>
              </a:rPr>
              <a:t>Utah</a:t>
            </a:r>
            <a:r>
              <a:rPr sz="1400" spc="-10" dirty="0">
                <a:latin typeface="Arial Narrow"/>
                <a:cs typeface="Arial Narrow"/>
              </a:rPr>
              <a:t> </a:t>
            </a:r>
            <a:r>
              <a:rPr sz="1400" dirty="0">
                <a:latin typeface="Arial Narrow"/>
                <a:cs typeface="Arial Narrow"/>
              </a:rPr>
              <a:t>(USA)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19700" y="2104644"/>
            <a:ext cx="3509772" cy="2133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066535" y="4224311"/>
            <a:ext cx="173736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Arial Narrow"/>
                <a:cs typeface="Arial Narrow"/>
              </a:rPr>
              <a:t>D</a:t>
            </a:r>
            <a:r>
              <a:rPr sz="1400" spc="-10" dirty="0">
                <a:latin typeface="Arial Narrow"/>
                <a:cs typeface="Arial Narrow"/>
              </a:rPr>
              <a:t>a</a:t>
            </a:r>
            <a:r>
              <a:rPr sz="1400" dirty="0">
                <a:latin typeface="Arial Narrow"/>
                <a:cs typeface="Arial Narrow"/>
              </a:rPr>
              <a:t>ta Ce</a:t>
            </a:r>
            <a:r>
              <a:rPr sz="1400" spc="-10" dirty="0">
                <a:latin typeface="Arial Narrow"/>
                <a:cs typeface="Arial Narrow"/>
              </a:rPr>
              <a:t>n</a:t>
            </a:r>
            <a:r>
              <a:rPr sz="1400" dirty="0">
                <a:latin typeface="Arial Narrow"/>
                <a:cs typeface="Arial Narrow"/>
              </a:rPr>
              <a:t>ter</a:t>
            </a:r>
            <a:r>
              <a:rPr sz="1400" spc="15" dirty="0">
                <a:latin typeface="Arial Narrow"/>
                <a:cs typeface="Arial Narrow"/>
              </a:rPr>
              <a:t> </a:t>
            </a:r>
            <a:r>
              <a:rPr sz="1400" spc="-25" dirty="0">
                <a:latin typeface="Arial Narrow"/>
                <a:cs typeface="Arial Narrow"/>
              </a:rPr>
              <a:t>V</a:t>
            </a:r>
            <a:r>
              <a:rPr sz="1400" spc="-5" dirty="0">
                <a:latin typeface="Arial Narrow"/>
                <a:cs typeface="Arial Narrow"/>
              </a:rPr>
              <a:t>itr</a:t>
            </a:r>
            <a:r>
              <a:rPr sz="1400" dirty="0">
                <a:latin typeface="Arial Narrow"/>
                <a:cs typeface="Arial Narrow"/>
              </a:rPr>
              <a:t>y</a:t>
            </a:r>
            <a:r>
              <a:rPr sz="1400" spc="5" dirty="0">
                <a:latin typeface="Arial Narrow"/>
                <a:cs typeface="Arial Narrow"/>
              </a:rPr>
              <a:t> </a:t>
            </a:r>
            <a:r>
              <a:rPr sz="1400" dirty="0">
                <a:latin typeface="Arial Narrow"/>
                <a:cs typeface="Arial Narrow"/>
              </a:rPr>
              <a:t>(Fra</a:t>
            </a:r>
            <a:r>
              <a:rPr sz="1400" spc="-10" dirty="0">
                <a:latin typeface="Arial Narrow"/>
                <a:cs typeface="Arial Narrow"/>
              </a:rPr>
              <a:t>n</a:t>
            </a:r>
            <a:r>
              <a:rPr sz="1400" spc="-5" dirty="0">
                <a:latin typeface="Arial Narrow"/>
                <a:cs typeface="Arial Narrow"/>
              </a:rPr>
              <a:t>ce)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66872" y="4594859"/>
            <a:ext cx="3550920" cy="19720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134739" y="6629208"/>
            <a:ext cx="221742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Arial Narrow"/>
                <a:cs typeface="Arial Narrow"/>
              </a:rPr>
              <a:t>D</a:t>
            </a:r>
            <a:r>
              <a:rPr sz="1400" spc="-10" dirty="0">
                <a:latin typeface="Arial Narrow"/>
                <a:cs typeface="Arial Narrow"/>
              </a:rPr>
              <a:t>a</a:t>
            </a:r>
            <a:r>
              <a:rPr sz="1400" dirty="0">
                <a:latin typeface="Arial Narrow"/>
                <a:cs typeface="Arial Narrow"/>
              </a:rPr>
              <a:t>ta Ce</a:t>
            </a:r>
            <a:r>
              <a:rPr sz="1400" spc="-10" dirty="0">
                <a:latin typeface="Arial Narrow"/>
                <a:cs typeface="Arial Narrow"/>
              </a:rPr>
              <a:t>n</a:t>
            </a:r>
            <a:r>
              <a:rPr sz="1400" dirty="0">
                <a:latin typeface="Arial Narrow"/>
                <a:cs typeface="Arial Narrow"/>
              </a:rPr>
              <a:t>ter</a:t>
            </a:r>
            <a:r>
              <a:rPr sz="1400" spc="15" dirty="0">
                <a:latin typeface="Arial Narrow"/>
                <a:cs typeface="Arial Narrow"/>
              </a:rPr>
              <a:t> </a:t>
            </a:r>
            <a:r>
              <a:rPr sz="1400" dirty="0">
                <a:latin typeface="Arial Narrow"/>
                <a:cs typeface="Arial Narrow"/>
              </a:rPr>
              <a:t>Bus</a:t>
            </a:r>
            <a:r>
              <a:rPr sz="1400" spc="-10" dirty="0">
                <a:latin typeface="Arial Narrow"/>
                <a:cs typeface="Arial Narrow"/>
              </a:rPr>
              <a:t>a</a:t>
            </a:r>
            <a:r>
              <a:rPr sz="1400" dirty="0">
                <a:latin typeface="Arial Narrow"/>
                <a:cs typeface="Arial Narrow"/>
              </a:rPr>
              <a:t>n (So</a:t>
            </a:r>
            <a:r>
              <a:rPr sz="1400" spc="-10" dirty="0">
                <a:latin typeface="Arial Narrow"/>
                <a:cs typeface="Arial Narrow"/>
              </a:rPr>
              <a:t>u</a:t>
            </a:r>
            <a:r>
              <a:rPr sz="1400" dirty="0">
                <a:latin typeface="Arial Narrow"/>
                <a:cs typeface="Arial Narrow"/>
              </a:rPr>
              <a:t>th</a:t>
            </a:r>
            <a:r>
              <a:rPr sz="1400" spc="5" dirty="0">
                <a:latin typeface="Arial Narrow"/>
                <a:cs typeface="Arial Narrow"/>
              </a:rPr>
              <a:t> </a:t>
            </a:r>
            <a:r>
              <a:rPr sz="1400" dirty="0">
                <a:latin typeface="Arial Narrow"/>
                <a:cs typeface="Arial Narrow"/>
              </a:rPr>
              <a:t>Kor</a:t>
            </a:r>
            <a:r>
              <a:rPr sz="1400" spc="-10" dirty="0">
                <a:latin typeface="Arial Narrow"/>
                <a:cs typeface="Arial Narrow"/>
              </a:rPr>
              <a:t>e</a:t>
            </a:r>
            <a:r>
              <a:rPr sz="1400" spc="-5" dirty="0">
                <a:latin typeface="Arial Narrow"/>
                <a:cs typeface="Arial Narrow"/>
              </a:rPr>
              <a:t>a</a:t>
            </a:r>
            <a:r>
              <a:rPr sz="1400" dirty="0">
                <a:latin typeface="Arial Narrow"/>
                <a:cs typeface="Arial Narrow"/>
              </a:rPr>
              <a:t>)</a:t>
            </a:r>
            <a:endParaRPr sz="14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5107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593503" y="5476790"/>
            <a:ext cx="2022303" cy="7246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45144" y="5695284"/>
            <a:ext cx="31115" cy="60960"/>
          </a:xfrm>
          <a:custGeom>
            <a:avLst/>
            <a:gdLst/>
            <a:ahLst/>
            <a:cxnLst/>
            <a:rect l="l" t="t" r="r" b="b"/>
            <a:pathLst>
              <a:path w="31115" h="60960">
                <a:moveTo>
                  <a:pt x="6590" y="53714"/>
                </a:moveTo>
                <a:lnTo>
                  <a:pt x="3569" y="53714"/>
                </a:lnTo>
                <a:lnTo>
                  <a:pt x="7208" y="58878"/>
                </a:lnTo>
                <a:lnTo>
                  <a:pt x="15446" y="60428"/>
                </a:lnTo>
                <a:lnTo>
                  <a:pt x="21624" y="58362"/>
                </a:lnTo>
                <a:lnTo>
                  <a:pt x="26773" y="57329"/>
                </a:lnTo>
                <a:lnTo>
                  <a:pt x="29127" y="55263"/>
                </a:lnTo>
                <a:lnTo>
                  <a:pt x="10297" y="55263"/>
                </a:lnTo>
                <a:lnTo>
                  <a:pt x="6590" y="53714"/>
                </a:lnTo>
                <a:close/>
              </a:path>
              <a:path w="31115" h="60960">
                <a:moveTo>
                  <a:pt x="4118" y="0"/>
                </a:moveTo>
                <a:lnTo>
                  <a:pt x="0" y="7607"/>
                </a:lnTo>
                <a:lnTo>
                  <a:pt x="0" y="58362"/>
                </a:lnTo>
                <a:lnTo>
                  <a:pt x="3569" y="58362"/>
                </a:lnTo>
                <a:lnTo>
                  <a:pt x="3569" y="53714"/>
                </a:lnTo>
                <a:lnTo>
                  <a:pt x="6590" y="53714"/>
                </a:lnTo>
                <a:lnTo>
                  <a:pt x="4118" y="52681"/>
                </a:lnTo>
                <a:lnTo>
                  <a:pt x="4118" y="46484"/>
                </a:lnTo>
                <a:lnTo>
                  <a:pt x="5711" y="25283"/>
                </a:lnTo>
                <a:lnTo>
                  <a:pt x="15963" y="22729"/>
                </a:lnTo>
                <a:lnTo>
                  <a:pt x="4118" y="22729"/>
                </a:lnTo>
                <a:lnTo>
                  <a:pt x="4118" y="0"/>
                </a:lnTo>
                <a:close/>
              </a:path>
              <a:path w="31115" h="60960">
                <a:moveTo>
                  <a:pt x="26721" y="22178"/>
                </a:moveTo>
                <a:lnTo>
                  <a:pt x="18175" y="22178"/>
                </a:lnTo>
                <a:lnTo>
                  <a:pt x="26773" y="29442"/>
                </a:lnTo>
                <a:lnTo>
                  <a:pt x="26773" y="51648"/>
                </a:lnTo>
                <a:lnTo>
                  <a:pt x="24164" y="53714"/>
                </a:lnTo>
                <a:lnTo>
                  <a:pt x="20594" y="54747"/>
                </a:lnTo>
                <a:lnTo>
                  <a:pt x="19016" y="54747"/>
                </a:lnTo>
                <a:lnTo>
                  <a:pt x="16956" y="55263"/>
                </a:lnTo>
                <a:lnTo>
                  <a:pt x="29127" y="55263"/>
                </a:lnTo>
                <a:lnTo>
                  <a:pt x="30892" y="53714"/>
                </a:lnTo>
                <a:lnTo>
                  <a:pt x="30892" y="48033"/>
                </a:lnTo>
                <a:lnTo>
                  <a:pt x="26721" y="22178"/>
                </a:lnTo>
                <a:close/>
              </a:path>
              <a:path w="31115" h="60960">
                <a:moveTo>
                  <a:pt x="14786" y="18129"/>
                </a:moveTo>
                <a:lnTo>
                  <a:pt x="4118" y="22729"/>
                </a:lnTo>
                <a:lnTo>
                  <a:pt x="15963" y="22729"/>
                </a:lnTo>
                <a:lnTo>
                  <a:pt x="18175" y="22178"/>
                </a:lnTo>
                <a:lnTo>
                  <a:pt x="26721" y="22178"/>
                </a:lnTo>
                <a:lnTo>
                  <a:pt x="26621" y="21559"/>
                </a:lnTo>
                <a:lnTo>
                  <a:pt x="14786" y="18129"/>
                </a:lnTo>
                <a:close/>
              </a:path>
            </a:pathLst>
          </a:custGeom>
          <a:solidFill>
            <a:srgbClr val="5E62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87844" y="5712333"/>
            <a:ext cx="30480" cy="41910"/>
          </a:xfrm>
          <a:custGeom>
            <a:avLst/>
            <a:gdLst/>
            <a:ahLst/>
            <a:cxnLst/>
            <a:rect l="l" t="t" r="r" b="b"/>
            <a:pathLst>
              <a:path w="30479" h="41910">
                <a:moveTo>
                  <a:pt x="18054" y="0"/>
                </a:moveTo>
                <a:lnTo>
                  <a:pt x="13386" y="0"/>
                </a:lnTo>
                <a:lnTo>
                  <a:pt x="9816" y="1032"/>
                </a:lnTo>
                <a:lnTo>
                  <a:pt x="4118" y="2582"/>
                </a:lnTo>
                <a:lnTo>
                  <a:pt x="0" y="5680"/>
                </a:lnTo>
                <a:lnTo>
                  <a:pt x="0" y="32018"/>
                </a:lnTo>
                <a:lnTo>
                  <a:pt x="549" y="34083"/>
                </a:lnTo>
                <a:lnTo>
                  <a:pt x="2059" y="36149"/>
                </a:lnTo>
                <a:lnTo>
                  <a:pt x="4118" y="39247"/>
                </a:lnTo>
                <a:lnTo>
                  <a:pt x="7757" y="40797"/>
                </a:lnTo>
                <a:lnTo>
                  <a:pt x="12356" y="41830"/>
                </a:lnTo>
                <a:lnTo>
                  <a:pt x="17025" y="41830"/>
                </a:lnTo>
                <a:lnTo>
                  <a:pt x="19565" y="41313"/>
                </a:lnTo>
                <a:lnTo>
                  <a:pt x="23684" y="40797"/>
                </a:lnTo>
                <a:lnTo>
                  <a:pt x="27803" y="39247"/>
                </a:lnTo>
                <a:lnTo>
                  <a:pt x="28575" y="37698"/>
                </a:lnTo>
                <a:lnTo>
                  <a:pt x="14416" y="37698"/>
                </a:lnTo>
                <a:lnTo>
                  <a:pt x="12356" y="37182"/>
                </a:lnTo>
                <a:lnTo>
                  <a:pt x="9267" y="36665"/>
                </a:lnTo>
                <a:lnTo>
                  <a:pt x="6727" y="35633"/>
                </a:lnTo>
                <a:lnTo>
                  <a:pt x="5148" y="33567"/>
                </a:lnTo>
                <a:lnTo>
                  <a:pt x="4668" y="32534"/>
                </a:lnTo>
                <a:lnTo>
                  <a:pt x="4118" y="31501"/>
                </a:lnTo>
                <a:lnTo>
                  <a:pt x="4118" y="29952"/>
                </a:lnTo>
                <a:lnTo>
                  <a:pt x="4882" y="25826"/>
                </a:lnTo>
                <a:lnTo>
                  <a:pt x="15359" y="25293"/>
                </a:lnTo>
                <a:lnTo>
                  <a:pt x="21284" y="22722"/>
                </a:lnTo>
                <a:lnTo>
                  <a:pt x="16475" y="22722"/>
                </a:lnTo>
                <a:lnTo>
                  <a:pt x="7757" y="22206"/>
                </a:lnTo>
                <a:lnTo>
                  <a:pt x="4118" y="22206"/>
                </a:lnTo>
                <a:lnTo>
                  <a:pt x="4118" y="8262"/>
                </a:lnTo>
                <a:lnTo>
                  <a:pt x="7208" y="5680"/>
                </a:lnTo>
                <a:lnTo>
                  <a:pt x="10846" y="5164"/>
                </a:lnTo>
                <a:lnTo>
                  <a:pt x="13935" y="4131"/>
                </a:lnTo>
                <a:lnTo>
                  <a:pt x="25076" y="4131"/>
                </a:lnTo>
                <a:lnTo>
                  <a:pt x="21624" y="1032"/>
                </a:lnTo>
                <a:lnTo>
                  <a:pt x="18054" y="0"/>
                </a:lnTo>
                <a:close/>
              </a:path>
              <a:path w="30479" h="41910">
                <a:moveTo>
                  <a:pt x="26773" y="33050"/>
                </a:moveTo>
                <a:lnTo>
                  <a:pt x="24713" y="35633"/>
                </a:lnTo>
                <a:lnTo>
                  <a:pt x="21624" y="37182"/>
                </a:lnTo>
                <a:lnTo>
                  <a:pt x="19084" y="37182"/>
                </a:lnTo>
                <a:lnTo>
                  <a:pt x="16475" y="37698"/>
                </a:lnTo>
                <a:lnTo>
                  <a:pt x="28575" y="37698"/>
                </a:lnTo>
                <a:lnTo>
                  <a:pt x="29862" y="35116"/>
                </a:lnTo>
                <a:lnTo>
                  <a:pt x="26773" y="33050"/>
                </a:lnTo>
                <a:close/>
              </a:path>
              <a:path w="30479" h="41910">
                <a:moveTo>
                  <a:pt x="25076" y="4131"/>
                </a:moveTo>
                <a:lnTo>
                  <a:pt x="17505" y="4131"/>
                </a:lnTo>
                <a:lnTo>
                  <a:pt x="20594" y="5164"/>
                </a:lnTo>
                <a:lnTo>
                  <a:pt x="27803" y="7229"/>
                </a:lnTo>
                <a:lnTo>
                  <a:pt x="29382" y="17041"/>
                </a:lnTo>
                <a:lnTo>
                  <a:pt x="22173" y="20140"/>
                </a:lnTo>
                <a:lnTo>
                  <a:pt x="16475" y="22722"/>
                </a:lnTo>
                <a:lnTo>
                  <a:pt x="21284" y="22722"/>
                </a:lnTo>
                <a:lnTo>
                  <a:pt x="29241" y="19269"/>
                </a:lnTo>
                <a:lnTo>
                  <a:pt x="30104" y="8644"/>
                </a:lnTo>
                <a:lnTo>
                  <a:pt x="25076" y="4131"/>
                </a:lnTo>
                <a:close/>
              </a:path>
            </a:pathLst>
          </a:custGeom>
          <a:solidFill>
            <a:srgbClr val="5E62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53268" y="5695284"/>
            <a:ext cx="31115" cy="60960"/>
          </a:xfrm>
          <a:custGeom>
            <a:avLst/>
            <a:gdLst/>
            <a:ahLst/>
            <a:cxnLst/>
            <a:rect l="l" t="t" r="r" b="b"/>
            <a:pathLst>
              <a:path w="31115" h="60960">
                <a:moveTo>
                  <a:pt x="30892" y="0"/>
                </a:moveTo>
                <a:lnTo>
                  <a:pt x="26773" y="0"/>
                </a:lnTo>
                <a:lnTo>
                  <a:pt x="18354" y="18350"/>
                </a:lnTo>
                <a:lnTo>
                  <a:pt x="6077" y="20369"/>
                </a:lnTo>
                <a:lnTo>
                  <a:pt x="0" y="29959"/>
                </a:lnTo>
                <a:lnTo>
                  <a:pt x="0" y="53714"/>
                </a:lnTo>
                <a:lnTo>
                  <a:pt x="4118" y="57329"/>
                </a:lnTo>
                <a:lnTo>
                  <a:pt x="9748" y="58362"/>
                </a:lnTo>
                <a:lnTo>
                  <a:pt x="15926" y="60428"/>
                </a:lnTo>
                <a:lnTo>
                  <a:pt x="24164" y="58878"/>
                </a:lnTo>
                <a:lnTo>
                  <a:pt x="26327" y="55263"/>
                </a:lnTo>
                <a:lnTo>
                  <a:pt x="13867" y="55263"/>
                </a:lnTo>
                <a:lnTo>
                  <a:pt x="12356" y="54747"/>
                </a:lnTo>
                <a:lnTo>
                  <a:pt x="10778" y="54747"/>
                </a:lnTo>
                <a:lnTo>
                  <a:pt x="7208" y="53714"/>
                </a:lnTo>
                <a:lnTo>
                  <a:pt x="4118" y="51648"/>
                </a:lnTo>
                <a:lnTo>
                  <a:pt x="4118" y="48033"/>
                </a:lnTo>
                <a:lnTo>
                  <a:pt x="5711" y="25301"/>
                </a:lnTo>
                <a:lnTo>
                  <a:pt x="18175" y="22236"/>
                </a:lnTo>
                <a:lnTo>
                  <a:pt x="30892" y="22236"/>
                </a:lnTo>
                <a:lnTo>
                  <a:pt x="30892" y="0"/>
                </a:lnTo>
                <a:close/>
              </a:path>
              <a:path w="31115" h="60960">
                <a:moveTo>
                  <a:pt x="29477" y="53714"/>
                </a:moveTo>
                <a:lnTo>
                  <a:pt x="27253" y="53714"/>
                </a:lnTo>
                <a:lnTo>
                  <a:pt x="27253" y="58362"/>
                </a:lnTo>
                <a:lnTo>
                  <a:pt x="29477" y="53714"/>
                </a:lnTo>
                <a:close/>
              </a:path>
              <a:path w="31115" h="60960">
                <a:moveTo>
                  <a:pt x="30892" y="22236"/>
                </a:moveTo>
                <a:lnTo>
                  <a:pt x="18175" y="22236"/>
                </a:lnTo>
                <a:lnTo>
                  <a:pt x="26773" y="28926"/>
                </a:lnTo>
                <a:lnTo>
                  <a:pt x="26773" y="52681"/>
                </a:lnTo>
                <a:lnTo>
                  <a:pt x="20594" y="55263"/>
                </a:lnTo>
                <a:lnTo>
                  <a:pt x="26327" y="55263"/>
                </a:lnTo>
                <a:lnTo>
                  <a:pt x="27253" y="53714"/>
                </a:lnTo>
                <a:lnTo>
                  <a:pt x="29477" y="53714"/>
                </a:lnTo>
                <a:lnTo>
                  <a:pt x="30892" y="50757"/>
                </a:lnTo>
                <a:lnTo>
                  <a:pt x="30892" y="22236"/>
                </a:lnTo>
                <a:close/>
              </a:path>
            </a:pathLst>
          </a:custGeom>
          <a:solidFill>
            <a:srgbClr val="5E62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12993" y="5711300"/>
            <a:ext cx="32384" cy="44450"/>
          </a:xfrm>
          <a:custGeom>
            <a:avLst/>
            <a:gdLst/>
            <a:ahLst/>
            <a:cxnLst/>
            <a:rect l="l" t="t" r="r" b="b"/>
            <a:pathLst>
              <a:path w="32384" h="44450">
                <a:moveTo>
                  <a:pt x="3638" y="32534"/>
                </a:moveTo>
                <a:lnTo>
                  <a:pt x="0" y="34600"/>
                </a:lnTo>
                <a:lnTo>
                  <a:pt x="3089" y="42862"/>
                </a:lnTo>
                <a:lnTo>
                  <a:pt x="14965" y="44412"/>
                </a:lnTo>
                <a:lnTo>
                  <a:pt x="22173" y="42346"/>
                </a:lnTo>
                <a:lnTo>
                  <a:pt x="27803" y="40797"/>
                </a:lnTo>
                <a:lnTo>
                  <a:pt x="29568" y="39247"/>
                </a:lnTo>
                <a:lnTo>
                  <a:pt x="6727" y="39247"/>
                </a:lnTo>
                <a:lnTo>
                  <a:pt x="3638" y="32534"/>
                </a:lnTo>
                <a:close/>
              </a:path>
              <a:path w="32384" h="44450">
                <a:moveTo>
                  <a:pt x="17025" y="0"/>
                </a:moveTo>
                <a:lnTo>
                  <a:pt x="10846" y="2065"/>
                </a:lnTo>
                <a:lnTo>
                  <a:pt x="5148" y="3614"/>
                </a:lnTo>
                <a:lnTo>
                  <a:pt x="1029" y="7229"/>
                </a:lnTo>
                <a:lnTo>
                  <a:pt x="1029" y="22206"/>
                </a:lnTo>
                <a:lnTo>
                  <a:pt x="8787" y="23238"/>
                </a:lnTo>
                <a:lnTo>
                  <a:pt x="15995" y="24271"/>
                </a:lnTo>
                <a:lnTo>
                  <a:pt x="22173" y="24788"/>
                </a:lnTo>
                <a:lnTo>
                  <a:pt x="27803" y="25821"/>
                </a:lnTo>
                <a:lnTo>
                  <a:pt x="27803" y="34600"/>
                </a:lnTo>
                <a:lnTo>
                  <a:pt x="24713" y="37182"/>
                </a:lnTo>
                <a:lnTo>
                  <a:pt x="21144" y="38215"/>
                </a:lnTo>
                <a:lnTo>
                  <a:pt x="15995" y="39247"/>
                </a:lnTo>
                <a:lnTo>
                  <a:pt x="29568" y="39247"/>
                </a:lnTo>
                <a:lnTo>
                  <a:pt x="31922" y="37182"/>
                </a:lnTo>
                <a:lnTo>
                  <a:pt x="31922" y="22206"/>
                </a:lnTo>
                <a:lnTo>
                  <a:pt x="16475" y="20140"/>
                </a:lnTo>
                <a:lnTo>
                  <a:pt x="10846" y="19107"/>
                </a:lnTo>
                <a:lnTo>
                  <a:pt x="5148" y="18591"/>
                </a:lnTo>
                <a:lnTo>
                  <a:pt x="5148" y="9295"/>
                </a:lnTo>
                <a:lnTo>
                  <a:pt x="8237" y="7229"/>
                </a:lnTo>
                <a:lnTo>
                  <a:pt x="11876" y="6197"/>
                </a:lnTo>
                <a:lnTo>
                  <a:pt x="17025" y="4647"/>
                </a:lnTo>
                <a:lnTo>
                  <a:pt x="29466" y="4647"/>
                </a:lnTo>
                <a:lnTo>
                  <a:pt x="27803" y="1032"/>
                </a:lnTo>
                <a:lnTo>
                  <a:pt x="17025" y="0"/>
                </a:lnTo>
                <a:close/>
              </a:path>
              <a:path w="32384" h="44450">
                <a:moveTo>
                  <a:pt x="29466" y="4647"/>
                </a:moveTo>
                <a:lnTo>
                  <a:pt x="24713" y="4647"/>
                </a:lnTo>
                <a:lnTo>
                  <a:pt x="27803" y="10328"/>
                </a:lnTo>
                <a:lnTo>
                  <a:pt x="30892" y="7746"/>
                </a:lnTo>
                <a:lnTo>
                  <a:pt x="29466" y="4647"/>
                </a:lnTo>
                <a:close/>
              </a:path>
            </a:pathLst>
          </a:custGeom>
          <a:solidFill>
            <a:srgbClr val="5E62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51642" y="5695284"/>
            <a:ext cx="22225" cy="59055"/>
          </a:xfrm>
          <a:custGeom>
            <a:avLst/>
            <a:gdLst/>
            <a:ahLst/>
            <a:cxnLst/>
            <a:rect l="l" t="t" r="r" b="b"/>
            <a:pathLst>
              <a:path w="22225" h="59054">
                <a:moveTo>
                  <a:pt x="14897" y="21180"/>
                </a:moveTo>
                <a:lnTo>
                  <a:pt x="7208" y="21180"/>
                </a:lnTo>
                <a:lnTo>
                  <a:pt x="7208" y="56296"/>
                </a:lnTo>
                <a:lnTo>
                  <a:pt x="14416" y="58878"/>
                </a:lnTo>
                <a:lnTo>
                  <a:pt x="22105" y="58878"/>
                </a:lnTo>
                <a:lnTo>
                  <a:pt x="22105" y="54747"/>
                </a:lnTo>
                <a:lnTo>
                  <a:pt x="16475" y="54747"/>
                </a:lnTo>
                <a:lnTo>
                  <a:pt x="11327" y="54231"/>
                </a:lnTo>
                <a:lnTo>
                  <a:pt x="11327" y="21696"/>
                </a:lnTo>
                <a:lnTo>
                  <a:pt x="14897" y="21180"/>
                </a:lnTo>
                <a:close/>
              </a:path>
              <a:path w="22225" h="59054">
                <a:moveTo>
                  <a:pt x="21075" y="17565"/>
                </a:moveTo>
                <a:lnTo>
                  <a:pt x="0" y="17565"/>
                </a:lnTo>
                <a:lnTo>
                  <a:pt x="0" y="21180"/>
                </a:lnTo>
                <a:lnTo>
                  <a:pt x="21075" y="21180"/>
                </a:lnTo>
                <a:lnTo>
                  <a:pt x="21075" y="17565"/>
                </a:lnTo>
                <a:close/>
              </a:path>
              <a:path w="22225" h="59054">
                <a:moveTo>
                  <a:pt x="11327" y="0"/>
                </a:moveTo>
                <a:lnTo>
                  <a:pt x="7208" y="0"/>
                </a:lnTo>
                <a:lnTo>
                  <a:pt x="7208" y="17565"/>
                </a:lnTo>
                <a:lnTo>
                  <a:pt x="11327" y="17565"/>
                </a:lnTo>
                <a:lnTo>
                  <a:pt x="11327" y="0"/>
                </a:lnTo>
                <a:close/>
              </a:path>
            </a:pathLst>
          </a:custGeom>
          <a:solidFill>
            <a:srgbClr val="5E62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00522" y="5712333"/>
            <a:ext cx="31750" cy="41910"/>
          </a:xfrm>
          <a:custGeom>
            <a:avLst/>
            <a:gdLst/>
            <a:ahLst/>
            <a:cxnLst/>
            <a:rect l="l" t="t" r="r" b="b"/>
            <a:pathLst>
              <a:path w="31750" h="41910">
                <a:moveTo>
                  <a:pt x="4118" y="516"/>
                </a:moveTo>
                <a:lnTo>
                  <a:pt x="0" y="516"/>
                </a:lnTo>
                <a:lnTo>
                  <a:pt x="0" y="41313"/>
                </a:lnTo>
                <a:lnTo>
                  <a:pt x="4118" y="41313"/>
                </a:lnTo>
                <a:lnTo>
                  <a:pt x="4118" y="6713"/>
                </a:lnTo>
                <a:lnTo>
                  <a:pt x="10297" y="4131"/>
                </a:lnTo>
                <a:lnTo>
                  <a:pt x="4118" y="4131"/>
                </a:lnTo>
                <a:lnTo>
                  <a:pt x="4118" y="516"/>
                </a:lnTo>
                <a:close/>
              </a:path>
              <a:path w="31750" h="41910">
                <a:moveTo>
                  <a:pt x="23203" y="0"/>
                </a:moveTo>
                <a:lnTo>
                  <a:pt x="11876" y="0"/>
                </a:lnTo>
                <a:lnTo>
                  <a:pt x="7757" y="1032"/>
                </a:lnTo>
                <a:lnTo>
                  <a:pt x="4118" y="4131"/>
                </a:lnTo>
                <a:lnTo>
                  <a:pt x="21144" y="4131"/>
                </a:lnTo>
                <a:lnTo>
                  <a:pt x="27322" y="6713"/>
                </a:lnTo>
                <a:lnTo>
                  <a:pt x="27322" y="41313"/>
                </a:lnTo>
                <a:lnTo>
                  <a:pt x="31441" y="41313"/>
                </a:lnTo>
                <a:lnTo>
                  <a:pt x="31441" y="3614"/>
                </a:lnTo>
                <a:lnTo>
                  <a:pt x="23203" y="0"/>
                </a:lnTo>
                <a:close/>
              </a:path>
            </a:pathLst>
          </a:custGeom>
          <a:solidFill>
            <a:srgbClr val="5E62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43771" y="5712333"/>
            <a:ext cx="31115" cy="42545"/>
          </a:xfrm>
          <a:custGeom>
            <a:avLst/>
            <a:gdLst/>
            <a:ahLst/>
            <a:cxnLst/>
            <a:rect l="l" t="t" r="r" b="b"/>
            <a:pathLst>
              <a:path w="31115" h="42545">
                <a:moveTo>
                  <a:pt x="17505" y="0"/>
                </a:moveTo>
                <a:lnTo>
                  <a:pt x="13386" y="0"/>
                </a:lnTo>
                <a:lnTo>
                  <a:pt x="9267" y="1032"/>
                </a:lnTo>
                <a:lnTo>
                  <a:pt x="4118" y="2582"/>
                </a:lnTo>
                <a:lnTo>
                  <a:pt x="0" y="5680"/>
                </a:lnTo>
                <a:lnTo>
                  <a:pt x="0" y="36149"/>
                </a:lnTo>
                <a:lnTo>
                  <a:pt x="4118" y="39764"/>
                </a:lnTo>
                <a:lnTo>
                  <a:pt x="9267" y="41313"/>
                </a:lnTo>
                <a:lnTo>
                  <a:pt x="12906" y="42346"/>
                </a:lnTo>
                <a:lnTo>
                  <a:pt x="17505" y="42346"/>
                </a:lnTo>
                <a:lnTo>
                  <a:pt x="26773" y="39764"/>
                </a:lnTo>
                <a:lnTo>
                  <a:pt x="28538" y="38215"/>
                </a:lnTo>
                <a:lnTo>
                  <a:pt x="13386" y="38215"/>
                </a:lnTo>
                <a:lnTo>
                  <a:pt x="7208" y="36149"/>
                </a:lnTo>
                <a:lnTo>
                  <a:pt x="4118" y="34083"/>
                </a:lnTo>
                <a:lnTo>
                  <a:pt x="4118" y="7746"/>
                </a:lnTo>
                <a:lnTo>
                  <a:pt x="7208" y="5680"/>
                </a:lnTo>
                <a:lnTo>
                  <a:pt x="10297" y="5164"/>
                </a:lnTo>
                <a:lnTo>
                  <a:pt x="11876" y="4647"/>
                </a:lnTo>
                <a:lnTo>
                  <a:pt x="13386" y="4131"/>
                </a:lnTo>
                <a:lnTo>
                  <a:pt x="28832" y="4131"/>
                </a:lnTo>
                <a:lnTo>
                  <a:pt x="26773" y="2582"/>
                </a:lnTo>
                <a:lnTo>
                  <a:pt x="21144" y="1032"/>
                </a:lnTo>
                <a:lnTo>
                  <a:pt x="19084" y="516"/>
                </a:lnTo>
                <a:lnTo>
                  <a:pt x="17505" y="0"/>
                </a:lnTo>
                <a:close/>
              </a:path>
              <a:path w="31115" h="42545">
                <a:moveTo>
                  <a:pt x="30892" y="30985"/>
                </a:moveTo>
                <a:lnTo>
                  <a:pt x="26773" y="30985"/>
                </a:lnTo>
                <a:lnTo>
                  <a:pt x="26773" y="34083"/>
                </a:lnTo>
                <a:lnTo>
                  <a:pt x="23684" y="36149"/>
                </a:lnTo>
                <a:lnTo>
                  <a:pt x="20114" y="37182"/>
                </a:lnTo>
                <a:lnTo>
                  <a:pt x="17025" y="38215"/>
                </a:lnTo>
                <a:lnTo>
                  <a:pt x="28538" y="38215"/>
                </a:lnTo>
                <a:lnTo>
                  <a:pt x="30892" y="36149"/>
                </a:lnTo>
                <a:lnTo>
                  <a:pt x="30892" y="30985"/>
                </a:lnTo>
                <a:close/>
              </a:path>
              <a:path w="31115" h="42545">
                <a:moveTo>
                  <a:pt x="28832" y="4131"/>
                </a:moveTo>
                <a:lnTo>
                  <a:pt x="17025" y="4131"/>
                </a:lnTo>
                <a:lnTo>
                  <a:pt x="18535" y="4647"/>
                </a:lnTo>
                <a:lnTo>
                  <a:pt x="20114" y="5164"/>
                </a:lnTo>
                <a:lnTo>
                  <a:pt x="23684" y="6197"/>
                </a:lnTo>
                <a:lnTo>
                  <a:pt x="26773" y="8262"/>
                </a:lnTo>
                <a:lnTo>
                  <a:pt x="26773" y="11361"/>
                </a:lnTo>
                <a:lnTo>
                  <a:pt x="30892" y="11361"/>
                </a:lnTo>
                <a:lnTo>
                  <a:pt x="30892" y="5680"/>
                </a:lnTo>
                <a:lnTo>
                  <a:pt x="28832" y="4131"/>
                </a:lnTo>
                <a:close/>
              </a:path>
            </a:pathLst>
          </a:custGeom>
          <a:solidFill>
            <a:srgbClr val="5E62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82901" y="5695284"/>
            <a:ext cx="22225" cy="59055"/>
          </a:xfrm>
          <a:custGeom>
            <a:avLst/>
            <a:gdLst/>
            <a:ahLst/>
            <a:cxnLst/>
            <a:rect l="l" t="t" r="r" b="b"/>
            <a:pathLst>
              <a:path w="22225" h="59054">
                <a:moveTo>
                  <a:pt x="14416" y="21180"/>
                </a:moveTo>
                <a:lnTo>
                  <a:pt x="7208" y="21180"/>
                </a:lnTo>
                <a:lnTo>
                  <a:pt x="7208" y="56296"/>
                </a:lnTo>
                <a:lnTo>
                  <a:pt x="14416" y="58878"/>
                </a:lnTo>
                <a:lnTo>
                  <a:pt x="21624" y="58878"/>
                </a:lnTo>
                <a:lnTo>
                  <a:pt x="21624" y="54747"/>
                </a:lnTo>
                <a:lnTo>
                  <a:pt x="16475" y="54747"/>
                </a:lnTo>
                <a:lnTo>
                  <a:pt x="11327" y="54231"/>
                </a:lnTo>
                <a:lnTo>
                  <a:pt x="11327" y="21696"/>
                </a:lnTo>
                <a:lnTo>
                  <a:pt x="14416" y="21180"/>
                </a:lnTo>
                <a:close/>
              </a:path>
              <a:path w="22225" h="59054">
                <a:moveTo>
                  <a:pt x="21144" y="17565"/>
                </a:moveTo>
                <a:lnTo>
                  <a:pt x="0" y="17565"/>
                </a:lnTo>
                <a:lnTo>
                  <a:pt x="0" y="21180"/>
                </a:lnTo>
                <a:lnTo>
                  <a:pt x="21144" y="21180"/>
                </a:lnTo>
                <a:lnTo>
                  <a:pt x="21144" y="17565"/>
                </a:lnTo>
                <a:close/>
              </a:path>
              <a:path w="22225" h="59054">
                <a:moveTo>
                  <a:pt x="11327" y="0"/>
                </a:moveTo>
                <a:lnTo>
                  <a:pt x="7208" y="0"/>
                </a:lnTo>
                <a:lnTo>
                  <a:pt x="7208" y="17565"/>
                </a:lnTo>
                <a:lnTo>
                  <a:pt x="11327" y="17565"/>
                </a:lnTo>
                <a:lnTo>
                  <a:pt x="11327" y="0"/>
                </a:lnTo>
                <a:close/>
              </a:path>
            </a:pathLst>
          </a:custGeom>
          <a:solidFill>
            <a:srgbClr val="5E62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31848" y="5712849"/>
            <a:ext cx="30480" cy="41910"/>
          </a:xfrm>
          <a:custGeom>
            <a:avLst/>
            <a:gdLst/>
            <a:ahLst/>
            <a:cxnLst/>
            <a:rect l="l" t="t" r="r" b="b"/>
            <a:pathLst>
              <a:path w="30479" h="41910">
                <a:moveTo>
                  <a:pt x="4118" y="0"/>
                </a:moveTo>
                <a:lnTo>
                  <a:pt x="0" y="0"/>
                </a:lnTo>
                <a:lnTo>
                  <a:pt x="0" y="26337"/>
                </a:lnTo>
                <a:lnTo>
                  <a:pt x="549" y="27886"/>
                </a:lnTo>
                <a:lnTo>
                  <a:pt x="3089" y="30468"/>
                </a:lnTo>
                <a:lnTo>
                  <a:pt x="14416" y="41313"/>
                </a:lnTo>
                <a:lnTo>
                  <a:pt x="15995" y="41313"/>
                </a:lnTo>
                <a:lnTo>
                  <a:pt x="21389" y="36149"/>
                </a:lnTo>
                <a:lnTo>
                  <a:pt x="14965" y="36149"/>
                </a:lnTo>
                <a:lnTo>
                  <a:pt x="5697" y="27370"/>
                </a:lnTo>
                <a:lnTo>
                  <a:pt x="4118" y="25821"/>
                </a:lnTo>
                <a:lnTo>
                  <a:pt x="4118" y="0"/>
                </a:lnTo>
                <a:close/>
              </a:path>
              <a:path w="30479" h="41910">
                <a:moveTo>
                  <a:pt x="30411" y="0"/>
                </a:moveTo>
                <a:lnTo>
                  <a:pt x="26292" y="0"/>
                </a:lnTo>
                <a:lnTo>
                  <a:pt x="26292" y="25821"/>
                </a:lnTo>
                <a:lnTo>
                  <a:pt x="24713" y="27370"/>
                </a:lnTo>
                <a:lnTo>
                  <a:pt x="14965" y="36149"/>
                </a:lnTo>
                <a:lnTo>
                  <a:pt x="21389" y="36149"/>
                </a:lnTo>
                <a:lnTo>
                  <a:pt x="27322" y="30468"/>
                </a:lnTo>
                <a:lnTo>
                  <a:pt x="29862" y="27886"/>
                </a:lnTo>
                <a:lnTo>
                  <a:pt x="30411" y="26337"/>
                </a:lnTo>
                <a:lnTo>
                  <a:pt x="30411" y="0"/>
                </a:lnTo>
                <a:close/>
              </a:path>
            </a:pathLst>
          </a:custGeom>
          <a:solidFill>
            <a:srgbClr val="5E62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73038" y="5712333"/>
            <a:ext cx="30480" cy="41910"/>
          </a:xfrm>
          <a:custGeom>
            <a:avLst/>
            <a:gdLst/>
            <a:ahLst/>
            <a:cxnLst/>
            <a:rect l="l" t="t" r="r" b="b"/>
            <a:pathLst>
              <a:path w="30479" h="41910">
                <a:moveTo>
                  <a:pt x="17505" y="0"/>
                </a:moveTo>
                <a:lnTo>
                  <a:pt x="13386" y="0"/>
                </a:lnTo>
                <a:lnTo>
                  <a:pt x="9816" y="1032"/>
                </a:lnTo>
                <a:lnTo>
                  <a:pt x="4118" y="2582"/>
                </a:lnTo>
                <a:lnTo>
                  <a:pt x="0" y="5680"/>
                </a:lnTo>
                <a:lnTo>
                  <a:pt x="0" y="32018"/>
                </a:lnTo>
                <a:lnTo>
                  <a:pt x="549" y="34083"/>
                </a:lnTo>
                <a:lnTo>
                  <a:pt x="2059" y="36149"/>
                </a:lnTo>
                <a:lnTo>
                  <a:pt x="4118" y="39247"/>
                </a:lnTo>
                <a:lnTo>
                  <a:pt x="7757" y="40797"/>
                </a:lnTo>
                <a:lnTo>
                  <a:pt x="11876" y="41830"/>
                </a:lnTo>
                <a:lnTo>
                  <a:pt x="17025" y="41830"/>
                </a:lnTo>
                <a:lnTo>
                  <a:pt x="19084" y="41313"/>
                </a:lnTo>
                <a:lnTo>
                  <a:pt x="23684" y="40797"/>
                </a:lnTo>
                <a:lnTo>
                  <a:pt x="27803" y="39247"/>
                </a:lnTo>
                <a:lnTo>
                  <a:pt x="28575" y="37698"/>
                </a:lnTo>
                <a:lnTo>
                  <a:pt x="14416" y="37698"/>
                </a:lnTo>
                <a:lnTo>
                  <a:pt x="12356" y="37182"/>
                </a:lnTo>
                <a:lnTo>
                  <a:pt x="9267" y="36665"/>
                </a:lnTo>
                <a:lnTo>
                  <a:pt x="6727" y="35633"/>
                </a:lnTo>
                <a:lnTo>
                  <a:pt x="5148" y="33567"/>
                </a:lnTo>
                <a:lnTo>
                  <a:pt x="4668" y="32534"/>
                </a:lnTo>
                <a:lnTo>
                  <a:pt x="4118" y="31501"/>
                </a:lnTo>
                <a:lnTo>
                  <a:pt x="4118" y="29952"/>
                </a:lnTo>
                <a:lnTo>
                  <a:pt x="4467" y="25822"/>
                </a:lnTo>
                <a:lnTo>
                  <a:pt x="14990" y="25408"/>
                </a:lnTo>
                <a:lnTo>
                  <a:pt x="21495" y="22722"/>
                </a:lnTo>
                <a:lnTo>
                  <a:pt x="16475" y="22722"/>
                </a:lnTo>
                <a:lnTo>
                  <a:pt x="7757" y="22206"/>
                </a:lnTo>
                <a:lnTo>
                  <a:pt x="4118" y="22206"/>
                </a:lnTo>
                <a:lnTo>
                  <a:pt x="4118" y="8262"/>
                </a:lnTo>
                <a:lnTo>
                  <a:pt x="7208" y="5680"/>
                </a:lnTo>
                <a:lnTo>
                  <a:pt x="10846" y="5164"/>
                </a:lnTo>
                <a:lnTo>
                  <a:pt x="13935" y="4131"/>
                </a:lnTo>
                <a:lnTo>
                  <a:pt x="24940" y="4131"/>
                </a:lnTo>
                <a:lnTo>
                  <a:pt x="21624" y="1032"/>
                </a:lnTo>
                <a:lnTo>
                  <a:pt x="17505" y="0"/>
                </a:lnTo>
                <a:close/>
              </a:path>
              <a:path w="30479" h="41910">
                <a:moveTo>
                  <a:pt x="26292" y="33050"/>
                </a:moveTo>
                <a:lnTo>
                  <a:pt x="24713" y="35633"/>
                </a:lnTo>
                <a:lnTo>
                  <a:pt x="21624" y="37182"/>
                </a:lnTo>
                <a:lnTo>
                  <a:pt x="18535" y="37182"/>
                </a:lnTo>
                <a:lnTo>
                  <a:pt x="16475" y="37698"/>
                </a:lnTo>
                <a:lnTo>
                  <a:pt x="28575" y="37698"/>
                </a:lnTo>
                <a:lnTo>
                  <a:pt x="29862" y="35116"/>
                </a:lnTo>
                <a:lnTo>
                  <a:pt x="26292" y="33050"/>
                </a:lnTo>
                <a:close/>
              </a:path>
              <a:path w="30479" h="41910">
                <a:moveTo>
                  <a:pt x="29035" y="17190"/>
                </a:moveTo>
                <a:lnTo>
                  <a:pt x="22173" y="20140"/>
                </a:lnTo>
                <a:lnTo>
                  <a:pt x="16475" y="22722"/>
                </a:lnTo>
                <a:lnTo>
                  <a:pt x="21495" y="22722"/>
                </a:lnTo>
                <a:lnTo>
                  <a:pt x="28726" y="19736"/>
                </a:lnTo>
                <a:lnTo>
                  <a:pt x="29035" y="17190"/>
                </a:lnTo>
                <a:close/>
              </a:path>
              <a:path w="30479" h="41910">
                <a:moveTo>
                  <a:pt x="29194" y="15878"/>
                </a:moveTo>
                <a:lnTo>
                  <a:pt x="29035" y="17190"/>
                </a:lnTo>
                <a:lnTo>
                  <a:pt x="29382" y="17041"/>
                </a:lnTo>
                <a:lnTo>
                  <a:pt x="29194" y="15878"/>
                </a:lnTo>
                <a:close/>
              </a:path>
              <a:path w="30479" h="41910">
                <a:moveTo>
                  <a:pt x="24940" y="4131"/>
                </a:moveTo>
                <a:lnTo>
                  <a:pt x="17505" y="4131"/>
                </a:lnTo>
                <a:lnTo>
                  <a:pt x="20594" y="5164"/>
                </a:lnTo>
                <a:lnTo>
                  <a:pt x="27803" y="7229"/>
                </a:lnTo>
                <a:lnTo>
                  <a:pt x="29194" y="15878"/>
                </a:lnTo>
                <a:lnTo>
                  <a:pt x="30041" y="8898"/>
                </a:lnTo>
                <a:lnTo>
                  <a:pt x="24940" y="4131"/>
                </a:lnTo>
                <a:close/>
              </a:path>
            </a:pathLst>
          </a:custGeom>
          <a:solidFill>
            <a:srgbClr val="5E62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27320" y="5617297"/>
            <a:ext cx="1115422" cy="5144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86755" y="0"/>
            <a:ext cx="3857243" cy="10530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337804" y="332231"/>
            <a:ext cx="806450" cy="226060"/>
          </a:xfrm>
          <a:custGeom>
            <a:avLst/>
            <a:gdLst/>
            <a:ahLst/>
            <a:cxnLst/>
            <a:rect l="l" t="t" r="r" b="b"/>
            <a:pathLst>
              <a:path w="806450" h="226059">
                <a:moveTo>
                  <a:pt x="0" y="225551"/>
                </a:moveTo>
                <a:lnTo>
                  <a:pt x="806196" y="225551"/>
                </a:lnTo>
                <a:lnTo>
                  <a:pt x="806196" y="0"/>
                </a:lnTo>
                <a:lnTo>
                  <a:pt x="0" y="0"/>
                </a:lnTo>
                <a:lnTo>
                  <a:pt x="0" y="2255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533394"/>
            <a:ext cx="9143999" cy="259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557783"/>
            <a:ext cx="9144000" cy="6300470"/>
          </a:xfrm>
          <a:custGeom>
            <a:avLst/>
            <a:gdLst/>
            <a:ahLst/>
            <a:cxnLst/>
            <a:rect l="l" t="t" r="r" b="b"/>
            <a:pathLst>
              <a:path w="9144000" h="6300470">
                <a:moveTo>
                  <a:pt x="0" y="6300216"/>
                </a:moveTo>
                <a:lnTo>
                  <a:pt x="9144000" y="6300216"/>
                </a:lnTo>
                <a:lnTo>
                  <a:pt x="9144000" y="0"/>
                </a:lnTo>
                <a:lnTo>
                  <a:pt x="0" y="0"/>
                </a:lnTo>
                <a:lnTo>
                  <a:pt x="0" y="6300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557783"/>
            <a:ext cx="9144000" cy="6300470"/>
          </a:xfrm>
          <a:custGeom>
            <a:avLst/>
            <a:gdLst/>
            <a:ahLst/>
            <a:cxnLst/>
            <a:rect l="l" t="t" r="r" b="b"/>
            <a:pathLst>
              <a:path w="9144000" h="6300470">
                <a:moveTo>
                  <a:pt x="9144000" y="6300214"/>
                </a:moveTo>
                <a:lnTo>
                  <a:pt x="9144000" y="0"/>
                </a:lnTo>
                <a:lnTo>
                  <a:pt x="0" y="0"/>
                </a:lnTo>
                <a:lnTo>
                  <a:pt x="0" y="6300214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953" y="912113"/>
            <a:ext cx="2266315" cy="914400"/>
          </a:xfrm>
          <a:custGeom>
            <a:avLst/>
            <a:gdLst/>
            <a:ahLst/>
            <a:cxnLst/>
            <a:rect l="l" t="t" r="r" b="b"/>
            <a:pathLst>
              <a:path w="2266315" h="914400">
                <a:moveTo>
                  <a:pt x="0" y="914400"/>
                </a:moveTo>
                <a:lnTo>
                  <a:pt x="2266188" y="914400"/>
                </a:lnTo>
                <a:lnTo>
                  <a:pt x="2266188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953" y="912113"/>
            <a:ext cx="2266315" cy="914400"/>
          </a:xfrm>
          <a:custGeom>
            <a:avLst/>
            <a:gdLst/>
            <a:ahLst/>
            <a:cxnLst/>
            <a:rect l="l" t="t" r="r" b="b"/>
            <a:pathLst>
              <a:path w="2266315" h="914400">
                <a:moveTo>
                  <a:pt x="0" y="914400"/>
                </a:moveTo>
                <a:lnTo>
                  <a:pt x="2266188" y="914400"/>
                </a:lnTo>
                <a:lnTo>
                  <a:pt x="2266188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37108" y="1249680"/>
            <a:ext cx="81661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Big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953" y="1853945"/>
            <a:ext cx="2266315" cy="4546600"/>
          </a:xfrm>
          <a:custGeom>
            <a:avLst/>
            <a:gdLst/>
            <a:ahLst/>
            <a:cxnLst/>
            <a:rect l="l" t="t" r="r" b="b"/>
            <a:pathLst>
              <a:path w="2266315" h="4546600">
                <a:moveTo>
                  <a:pt x="0" y="4546092"/>
                </a:moveTo>
                <a:lnTo>
                  <a:pt x="2266188" y="4546092"/>
                </a:lnTo>
                <a:lnTo>
                  <a:pt x="2266188" y="0"/>
                </a:lnTo>
                <a:lnTo>
                  <a:pt x="0" y="0"/>
                </a:lnTo>
                <a:lnTo>
                  <a:pt x="0" y="4546092"/>
                </a:lnTo>
                <a:close/>
              </a:path>
            </a:pathLst>
          </a:custGeom>
          <a:solidFill>
            <a:srgbClr val="E8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953" y="1853945"/>
            <a:ext cx="2266315" cy="4546600"/>
          </a:xfrm>
          <a:custGeom>
            <a:avLst/>
            <a:gdLst/>
            <a:ahLst/>
            <a:cxnLst/>
            <a:rect l="l" t="t" r="r" b="b"/>
            <a:pathLst>
              <a:path w="2266315" h="4546600">
                <a:moveTo>
                  <a:pt x="0" y="4546092"/>
                </a:moveTo>
                <a:lnTo>
                  <a:pt x="2266188" y="4546092"/>
                </a:lnTo>
                <a:lnTo>
                  <a:pt x="2266188" y="0"/>
                </a:lnTo>
                <a:lnTo>
                  <a:pt x="0" y="0"/>
                </a:lnTo>
                <a:lnTo>
                  <a:pt x="0" y="4546092"/>
                </a:lnTo>
                <a:close/>
              </a:path>
            </a:pathLst>
          </a:custGeom>
          <a:ln w="25908">
            <a:solidFill>
              <a:srgbClr val="E8D0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 indent="-114300">
              <a:lnSpc>
                <a:spcPct val="100000"/>
              </a:lnSpc>
              <a:buFont typeface="Calibri"/>
              <a:buChar char="•"/>
              <a:tabLst>
                <a:tab pos="127000" algn="l"/>
              </a:tabLst>
            </a:pPr>
            <a:r>
              <a:rPr spc="-5" dirty="0">
                <a:solidFill>
                  <a:srgbClr val="000000"/>
                </a:solidFill>
              </a:rPr>
              <a:t>D</a:t>
            </a:r>
            <a:r>
              <a:rPr spc="-10" dirty="0">
                <a:solidFill>
                  <a:srgbClr val="000000"/>
                </a:solidFill>
              </a:rPr>
              <a:t>at</a:t>
            </a:r>
            <a:r>
              <a:rPr dirty="0">
                <a:solidFill>
                  <a:srgbClr val="000000"/>
                </a:solidFill>
              </a:rPr>
              <a:t>a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Con</a:t>
            </a:r>
            <a:r>
              <a:rPr spc="5" dirty="0">
                <a:solidFill>
                  <a:srgbClr val="000000"/>
                </a:solidFill>
              </a:rPr>
              <a:t>c</a:t>
            </a:r>
            <a:r>
              <a:rPr spc="-5" dirty="0">
                <a:solidFill>
                  <a:srgbClr val="000000"/>
                </a:solidFill>
              </a:rPr>
              <a:t>ept</a:t>
            </a:r>
          </a:p>
          <a:p>
            <a:pPr marL="241300" lvl="1" indent="-114300">
              <a:lnSpc>
                <a:spcPct val="100000"/>
              </a:lnSpc>
              <a:spcBef>
                <a:spcPts val="105"/>
              </a:spcBef>
              <a:buFont typeface="Calibri"/>
              <a:buChar char="•"/>
              <a:tabLst>
                <a:tab pos="241300" algn="l"/>
              </a:tabLst>
            </a:pPr>
            <a:r>
              <a:rPr sz="1400" spc="-5" dirty="0">
                <a:latin typeface="Calibri"/>
                <a:cs typeface="Calibri"/>
              </a:rPr>
              <a:t>D</a:t>
            </a:r>
            <a:r>
              <a:rPr sz="1400" spc="-15" dirty="0">
                <a:latin typeface="Calibri"/>
                <a:cs typeface="Calibri"/>
              </a:rPr>
              <a:t>at</a:t>
            </a:r>
            <a:r>
              <a:rPr sz="1400" dirty="0">
                <a:latin typeface="Calibri"/>
                <a:cs typeface="Calibri"/>
              </a:rPr>
              <a:t>a</a:t>
            </a:r>
            <a:endParaRPr sz="1400">
              <a:latin typeface="Calibri"/>
              <a:cs typeface="Calibri"/>
            </a:endParaRPr>
          </a:p>
          <a:p>
            <a:pPr marL="241300" lvl="1" indent="-114300">
              <a:lnSpc>
                <a:spcPct val="100000"/>
              </a:lnSpc>
              <a:spcBef>
                <a:spcPts val="120"/>
              </a:spcBef>
              <a:buFont typeface="Calibri"/>
              <a:buChar char="•"/>
              <a:tabLst>
                <a:tab pos="241300" algn="l"/>
              </a:tabLst>
            </a:pPr>
            <a:r>
              <a:rPr sz="1400" spc="-10" dirty="0">
                <a:latin typeface="Calibri"/>
                <a:cs typeface="Calibri"/>
              </a:rPr>
              <a:t>I</a:t>
            </a:r>
            <a:r>
              <a:rPr sz="1400" spc="-20" dirty="0">
                <a:latin typeface="Calibri"/>
                <a:cs typeface="Calibri"/>
              </a:rPr>
              <a:t>nf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r</a:t>
            </a:r>
            <a:r>
              <a:rPr sz="1400" spc="-10" dirty="0">
                <a:latin typeface="Calibri"/>
                <a:cs typeface="Calibri"/>
              </a:rPr>
              <a:t>m</a:t>
            </a:r>
            <a:r>
              <a:rPr sz="1400" spc="-15" dirty="0">
                <a:latin typeface="Calibri"/>
                <a:cs typeface="Calibri"/>
              </a:rPr>
              <a:t>a</a:t>
            </a:r>
            <a:r>
              <a:rPr sz="1400" dirty="0">
                <a:latin typeface="Calibri"/>
                <a:cs typeface="Calibri"/>
              </a:rPr>
              <a:t>tion</a:t>
            </a:r>
            <a:endParaRPr sz="1400">
              <a:latin typeface="Calibri"/>
              <a:cs typeface="Calibri"/>
            </a:endParaRPr>
          </a:p>
          <a:p>
            <a:pPr marL="241300" lvl="1" indent="-114300">
              <a:lnSpc>
                <a:spcPct val="100000"/>
              </a:lnSpc>
              <a:spcBef>
                <a:spcPts val="105"/>
              </a:spcBef>
              <a:buFont typeface="Calibri"/>
              <a:buChar char="•"/>
              <a:tabLst>
                <a:tab pos="241300" algn="l"/>
              </a:tabLst>
            </a:pPr>
            <a:r>
              <a:rPr sz="1400" spc="-25" dirty="0">
                <a:latin typeface="Calibri"/>
                <a:cs typeface="Calibri"/>
              </a:rPr>
              <a:t>K</a:t>
            </a:r>
            <a:r>
              <a:rPr sz="1400" spc="-10" dirty="0">
                <a:latin typeface="Calibri"/>
                <a:cs typeface="Calibri"/>
              </a:rPr>
              <a:t>n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5" dirty="0">
                <a:latin typeface="Calibri"/>
                <a:cs typeface="Calibri"/>
              </a:rPr>
              <a:t>w</a:t>
            </a:r>
            <a:r>
              <a:rPr sz="1400" dirty="0">
                <a:latin typeface="Calibri"/>
                <a:cs typeface="Calibri"/>
              </a:rPr>
              <a:t>le</a:t>
            </a:r>
            <a:r>
              <a:rPr sz="1400" spc="-10" dirty="0">
                <a:latin typeface="Calibri"/>
                <a:cs typeface="Calibri"/>
              </a:rPr>
              <a:t>d</a:t>
            </a:r>
            <a:r>
              <a:rPr sz="1400" spc="-15" dirty="0">
                <a:latin typeface="Calibri"/>
                <a:cs typeface="Calibri"/>
              </a:rPr>
              <a:t>g</a:t>
            </a:r>
            <a:r>
              <a:rPr sz="1400" dirty="0"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  <a:p>
            <a:pPr marL="127000" indent="-114300">
              <a:lnSpc>
                <a:spcPct val="100000"/>
              </a:lnSpc>
              <a:spcBef>
                <a:spcPts val="120"/>
              </a:spcBef>
              <a:buFont typeface="Calibri"/>
              <a:buChar char="•"/>
              <a:tabLst>
                <a:tab pos="127000" algn="l"/>
              </a:tabLst>
            </a:pPr>
            <a:r>
              <a:rPr dirty="0">
                <a:solidFill>
                  <a:srgbClr val="000000"/>
                </a:solidFill>
              </a:rPr>
              <a:t>Big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D</a:t>
            </a:r>
            <a:r>
              <a:rPr spc="-10" dirty="0">
                <a:solidFill>
                  <a:srgbClr val="000000"/>
                </a:solidFill>
              </a:rPr>
              <a:t>at</a:t>
            </a:r>
            <a:r>
              <a:rPr dirty="0">
                <a:solidFill>
                  <a:srgbClr val="000000"/>
                </a:solidFill>
              </a:rPr>
              <a:t>a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Con</a:t>
            </a:r>
            <a:r>
              <a:rPr spc="5" dirty="0">
                <a:solidFill>
                  <a:srgbClr val="000000"/>
                </a:solidFill>
              </a:rPr>
              <a:t>c</a:t>
            </a:r>
            <a:r>
              <a:rPr spc="-5" dirty="0">
                <a:solidFill>
                  <a:srgbClr val="000000"/>
                </a:solidFill>
              </a:rPr>
              <a:t>ept</a:t>
            </a:r>
          </a:p>
          <a:p>
            <a:pPr marL="241300" lvl="1" indent="-114300">
              <a:lnSpc>
                <a:spcPct val="100000"/>
              </a:lnSpc>
              <a:spcBef>
                <a:spcPts val="120"/>
              </a:spcBef>
              <a:buFont typeface="Calibri"/>
              <a:buChar char="•"/>
              <a:tabLst>
                <a:tab pos="241300" algn="l"/>
              </a:tabLst>
            </a:pPr>
            <a:r>
              <a:rPr sz="1400" spc="-70" dirty="0">
                <a:latin typeface="Calibri"/>
                <a:cs typeface="Calibri"/>
              </a:rPr>
              <a:t>V</a:t>
            </a:r>
            <a:r>
              <a:rPr sz="1400" spc="-5" dirty="0">
                <a:latin typeface="Calibri"/>
                <a:cs typeface="Calibri"/>
              </a:rPr>
              <a:t>olu</a:t>
            </a:r>
            <a:r>
              <a:rPr sz="1400" spc="-10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  <a:p>
            <a:pPr marL="241300" lvl="1" indent="-114300">
              <a:lnSpc>
                <a:spcPct val="100000"/>
              </a:lnSpc>
              <a:spcBef>
                <a:spcPts val="110"/>
              </a:spcBef>
              <a:buFont typeface="Calibri"/>
              <a:buChar char="•"/>
              <a:tabLst>
                <a:tab pos="241300" algn="l"/>
              </a:tabLst>
            </a:pPr>
            <a:r>
              <a:rPr sz="1400" spc="-80" dirty="0">
                <a:latin typeface="Calibri"/>
                <a:cs typeface="Calibri"/>
              </a:rPr>
              <a:t>V</a:t>
            </a:r>
            <a:r>
              <a:rPr sz="1400" dirty="0">
                <a:latin typeface="Calibri"/>
                <a:cs typeface="Calibri"/>
              </a:rPr>
              <a:t>ari</a:t>
            </a:r>
            <a:r>
              <a:rPr sz="1400" spc="-15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ty</a:t>
            </a:r>
            <a:endParaRPr sz="1400">
              <a:latin typeface="Calibri"/>
              <a:cs typeface="Calibri"/>
            </a:endParaRPr>
          </a:p>
          <a:p>
            <a:pPr marL="241300" lvl="1" indent="-114300">
              <a:lnSpc>
                <a:spcPct val="100000"/>
              </a:lnSpc>
              <a:spcBef>
                <a:spcPts val="120"/>
              </a:spcBef>
              <a:buFont typeface="Calibri"/>
              <a:buChar char="•"/>
              <a:tabLst>
                <a:tab pos="241300" algn="l"/>
              </a:tabLst>
            </a:pPr>
            <a:r>
              <a:rPr sz="1400" spc="-80" dirty="0">
                <a:latin typeface="Calibri"/>
                <a:cs typeface="Calibri"/>
              </a:rPr>
              <a:t>V</a:t>
            </a:r>
            <a:r>
              <a:rPr sz="1400" dirty="0">
                <a:latin typeface="Calibri"/>
                <a:cs typeface="Calibri"/>
              </a:rPr>
              <a:t>eloci</a:t>
            </a:r>
            <a:r>
              <a:rPr sz="1400" spc="-10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y</a:t>
            </a:r>
            <a:endParaRPr sz="1400">
              <a:latin typeface="Calibri"/>
              <a:cs typeface="Calibri"/>
            </a:endParaRPr>
          </a:p>
          <a:p>
            <a:pPr marL="241300" lvl="1" indent="-114300">
              <a:lnSpc>
                <a:spcPct val="100000"/>
              </a:lnSpc>
              <a:spcBef>
                <a:spcPts val="105"/>
              </a:spcBef>
              <a:buFont typeface="Calibri"/>
              <a:buChar char="•"/>
              <a:tabLst>
                <a:tab pos="241300" algn="l"/>
              </a:tabLst>
            </a:pPr>
            <a:r>
              <a:rPr sz="1400" spc="-80" dirty="0">
                <a:latin typeface="Calibri"/>
                <a:cs typeface="Calibri"/>
              </a:rPr>
              <a:t>V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25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0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ity</a:t>
            </a:r>
            <a:endParaRPr sz="1400">
              <a:latin typeface="Calibri"/>
              <a:cs typeface="Calibri"/>
            </a:endParaRPr>
          </a:p>
          <a:p>
            <a:pPr marL="127000" indent="-114300">
              <a:lnSpc>
                <a:spcPct val="100000"/>
              </a:lnSpc>
              <a:spcBef>
                <a:spcPts val="120"/>
              </a:spcBef>
              <a:buFont typeface="Calibri"/>
              <a:buChar char="•"/>
              <a:tabLst>
                <a:tab pos="127000" algn="l"/>
              </a:tabLst>
            </a:pPr>
            <a:r>
              <a:rPr dirty="0">
                <a:solidFill>
                  <a:srgbClr val="000000"/>
                </a:solidFill>
              </a:rPr>
              <a:t>Big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D</a:t>
            </a:r>
            <a:r>
              <a:rPr spc="-10" dirty="0">
                <a:solidFill>
                  <a:srgbClr val="000000"/>
                </a:solidFill>
              </a:rPr>
              <a:t>at</a:t>
            </a:r>
            <a:r>
              <a:rPr dirty="0">
                <a:solidFill>
                  <a:srgbClr val="000000"/>
                </a:solidFill>
              </a:rPr>
              <a:t>a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L</a:t>
            </a:r>
            <a:r>
              <a:rPr dirty="0">
                <a:solidFill>
                  <a:srgbClr val="000000"/>
                </a:solidFill>
              </a:rPr>
              <a:t>i</a:t>
            </a:r>
            <a:r>
              <a:rPr spc="-25" dirty="0">
                <a:solidFill>
                  <a:srgbClr val="000000"/>
                </a:solidFill>
              </a:rPr>
              <a:t>f</a:t>
            </a:r>
            <a:r>
              <a:rPr dirty="0">
                <a:solidFill>
                  <a:srgbClr val="000000"/>
                </a:solidFill>
              </a:rPr>
              <a:t>e </a:t>
            </a:r>
            <a:r>
              <a:rPr spc="-5" dirty="0">
                <a:solidFill>
                  <a:srgbClr val="000000"/>
                </a:solidFill>
              </a:rPr>
              <a:t>C</a:t>
            </a:r>
            <a:r>
              <a:rPr spc="-20" dirty="0">
                <a:solidFill>
                  <a:srgbClr val="000000"/>
                </a:solidFill>
              </a:rPr>
              <a:t>y</a:t>
            </a:r>
            <a:r>
              <a:rPr spc="-5" dirty="0">
                <a:solidFill>
                  <a:srgbClr val="000000"/>
                </a:solidFill>
              </a:rPr>
              <a:t>cle</a:t>
            </a:r>
          </a:p>
          <a:p>
            <a:pPr marL="241300" lvl="1" indent="-114300">
              <a:lnSpc>
                <a:spcPct val="100000"/>
              </a:lnSpc>
              <a:spcBef>
                <a:spcPts val="105"/>
              </a:spcBef>
              <a:buFont typeface="Calibri"/>
              <a:buChar char="•"/>
              <a:tabLst>
                <a:tab pos="241300" algn="l"/>
              </a:tabLst>
            </a:pPr>
            <a:r>
              <a:rPr sz="1400" spc="-5" dirty="0">
                <a:latin typeface="Calibri"/>
                <a:cs typeface="Calibri"/>
              </a:rPr>
              <a:t>D</a:t>
            </a:r>
            <a:r>
              <a:rPr sz="1400" spc="-15" dirty="0">
                <a:latin typeface="Calibri"/>
                <a:cs typeface="Calibri"/>
              </a:rPr>
              <a:t>at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Ac</a:t>
            </a:r>
            <a:r>
              <a:rPr sz="1400" spc="-10" dirty="0">
                <a:latin typeface="Calibri"/>
                <a:cs typeface="Calibri"/>
              </a:rPr>
              <a:t>qu</a:t>
            </a:r>
            <a:r>
              <a:rPr sz="1400" dirty="0">
                <a:latin typeface="Calibri"/>
                <a:cs typeface="Calibri"/>
              </a:rPr>
              <a:t>isition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20"/>
              </a:spcBef>
              <a:buFont typeface="Calibri"/>
              <a:buChar char="•"/>
              <a:tabLst>
                <a:tab pos="355600" algn="l"/>
              </a:tabLst>
            </a:pPr>
            <a:r>
              <a:rPr sz="1400" dirty="0">
                <a:latin typeface="Calibri"/>
                <a:cs typeface="Calibri"/>
              </a:rPr>
              <a:t>M</a:t>
            </a:r>
            <a:r>
              <a:rPr sz="1400" spc="-10" dirty="0">
                <a:latin typeface="Calibri"/>
                <a:cs typeface="Calibri"/>
              </a:rPr>
              <a:t>u</a:t>
            </a:r>
            <a:r>
              <a:rPr sz="1400" dirty="0">
                <a:latin typeface="Calibri"/>
                <a:cs typeface="Calibri"/>
              </a:rPr>
              <a:t>lti-</a:t>
            </a:r>
            <a:r>
              <a:rPr sz="1400" spc="-5" dirty="0">
                <a:latin typeface="Calibri"/>
                <a:cs typeface="Calibri"/>
              </a:rPr>
              <a:t>C</a:t>
            </a:r>
            <a:r>
              <a:rPr sz="1400" spc="-10" dirty="0">
                <a:latin typeface="Calibri"/>
                <a:cs typeface="Calibri"/>
              </a:rPr>
              <a:t>h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0" dirty="0">
                <a:latin typeface="Calibri"/>
                <a:cs typeface="Calibri"/>
              </a:rPr>
              <a:t>nn</a:t>
            </a:r>
            <a:r>
              <a:rPr sz="1400" dirty="0">
                <a:latin typeface="Calibri"/>
                <a:cs typeface="Calibri"/>
              </a:rPr>
              <a:t>els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05"/>
              </a:spcBef>
              <a:buFont typeface="Calibri"/>
              <a:buChar char="•"/>
              <a:tabLst>
                <a:tab pos="355600" algn="l"/>
              </a:tabLst>
            </a:pPr>
            <a:r>
              <a:rPr sz="1400" spc="-10" dirty="0">
                <a:latin typeface="Calibri"/>
                <a:cs typeface="Calibri"/>
              </a:rPr>
              <a:t>I</a:t>
            </a:r>
            <a:r>
              <a:rPr sz="1400" spc="-20" dirty="0">
                <a:latin typeface="Calibri"/>
                <a:cs typeface="Calibri"/>
              </a:rPr>
              <a:t>n</a:t>
            </a:r>
            <a:r>
              <a:rPr sz="1400" spc="-1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er</a:t>
            </a:r>
            <a:r>
              <a:rPr sz="1400" spc="-10" dirty="0">
                <a:latin typeface="Calibri"/>
                <a:cs typeface="Calibri"/>
              </a:rPr>
              <a:t>n</a:t>
            </a:r>
            <a:r>
              <a:rPr sz="1400" spc="-15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t 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f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Th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10" dirty="0">
                <a:latin typeface="Calibri"/>
                <a:cs typeface="Calibri"/>
              </a:rPr>
              <a:t>g</a:t>
            </a:r>
            <a:r>
              <a:rPr sz="1400" dirty="0"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20"/>
              </a:spcBef>
              <a:buFont typeface="Calibri"/>
              <a:buChar char="•"/>
              <a:tabLst>
                <a:tab pos="355600" algn="l"/>
              </a:tabLst>
            </a:pPr>
            <a:r>
              <a:rPr sz="1400" spc="-5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lo</a:t>
            </a:r>
            <a:r>
              <a:rPr sz="1400" spc="-10" dirty="0">
                <a:latin typeface="Calibri"/>
                <a:cs typeface="Calibri"/>
              </a:rPr>
              <a:t>ud</a:t>
            </a:r>
            <a:r>
              <a:rPr sz="1400" dirty="0">
                <a:latin typeface="Calibri"/>
                <a:cs typeface="Calibri"/>
              </a:rPr>
              <a:t>/Grid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Com</a:t>
            </a:r>
            <a:r>
              <a:rPr sz="1400" spc="-10" dirty="0">
                <a:latin typeface="Calibri"/>
                <a:cs typeface="Calibri"/>
              </a:rPr>
              <a:t>pu</a:t>
            </a:r>
            <a:r>
              <a:rPr sz="1400" dirty="0">
                <a:latin typeface="Calibri"/>
                <a:cs typeface="Calibri"/>
              </a:rPr>
              <a:t>ti</a:t>
            </a:r>
            <a:r>
              <a:rPr sz="1400" spc="-10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g</a:t>
            </a:r>
            <a:endParaRPr sz="1400">
              <a:latin typeface="Calibri"/>
              <a:cs typeface="Calibri"/>
            </a:endParaRPr>
          </a:p>
          <a:p>
            <a:pPr marL="241300" lvl="1" indent="-114300">
              <a:lnSpc>
                <a:spcPct val="100000"/>
              </a:lnSpc>
              <a:spcBef>
                <a:spcPts val="105"/>
              </a:spcBef>
              <a:buFont typeface="Calibri"/>
              <a:buChar char="•"/>
              <a:tabLst>
                <a:tab pos="241300" algn="l"/>
              </a:tabLst>
            </a:pPr>
            <a:r>
              <a:rPr sz="1400" spc="-5" dirty="0">
                <a:latin typeface="Calibri"/>
                <a:cs typeface="Calibri"/>
              </a:rPr>
              <a:t>D</a:t>
            </a:r>
            <a:r>
              <a:rPr sz="1400" spc="-15" dirty="0">
                <a:latin typeface="Calibri"/>
                <a:cs typeface="Calibri"/>
              </a:rPr>
              <a:t>at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</a:t>
            </a:r>
            <a:r>
              <a:rPr sz="1400" spc="-15" dirty="0">
                <a:latin typeface="Calibri"/>
                <a:cs typeface="Calibri"/>
              </a:rPr>
              <a:t>t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20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5" dirty="0">
                <a:latin typeface="Calibri"/>
                <a:cs typeface="Calibri"/>
              </a:rPr>
              <a:t>g</a:t>
            </a:r>
            <a:r>
              <a:rPr sz="1400" dirty="0"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20"/>
              </a:spcBef>
              <a:buFont typeface="Calibri"/>
              <a:buChar char="•"/>
              <a:tabLst>
                <a:tab pos="355600" algn="l"/>
              </a:tabLst>
            </a:pPr>
            <a:r>
              <a:rPr sz="1400" spc="-5" dirty="0">
                <a:latin typeface="Calibri"/>
                <a:cs typeface="Calibri"/>
              </a:rPr>
              <a:t>D</a:t>
            </a:r>
            <a:r>
              <a:rPr sz="1400" spc="-15" dirty="0">
                <a:latin typeface="Calibri"/>
                <a:cs typeface="Calibri"/>
              </a:rPr>
              <a:t>at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Base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20"/>
              </a:spcBef>
              <a:buFont typeface="Calibri"/>
              <a:buChar char="•"/>
              <a:tabLst>
                <a:tab pos="355600" algn="l"/>
              </a:tabLst>
            </a:pPr>
            <a:r>
              <a:rPr sz="1400" spc="-5" dirty="0">
                <a:latin typeface="Calibri"/>
                <a:cs typeface="Calibri"/>
              </a:rPr>
              <a:t>D</a:t>
            </a:r>
            <a:r>
              <a:rPr sz="1400" spc="-15" dirty="0">
                <a:latin typeface="Calibri"/>
                <a:cs typeface="Calibri"/>
              </a:rPr>
              <a:t>a</a:t>
            </a:r>
            <a:r>
              <a:rPr sz="1400" spc="-20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5" dirty="0">
                <a:latin typeface="Calibri"/>
                <a:cs typeface="Calibri"/>
              </a:rPr>
              <a:t>W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25" dirty="0">
                <a:latin typeface="Calibri"/>
                <a:cs typeface="Calibri"/>
              </a:rPr>
              <a:t>r</a:t>
            </a:r>
            <a:r>
              <a:rPr sz="1400" spc="-5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h</a:t>
            </a:r>
            <a:r>
              <a:rPr sz="1400" spc="-5" dirty="0">
                <a:latin typeface="Calibri"/>
                <a:cs typeface="Calibri"/>
              </a:rPr>
              <a:t>ouse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10"/>
              </a:spcBef>
              <a:buFont typeface="Calibri"/>
              <a:buChar char="•"/>
              <a:tabLst>
                <a:tab pos="355600" algn="l"/>
              </a:tabLst>
            </a:pPr>
            <a:r>
              <a:rPr sz="1400" spc="-5" dirty="0">
                <a:latin typeface="Calibri"/>
                <a:cs typeface="Calibri"/>
              </a:rPr>
              <a:t>D</a:t>
            </a:r>
            <a:r>
              <a:rPr sz="1400" spc="-15" dirty="0">
                <a:latin typeface="Calibri"/>
                <a:cs typeface="Calibri"/>
              </a:rPr>
              <a:t>at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La</a:t>
            </a:r>
            <a:r>
              <a:rPr sz="1400" spc="-55" dirty="0">
                <a:latin typeface="Calibri"/>
                <a:cs typeface="Calibri"/>
              </a:rPr>
              <a:t>k</a:t>
            </a:r>
            <a:r>
              <a:rPr sz="1400" dirty="0"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20"/>
              </a:spcBef>
              <a:buFont typeface="Calibri"/>
              <a:buChar char="•"/>
              <a:tabLst>
                <a:tab pos="355600" algn="l"/>
              </a:tabLst>
            </a:pPr>
            <a:r>
              <a:rPr sz="1400" spc="-5" dirty="0">
                <a:latin typeface="Calibri"/>
                <a:cs typeface="Calibri"/>
              </a:rPr>
              <a:t>D</a:t>
            </a:r>
            <a:r>
              <a:rPr sz="1400" spc="-15" dirty="0">
                <a:latin typeface="Calibri"/>
                <a:cs typeface="Calibri"/>
              </a:rPr>
              <a:t>at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Sec</a:t>
            </a:r>
            <a:r>
              <a:rPr sz="1400" spc="-10" dirty="0">
                <a:latin typeface="Calibri"/>
                <a:cs typeface="Calibri"/>
              </a:rPr>
              <a:t>u</a:t>
            </a:r>
            <a:r>
              <a:rPr sz="1400" dirty="0">
                <a:latin typeface="Calibri"/>
                <a:cs typeface="Calibri"/>
              </a:rPr>
              <a:t>rity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614422" y="912113"/>
            <a:ext cx="2653665" cy="922019"/>
          </a:xfrm>
          <a:custGeom>
            <a:avLst/>
            <a:gdLst/>
            <a:ahLst/>
            <a:cxnLst/>
            <a:rect l="l" t="t" r="r" b="b"/>
            <a:pathLst>
              <a:path w="2653665" h="922019">
                <a:moveTo>
                  <a:pt x="0" y="922019"/>
                </a:moveTo>
                <a:lnTo>
                  <a:pt x="2653283" y="922019"/>
                </a:lnTo>
                <a:lnTo>
                  <a:pt x="2653283" y="0"/>
                </a:lnTo>
                <a:lnTo>
                  <a:pt x="0" y="0"/>
                </a:lnTo>
                <a:lnTo>
                  <a:pt x="0" y="92201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614422" y="912113"/>
            <a:ext cx="2653665" cy="922019"/>
          </a:xfrm>
          <a:custGeom>
            <a:avLst/>
            <a:gdLst/>
            <a:ahLst/>
            <a:cxnLst/>
            <a:rect l="l" t="t" r="r" b="b"/>
            <a:pathLst>
              <a:path w="2653665" h="922019">
                <a:moveTo>
                  <a:pt x="0" y="922019"/>
                </a:moveTo>
                <a:lnTo>
                  <a:pt x="2653283" y="922019"/>
                </a:lnTo>
                <a:lnTo>
                  <a:pt x="2653283" y="0"/>
                </a:lnTo>
                <a:lnTo>
                  <a:pt x="0" y="0"/>
                </a:lnTo>
                <a:lnTo>
                  <a:pt x="0" y="922019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496183" y="1253616"/>
            <a:ext cx="8890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tics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602229" y="1850898"/>
            <a:ext cx="2677795" cy="4535805"/>
          </a:xfrm>
          <a:custGeom>
            <a:avLst/>
            <a:gdLst/>
            <a:ahLst/>
            <a:cxnLst/>
            <a:rect l="l" t="t" r="r" b="b"/>
            <a:pathLst>
              <a:path w="2677795" h="4535805">
                <a:moveTo>
                  <a:pt x="0" y="4535424"/>
                </a:moveTo>
                <a:lnTo>
                  <a:pt x="2677668" y="4535424"/>
                </a:lnTo>
                <a:lnTo>
                  <a:pt x="2677668" y="0"/>
                </a:lnTo>
                <a:lnTo>
                  <a:pt x="0" y="0"/>
                </a:lnTo>
                <a:lnTo>
                  <a:pt x="0" y="4535424"/>
                </a:lnTo>
                <a:close/>
              </a:path>
            </a:pathLst>
          </a:custGeom>
          <a:solidFill>
            <a:srgbClr val="E8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602229" y="1850898"/>
            <a:ext cx="2677795" cy="4535805"/>
          </a:xfrm>
          <a:custGeom>
            <a:avLst/>
            <a:gdLst/>
            <a:ahLst/>
            <a:cxnLst/>
            <a:rect l="l" t="t" r="r" b="b"/>
            <a:pathLst>
              <a:path w="2677795" h="4535805">
                <a:moveTo>
                  <a:pt x="0" y="4535424"/>
                </a:moveTo>
                <a:lnTo>
                  <a:pt x="2677668" y="4535424"/>
                </a:lnTo>
                <a:lnTo>
                  <a:pt x="2677668" y="0"/>
                </a:lnTo>
                <a:lnTo>
                  <a:pt x="0" y="0"/>
                </a:lnTo>
                <a:lnTo>
                  <a:pt x="0" y="4535424"/>
                </a:lnTo>
                <a:close/>
              </a:path>
            </a:pathLst>
          </a:custGeom>
          <a:ln w="25908">
            <a:solidFill>
              <a:srgbClr val="E8D0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663189" y="1926463"/>
            <a:ext cx="2428240" cy="2222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 indent="-114300">
              <a:lnSpc>
                <a:spcPct val="100000"/>
              </a:lnSpc>
              <a:buFont typeface="Calibri"/>
              <a:buChar char="•"/>
              <a:tabLst>
                <a:tab pos="127000" algn="l"/>
              </a:tabLst>
            </a:pPr>
            <a:r>
              <a:rPr sz="1400" b="1" dirty="0">
                <a:latin typeface="Calibri"/>
                <a:cs typeface="Calibri"/>
              </a:rPr>
              <a:t>Concept</a:t>
            </a:r>
            <a:endParaRPr sz="1400">
              <a:latin typeface="Calibri"/>
              <a:cs typeface="Calibri"/>
            </a:endParaRPr>
          </a:p>
          <a:p>
            <a:pPr marL="127000" indent="-114300">
              <a:lnSpc>
                <a:spcPct val="100000"/>
              </a:lnSpc>
              <a:spcBef>
                <a:spcPts val="105"/>
              </a:spcBef>
              <a:buFont typeface="Calibri"/>
              <a:buChar char="•"/>
              <a:tabLst>
                <a:tab pos="127000" algn="l"/>
              </a:tabLst>
            </a:pPr>
            <a:r>
              <a:rPr sz="1400" b="1" spc="-50" dirty="0">
                <a:latin typeface="Calibri"/>
                <a:cs typeface="Calibri"/>
              </a:rPr>
              <a:t>T</a:t>
            </a:r>
            <a:r>
              <a:rPr sz="1400" b="1" spc="-10" dirty="0">
                <a:latin typeface="Calibri"/>
                <a:cs typeface="Calibri"/>
              </a:rPr>
              <a:t>y</a:t>
            </a:r>
            <a:r>
              <a:rPr sz="1400" b="1" dirty="0">
                <a:latin typeface="Calibri"/>
                <a:cs typeface="Calibri"/>
              </a:rPr>
              <a:t>pes</a:t>
            </a:r>
            <a:endParaRPr sz="1400">
              <a:latin typeface="Calibri"/>
              <a:cs typeface="Calibri"/>
            </a:endParaRPr>
          </a:p>
          <a:p>
            <a:pPr marL="241300" lvl="1" indent="-114300">
              <a:lnSpc>
                <a:spcPct val="100000"/>
              </a:lnSpc>
              <a:spcBef>
                <a:spcPts val="120"/>
              </a:spcBef>
              <a:buFont typeface="Calibri"/>
              <a:buChar char="•"/>
              <a:tabLst>
                <a:tab pos="241935" algn="l"/>
              </a:tabLst>
            </a:pPr>
            <a:r>
              <a:rPr sz="1400" spc="-85" dirty="0">
                <a:latin typeface="Calibri"/>
                <a:cs typeface="Calibri"/>
              </a:rPr>
              <a:t>T</a:t>
            </a:r>
            <a:r>
              <a:rPr sz="1400" spc="-25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0" dirty="0">
                <a:latin typeface="Calibri"/>
                <a:cs typeface="Calibri"/>
              </a:rPr>
              <a:t>d</a:t>
            </a:r>
            <a:r>
              <a:rPr sz="1400" dirty="0">
                <a:latin typeface="Calibri"/>
                <a:cs typeface="Calibri"/>
              </a:rPr>
              <a:t>itio</a:t>
            </a:r>
            <a:r>
              <a:rPr sz="1400" spc="-10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al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5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al</a:t>
            </a:r>
            <a:r>
              <a:rPr sz="1400" spc="5" dirty="0">
                <a:latin typeface="Calibri"/>
                <a:cs typeface="Calibri"/>
              </a:rPr>
              <a:t>y</a:t>
            </a:r>
            <a:r>
              <a:rPr sz="1400" dirty="0">
                <a:latin typeface="Calibri"/>
                <a:cs typeface="Calibri"/>
              </a:rPr>
              <a:t>ti</a:t>
            </a:r>
            <a:r>
              <a:rPr sz="1400" spc="-10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10"/>
              </a:spcBef>
              <a:buFont typeface="Calibri"/>
              <a:buChar char="•"/>
              <a:tabLst>
                <a:tab pos="356235" algn="l"/>
              </a:tabLst>
            </a:pPr>
            <a:r>
              <a:rPr sz="1400" dirty="0">
                <a:latin typeface="Calibri"/>
                <a:cs typeface="Calibri"/>
              </a:rPr>
              <a:t>B</a:t>
            </a:r>
            <a:r>
              <a:rPr sz="1400" spc="-10" dirty="0">
                <a:latin typeface="Calibri"/>
                <a:cs typeface="Calibri"/>
              </a:rPr>
              <a:t>u</a:t>
            </a:r>
            <a:r>
              <a:rPr sz="1400" spc="-5" dirty="0">
                <a:latin typeface="Calibri"/>
                <a:cs typeface="Calibri"/>
              </a:rPr>
              <a:t>sines</a:t>
            </a:r>
            <a:r>
              <a:rPr sz="1400" dirty="0">
                <a:latin typeface="Calibri"/>
                <a:cs typeface="Calibri"/>
              </a:rPr>
              <a:t>s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</a:t>
            </a:r>
            <a:r>
              <a:rPr sz="1400" spc="-20" dirty="0">
                <a:latin typeface="Calibri"/>
                <a:cs typeface="Calibri"/>
              </a:rPr>
              <a:t>n</a:t>
            </a:r>
            <a:r>
              <a:rPr sz="1400" spc="-1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elli</a:t>
            </a:r>
            <a:r>
              <a:rPr sz="1400" spc="-15" dirty="0">
                <a:latin typeface="Calibri"/>
                <a:cs typeface="Calibri"/>
              </a:rPr>
              <a:t>g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nc</a:t>
            </a:r>
            <a:r>
              <a:rPr sz="1400" dirty="0">
                <a:latin typeface="Calibri"/>
                <a:cs typeface="Calibri"/>
              </a:rPr>
              <a:t>e </a:t>
            </a:r>
            <a:r>
              <a:rPr sz="1400" spc="-5" dirty="0">
                <a:latin typeface="Calibri"/>
                <a:cs typeface="Calibri"/>
              </a:rPr>
              <a:t>(BI)</a:t>
            </a:r>
            <a:endParaRPr sz="1400">
              <a:latin typeface="Calibri"/>
              <a:cs typeface="Calibri"/>
            </a:endParaRPr>
          </a:p>
          <a:p>
            <a:pPr marL="355600" marR="5080" lvl="2" indent="-114300">
              <a:lnSpc>
                <a:spcPts val="1540"/>
              </a:lnSpc>
              <a:spcBef>
                <a:spcPts val="285"/>
              </a:spcBef>
              <a:buFont typeface="Calibri"/>
              <a:buChar char="•"/>
              <a:tabLst>
                <a:tab pos="356235" algn="l"/>
              </a:tabLst>
            </a:pPr>
            <a:r>
              <a:rPr sz="1400" spc="-10" dirty="0">
                <a:latin typeface="Calibri"/>
                <a:cs typeface="Calibri"/>
              </a:rPr>
              <a:t>On</a:t>
            </a:r>
            <a:r>
              <a:rPr sz="1400" spc="-5" dirty="0">
                <a:latin typeface="Calibri"/>
                <a:cs typeface="Calibri"/>
              </a:rPr>
              <a:t>Lin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Anal</a:t>
            </a:r>
            <a:r>
              <a:rPr sz="1400" spc="5" dirty="0">
                <a:latin typeface="Calibri"/>
                <a:cs typeface="Calibri"/>
              </a:rPr>
              <a:t>y</a:t>
            </a:r>
            <a:r>
              <a:rPr sz="1400" dirty="0">
                <a:latin typeface="Calibri"/>
                <a:cs typeface="Calibri"/>
              </a:rPr>
              <a:t>ti</a:t>
            </a:r>
            <a:r>
              <a:rPr sz="1400" spc="-20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al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</a:t>
            </a:r>
            <a:r>
              <a:rPr sz="1400" spc="-25" dirty="0">
                <a:latin typeface="Calibri"/>
                <a:cs typeface="Calibri"/>
              </a:rPr>
              <a:t>r</a:t>
            </a:r>
            <a:r>
              <a:rPr sz="1400" spc="-5" dirty="0">
                <a:latin typeface="Calibri"/>
                <a:cs typeface="Calibri"/>
              </a:rPr>
              <a:t>oces</a:t>
            </a:r>
            <a:r>
              <a:rPr sz="1400" dirty="0">
                <a:latin typeface="Calibri"/>
                <a:cs typeface="Calibri"/>
              </a:rPr>
              <a:t>sing </a:t>
            </a:r>
            <a:r>
              <a:rPr sz="1400" spc="-10" dirty="0">
                <a:latin typeface="Calibri"/>
                <a:cs typeface="Calibri"/>
              </a:rPr>
              <a:t>(O</a:t>
            </a:r>
            <a:r>
              <a:rPr sz="1400" spc="-5" dirty="0">
                <a:latin typeface="Calibri"/>
                <a:cs typeface="Calibri"/>
              </a:rPr>
              <a:t>LAP</a:t>
            </a:r>
            <a:r>
              <a:rPr sz="1400" dirty="0">
                <a:latin typeface="Calibri"/>
                <a:cs typeface="Calibri"/>
              </a:rPr>
              <a:t>)</a:t>
            </a:r>
            <a:endParaRPr sz="1400">
              <a:latin typeface="Calibri"/>
              <a:cs typeface="Calibri"/>
            </a:endParaRPr>
          </a:p>
          <a:p>
            <a:pPr marL="241300" lvl="1" indent="-114300">
              <a:lnSpc>
                <a:spcPct val="100000"/>
              </a:lnSpc>
              <a:spcBef>
                <a:spcPts val="90"/>
              </a:spcBef>
              <a:buFont typeface="Calibri"/>
              <a:buChar char="•"/>
              <a:tabLst>
                <a:tab pos="241935" algn="l"/>
              </a:tabLst>
            </a:pPr>
            <a:r>
              <a:rPr sz="1400" dirty="0">
                <a:latin typeface="Calibri"/>
                <a:cs typeface="Calibri"/>
              </a:rPr>
              <a:t>Ad</a:t>
            </a:r>
            <a:r>
              <a:rPr sz="1400" spc="-30" dirty="0">
                <a:latin typeface="Calibri"/>
                <a:cs typeface="Calibri"/>
              </a:rPr>
              <a:t>v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0" dirty="0">
                <a:latin typeface="Calibri"/>
                <a:cs typeface="Calibri"/>
              </a:rPr>
              <a:t>nc</a:t>
            </a:r>
            <a:r>
              <a:rPr sz="1400" dirty="0">
                <a:latin typeface="Calibri"/>
                <a:cs typeface="Calibri"/>
              </a:rPr>
              <a:t>ed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Anal</a:t>
            </a:r>
            <a:r>
              <a:rPr sz="1400" spc="5" dirty="0">
                <a:latin typeface="Calibri"/>
                <a:cs typeface="Calibri"/>
              </a:rPr>
              <a:t>y</a:t>
            </a:r>
            <a:r>
              <a:rPr sz="1400" dirty="0">
                <a:latin typeface="Calibri"/>
                <a:cs typeface="Calibri"/>
              </a:rPr>
              <a:t>ti</a:t>
            </a:r>
            <a:r>
              <a:rPr sz="1400" spc="-10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05"/>
              </a:spcBef>
              <a:buFont typeface="Calibri"/>
              <a:buChar char="•"/>
              <a:tabLst>
                <a:tab pos="356235" algn="l"/>
              </a:tabLst>
            </a:pPr>
            <a:r>
              <a:rPr sz="1400" dirty="0">
                <a:latin typeface="Calibri"/>
                <a:cs typeface="Calibri"/>
              </a:rPr>
              <a:t>Artificial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</a:t>
            </a:r>
            <a:r>
              <a:rPr sz="1400" spc="-20" dirty="0">
                <a:latin typeface="Calibri"/>
                <a:cs typeface="Calibri"/>
              </a:rPr>
              <a:t>n</a:t>
            </a:r>
            <a:r>
              <a:rPr sz="1400" spc="-1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elli</a:t>
            </a:r>
            <a:r>
              <a:rPr sz="1400" spc="-15" dirty="0">
                <a:latin typeface="Calibri"/>
                <a:cs typeface="Calibri"/>
              </a:rPr>
              <a:t>g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nc</a:t>
            </a:r>
            <a:r>
              <a:rPr sz="1400" dirty="0"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20"/>
              </a:spcBef>
              <a:buFont typeface="Calibri"/>
              <a:buChar char="•"/>
              <a:tabLst>
                <a:tab pos="356235" algn="l"/>
              </a:tabLst>
            </a:pPr>
            <a:r>
              <a:rPr sz="1400" spc="-5" dirty="0">
                <a:latin typeface="Calibri"/>
                <a:cs typeface="Calibri"/>
              </a:rPr>
              <a:t>D</a:t>
            </a:r>
            <a:r>
              <a:rPr sz="1400" spc="-15" dirty="0">
                <a:latin typeface="Calibri"/>
                <a:cs typeface="Calibri"/>
              </a:rPr>
              <a:t>at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Mi</a:t>
            </a:r>
            <a:r>
              <a:rPr sz="1400" spc="-5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ing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05"/>
              </a:spcBef>
              <a:buFont typeface="Calibri"/>
              <a:buChar char="•"/>
              <a:tabLst>
                <a:tab pos="356235" algn="l"/>
              </a:tabLst>
            </a:pPr>
            <a:r>
              <a:rPr sz="1400" dirty="0">
                <a:latin typeface="Calibri"/>
                <a:cs typeface="Calibri"/>
              </a:rPr>
              <a:t>Ma</a:t>
            </a:r>
            <a:r>
              <a:rPr sz="1400" spc="-10" dirty="0">
                <a:latin typeface="Calibri"/>
                <a:cs typeface="Calibri"/>
              </a:rPr>
              <a:t>ch</a:t>
            </a:r>
            <a:r>
              <a:rPr sz="1400" dirty="0">
                <a:latin typeface="Calibri"/>
                <a:cs typeface="Calibri"/>
              </a:rPr>
              <a:t>ine</a:t>
            </a:r>
            <a:r>
              <a:rPr sz="1400" spc="-5" dirty="0">
                <a:latin typeface="Calibri"/>
                <a:cs typeface="Calibri"/>
              </a:rPr>
              <a:t> Le</a:t>
            </a:r>
            <a:r>
              <a:rPr sz="1400" dirty="0">
                <a:latin typeface="Calibri"/>
                <a:cs typeface="Calibri"/>
              </a:rPr>
              <a:t>arni</a:t>
            </a:r>
            <a:r>
              <a:rPr sz="1400" spc="-10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602985" y="907541"/>
            <a:ext cx="3541395" cy="922019"/>
          </a:xfrm>
          <a:custGeom>
            <a:avLst/>
            <a:gdLst/>
            <a:ahLst/>
            <a:cxnLst/>
            <a:rect l="l" t="t" r="r" b="b"/>
            <a:pathLst>
              <a:path w="3541395" h="922019">
                <a:moveTo>
                  <a:pt x="0" y="922019"/>
                </a:moveTo>
                <a:lnTo>
                  <a:pt x="3541013" y="922019"/>
                </a:lnTo>
                <a:lnTo>
                  <a:pt x="3541013" y="0"/>
                </a:lnTo>
                <a:lnTo>
                  <a:pt x="0" y="0"/>
                </a:lnTo>
                <a:lnTo>
                  <a:pt x="0" y="92201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602985" y="1829561"/>
            <a:ext cx="3541395" cy="0"/>
          </a:xfrm>
          <a:custGeom>
            <a:avLst/>
            <a:gdLst/>
            <a:ahLst/>
            <a:cxnLst/>
            <a:rect l="l" t="t" r="r" b="b"/>
            <a:pathLst>
              <a:path w="3541395">
                <a:moveTo>
                  <a:pt x="0" y="0"/>
                </a:moveTo>
                <a:lnTo>
                  <a:pt x="3541013" y="0"/>
                </a:lnTo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02985" y="907541"/>
            <a:ext cx="3541395" cy="922019"/>
          </a:xfrm>
          <a:custGeom>
            <a:avLst/>
            <a:gdLst/>
            <a:ahLst/>
            <a:cxnLst/>
            <a:rect l="l" t="t" r="r" b="b"/>
            <a:pathLst>
              <a:path w="3541395" h="922019">
                <a:moveTo>
                  <a:pt x="3541013" y="0"/>
                </a:moveTo>
                <a:lnTo>
                  <a:pt x="0" y="0"/>
                </a:lnTo>
                <a:lnTo>
                  <a:pt x="0" y="922019"/>
                </a:lnTo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53278" y="1863089"/>
            <a:ext cx="3491229" cy="4546600"/>
          </a:xfrm>
          <a:custGeom>
            <a:avLst/>
            <a:gdLst/>
            <a:ahLst/>
            <a:cxnLst/>
            <a:rect l="l" t="t" r="r" b="b"/>
            <a:pathLst>
              <a:path w="3491229" h="4546600">
                <a:moveTo>
                  <a:pt x="0" y="4546091"/>
                </a:moveTo>
                <a:lnTo>
                  <a:pt x="3490722" y="4546091"/>
                </a:lnTo>
                <a:lnTo>
                  <a:pt x="3490722" y="0"/>
                </a:lnTo>
                <a:lnTo>
                  <a:pt x="0" y="0"/>
                </a:lnTo>
                <a:lnTo>
                  <a:pt x="0" y="4546091"/>
                </a:lnTo>
                <a:close/>
              </a:path>
            </a:pathLst>
          </a:custGeom>
          <a:solidFill>
            <a:srgbClr val="E8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653278" y="6409182"/>
            <a:ext cx="3491229" cy="0"/>
          </a:xfrm>
          <a:custGeom>
            <a:avLst/>
            <a:gdLst/>
            <a:ahLst/>
            <a:cxnLst/>
            <a:rect l="l" t="t" r="r" b="b"/>
            <a:pathLst>
              <a:path w="3491229">
                <a:moveTo>
                  <a:pt x="0" y="0"/>
                </a:moveTo>
                <a:lnTo>
                  <a:pt x="3490722" y="0"/>
                </a:lnTo>
              </a:path>
            </a:pathLst>
          </a:custGeom>
          <a:ln w="25908">
            <a:solidFill>
              <a:srgbClr val="E8D0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653278" y="1863089"/>
            <a:ext cx="3491229" cy="4546600"/>
          </a:xfrm>
          <a:custGeom>
            <a:avLst/>
            <a:gdLst/>
            <a:ahLst/>
            <a:cxnLst/>
            <a:rect l="l" t="t" r="r" b="b"/>
            <a:pathLst>
              <a:path w="3491229" h="4546600">
                <a:moveTo>
                  <a:pt x="3490722" y="0"/>
                </a:moveTo>
                <a:lnTo>
                  <a:pt x="0" y="0"/>
                </a:lnTo>
                <a:lnTo>
                  <a:pt x="0" y="4546091"/>
                </a:lnTo>
              </a:path>
            </a:pathLst>
          </a:custGeom>
          <a:ln w="25908">
            <a:solidFill>
              <a:srgbClr val="E8D0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2025">
              <a:lnSpc>
                <a:spcPct val="100000"/>
              </a:lnSpc>
            </a:pPr>
            <a:r>
              <a:rPr spc="-10" dirty="0"/>
              <a:t>Big</a:t>
            </a:r>
            <a:r>
              <a:rPr spc="-5" dirty="0"/>
              <a:t> </a:t>
            </a:r>
            <a:r>
              <a:rPr dirty="0"/>
              <a:t>D</a:t>
            </a:r>
            <a:r>
              <a:rPr spc="-25" dirty="0"/>
              <a:t>at</a:t>
            </a:r>
            <a:r>
              <a:rPr spc="-10" dirty="0"/>
              <a:t>a </a:t>
            </a:r>
            <a:r>
              <a:rPr spc="-15" dirty="0"/>
              <a:t>A</a:t>
            </a:r>
            <a:r>
              <a:rPr spc="-5" dirty="0"/>
              <a:t>n</a:t>
            </a:r>
            <a:r>
              <a:rPr spc="-10" dirty="0"/>
              <a:t>al</a:t>
            </a:r>
            <a:r>
              <a:rPr spc="-5" dirty="0"/>
              <a:t>y</a:t>
            </a:r>
            <a:r>
              <a:rPr spc="-10" dirty="0"/>
              <a:t>tics</a:t>
            </a:r>
          </a:p>
          <a:p>
            <a:pPr>
              <a:lnSpc>
                <a:spcPct val="100000"/>
              </a:lnSpc>
            </a:pPr>
            <a:endParaRPr spc="-10" dirty="0"/>
          </a:p>
          <a:p>
            <a:pPr marL="127000" indent="-114300">
              <a:lnSpc>
                <a:spcPct val="100000"/>
              </a:lnSpc>
              <a:spcBef>
                <a:spcPts val="1300"/>
              </a:spcBef>
              <a:buFont typeface="Calibri"/>
              <a:buChar char="•"/>
              <a:tabLst>
                <a:tab pos="127000" algn="l"/>
              </a:tabLst>
            </a:pPr>
            <a:r>
              <a:rPr sz="1400" dirty="0">
                <a:solidFill>
                  <a:srgbClr val="000000"/>
                </a:solidFill>
              </a:rPr>
              <a:t>Concept</a:t>
            </a:r>
            <a:endParaRPr sz="1400"/>
          </a:p>
          <a:p>
            <a:pPr marL="127000" indent="-114300">
              <a:lnSpc>
                <a:spcPct val="100000"/>
              </a:lnSpc>
              <a:spcBef>
                <a:spcPts val="105"/>
              </a:spcBef>
              <a:buFont typeface="Calibri"/>
              <a:buChar char="•"/>
              <a:tabLst>
                <a:tab pos="127000" algn="l"/>
              </a:tabLst>
            </a:pPr>
            <a:r>
              <a:rPr sz="1400" spc="-25" dirty="0">
                <a:solidFill>
                  <a:srgbClr val="000000"/>
                </a:solidFill>
              </a:rPr>
              <a:t>R</a:t>
            </a:r>
            <a:r>
              <a:rPr sz="1400" dirty="0">
                <a:solidFill>
                  <a:srgbClr val="000000"/>
                </a:solidFill>
              </a:rPr>
              <a:t>ole</a:t>
            </a:r>
            <a:endParaRPr sz="1400"/>
          </a:p>
          <a:p>
            <a:pPr marL="127000" indent="-114300">
              <a:lnSpc>
                <a:spcPct val="100000"/>
              </a:lnSpc>
              <a:spcBef>
                <a:spcPts val="120"/>
              </a:spcBef>
              <a:buFont typeface="Calibri"/>
              <a:buChar char="•"/>
              <a:tabLst>
                <a:tab pos="127000" algn="l"/>
              </a:tabLst>
            </a:pPr>
            <a:r>
              <a:rPr sz="1400" dirty="0">
                <a:solidFill>
                  <a:srgbClr val="000000"/>
                </a:solidFill>
              </a:rPr>
              <a:t>As</a:t>
            </a:r>
            <a:r>
              <a:rPr sz="1400" spc="-5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a</a:t>
            </a:r>
            <a:r>
              <a:rPr sz="1400" spc="-5" dirty="0">
                <a:solidFill>
                  <a:srgbClr val="000000"/>
                </a:solidFill>
              </a:rPr>
              <a:t> fi</a:t>
            </a:r>
            <a:r>
              <a:rPr sz="1400" dirty="0">
                <a:solidFill>
                  <a:srgbClr val="000000"/>
                </a:solidFill>
              </a:rPr>
              <a:t>eld</a:t>
            </a:r>
            <a:endParaRPr sz="1400"/>
          </a:p>
          <a:p>
            <a:pPr marL="127000" indent="-114300">
              <a:lnSpc>
                <a:spcPct val="100000"/>
              </a:lnSpc>
              <a:spcBef>
                <a:spcPts val="105"/>
              </a:spcBef>
              <a:buFont typeface="Calibri"/>
              <a:buChar char="•"/>
              <a:tabLst>
                <a:tab pos="127000" algn="l"/>
              </a:tabLst>
            </a:pPr>
            <a:r>
              <a:rPr sz="1400" spc="-120" dirty="0">
                <a:solidFill>
                  <a:srgbClr val="000000"/>
                </a:solidFill>
              </a:rPr>
              <a:t>T</a:t>
            </a:r>
            <a:r>
              <a:rPr sz="1400" spc="-5" dirty="0">
                <a:solidFill>
                  <a:srgbClr val="000000"/>
                </a:solidFill>
              </a:rPr>
              <a:t>ec</a:t>
            </a:r>
            <a:r>
              <a:rPr sz="1400" dirty="0">
                <a:solidFill>
                  <a:srgbClr val="000000"/>
                </a:solidFill>
              </a:rPr>
              <a:t>hni</a:t>
            </a:r>
            <a:r>
              <a:rPr sz="1400" spc="-15" dirty="0">
                <a:solidFill>
                  <a:srgbClr val="000000"/>
                </a:solidFill>
              </a:rPr>
              <a:t>c</a:t>
            </a:r>
            <a:r>
              <a:rPr sz="1400" dirty="0">
                <a:solidFill>
                  <a:srgbClr val="000000"/>
                </a:solidFill>
              </a:rPr>
              <a:t>ally</a:t>
            </a:r>
            <a:endParaRPr sz="1400"/>
          </a:p>
          <a:p>
            <a:pPr marL="127000" indent="-114300">
              <a:lnSpc>
                <a:spcPct val="100000"/>
              </a:lnSpc>
              <a:spcBef>
                <a:spcPts val="120"/>
              </a:spcBef>
              <a:buFont typeface="Calibri"/>
              <a:buChar char="•"/>
              <a:tabLst>
                <a:tab pos="127000" algn="l"/>
              </a:tabLst>
            </a:pPr>
            <a:r>
              <a:rPr sz="1400" dirty="0">
                <a:solidFill>
                  <a:srgbClr val="000000"/>
                </a:solidFill>
              </a:rPr>
              <a:t>Big</a:t>
            </a:r>
            <a:r>
              <a:rPr sz="1400" spc="-10" dirty="0">
                <a:solidFill>
                  <a:srgbClr val="000000"/>
                </a:solidFill>
              </a:rPr>
              <a:t> </a:t>
            </a:r>
            <a:r>
              <a:rPr sz="1400" spc="-5" dirty="0">
                <a:solidFill>
                  <a:srgbClr val="000000"/>
                </a:solidFill>
              </a:rPr>
              <a:t>D</a:t>
            </a:r>
            <a:r>
              <a:rPr sz="1400" spc="-10" dirty="0">
                <a:solidFill>
                  <a:srgbClr val="000000"/>
                </a:solidFill>
              </a:rPr>
              <a:t>at</a:t>
            </a:r>
            <a:r>
              <a:rPr sz="1400" dirty="0">
                <a:solidFill>
                  <a:srgbClr val="000000"/>
                </a:solidFill>
              </a:rPr>
              <a:t>a</a:t>
            </a:r>
            <a:r>
              <a:rPr sz="1400" spc="-3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An</a:t>
            </a:r>
            <a:r>
              <a:rPr sz="1400" spc="5" dirty="0">
                <a:solidFill>
                  <a:srgbClr val="000000"/>
                </a:solidFill>
              </a:rPr>
              <a:t>a</a:t>
            </a:r>
            <a:r>
              <a:rPr sz="1400" dirty="0">
                <a:solidFill>
                  <a:srgbClr val="000000"/>
                </a:solidFill>
              </a:rPr>
              <a:t>l</a:t>
            </a:r>
            <a:r>
              <a:rPr sz="1400" spc="5" dirty="0">
                <a:solidFill>
                  <a:srgbClr val="000000"/>
                </a:solidFill>
              </a:rPr>
              <a:t>y</a:t>
            </a:r>
            <a:r>
              <a:rPr sz="1400" dirty="0">
                <a:solidFill>
                  <a:srgbClr val="000000"/>
                </a:solidFill>
              </a:rPr>
              <a:t>tics</a:t>
            </a:r>
            <a:r>
              <a:rPr sz="1400" spc="-30" dirty="0">
                <a:solidFill>
                  <a:srgbClr val="000000"/>
                </a:solidFill>
              </a:rPr>
              <a:t> </a:t>
            </a:r>
            <a:r>
              <a:rPr sz="1400" spc="-10" dirty="0">
                <a:solidFill>
                  <a:srgbClr val="000000"/>
                </a:solidFill>
              </a:rPr>
              <a:t>L</a:t>
            </a:r>
            <a:r>
              <a:rPr sz="1400" dirty="0">
                <a:solidFill>
                  <a:srgbClr val="000000"/>
                </a:solidFill>
              </a:rPr>
              <a:t>i</a:t>
            </a:r>
            <a:r>
              <a:rPr sz="1400" spc="-25" dirty="0">
                <a:solidFill>
                  <a:srgbClr val="000000"/>
                </a:solidFill>
              </a:rPr>
              <a:t>f</a:t>
            </a:r>
            <a:r>
              <a:rPr sz="1400" dirty="0">
                <a:solidFill>
                  <a:srgbClr val="000000"/>
                </a:solidFill>
              </a:rPr>
              <a:t>e </a:t>
            </a:r>
            <a:r>
              <a:rPr sz="1400" spc="-5" dirty="0">
                <a:solidFill>
                  <a:srgbClr val="000000"/>
                </a:solidFill>
              </a:rPr>
              <a:t>C</a:t>
            </a:r>
            <a:r>
              <a:rPr sz="1400" spc="-20" dirty="0">
                <a:solidFill>
                  <a:srgbClr val="000000"/>
                </a:solidFill>
              </a:rPr>
              <a:t>y</a:t>
            </a:r>
            <a:r>
              <a:rPr sz="1400" spc="-5" dirty="0">
                <a:solidFill>
                  <a:srgbClr val="000000"/>
                </a:solidFill>
              </a:rPr>
              <a:t>cle</a:t>
            </a:r>
            <a:endParaRPr sz="1400"/>
          </a:p>
          <a:p>
            <a:pPr marL="241300" lvl="1" indent="-114300">
              <a:lnSpc>
                <a:spcPct val="100000"/>
              </a:lnSpc>
              <a:spcBef>
                <a:spcPts val="120"/>
              </a:spcBef>
              <a:buFont typeface="Calibri"/>
              <a:buChar char="•"/>
              <a:tabLst>
                <a:tab pos="241300" algn="l"/>
              </a:tabLst>
            </a:pPr>
            <a:r>
              <a:rPr sz="1400" spc="-5" dirty="0">
                <a:latin typeface="Calibri"/>
                <a:cs typeface="Calibri"/>
              </a:rPr>
              <a:t>D</a:t>
            </a:r>
            <a:r>
              <a:rPr sz="1400" spc="-15" dirty="0">
                <a:latin typeface="Calibri"/>
                <a:cs typeface="Calibri"/>
              </a:rPr>
              <a:t>a</a:t>
            </a:r>
            <a:r>
              <a:rPr sz="1400" spc="-20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</a:t>
            </a:r>
            <a:r>
              <a:rPr sz="1400" spc="-25" dirty="0">
                <a:latin typeface="Calibri"/>
                <a:cs typeface="Calibri"/>
              </a:rPr>
              <a:t>r</a:t>
            </a:r>
            <a:r>
              <a:rPr sz="1400" spc="-5" dirty="0">
                <a:latin typeface="Calibri"/>
                <a:cs typeface="Calibri"/>
              </a:rPr>
              <a:t>oc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5" dirty="0">
                <a:latin typeface="Calibri"/>
                <a:cs typeface="Calibri"/>
              </a:rPr>
              <a:t>ss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-10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g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10"/>
              </a:spcBef>
              <a:buFont typeface="Calibri"/>
              <a:buChar char="•"/>
              <a:tabLst>
                <a:tab pos="355600" algn="l"/>
              </a:tabLst>
            </a:pPr>
            <a:r>
              <a:rPr sz="1400" dirty="0">
                <a:latin typeface="Calibri"/>
                <a:cs typeface="Calibri"/>
              </a:rPr>
              <a:t>Ha</a:t>
            </a:r>
            <a:r>
              <a:rPr sz="1400" spc="-5" dirty="0">
                <a:latin typeface="Calibri"/>
                <a:cs typeface="Calibri"/>
              </a:rPr>
              <a:t>do</a:t>
            </a:r>
            <a:r>
              <a:rPr sz="1400" spc="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p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20"/>
              </a:spcBef>
              <a:buFont typeface="Calibri"/>
              <a:buChar char="•"/>
              <a:tabLst>
                <a:tab pos="355600" algn="l"/>
              </a:tabLst>
            </a:pPr>
            <a:r>
              <a:rPr sz="1400" dirty="0">
                <a:latin typeface="Calibri"/>
                <a:cs typeface="Calibri"/>
              </a:rPr>
              <a:t>Ma</a:t>
            </a:r>
            <a:r>
              <a:rPr sz="1400" spc="-10" dirty="0">
                <a:latin typeface="Calibri"/>
                <a:cs typeface="Calibri"/>
              </a:rPr>
              <a:t>p</a:t>
            </a:r>
            <a:r>
              <a:rPr sz="1400" spc="-20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duc</a:t>
            </a:r>
            <a:r>
              <a:rPr sz="1400" dirty="0"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  <a:p>
            <a:pPr marL="241300" lvl="1" indent="-114300">
              <a:lnSpc>
                <a:spcPct val="100000"/>
              </a:lnSpc>
              <a:spcBef>
                <a:spcPts val="105"/>
              </a:spcBef>
              <a:buFont typeface="Calibri"/>
              <a:buChar char="•"/>
              <a:tabLst>
                <a:tab pos="241300" algn="l"/>
              </a:tabLst>
            </a:pPr>
            <a:r>
              <a:rPr sz="1400" spc="-5" dirty="0">
                <a:latin typeface="Calibri"/>
                <a:cs typeface="Calibri"/>
              </a:rPr>
              <a:t>D</a:t>
            </a:r>
            <a:r>
              <a:rPr sz="1400" spc="-15" dirty="0">
                <a:latin typeface="Calibri"/>
                <a:cs typeface="Calibri"/>
              </a:rPr>
              <a:t>at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Quality</a:t>
            </a:r>
            <a:endParaRPr sz="1400">
              <a:latin typeface="Calibri"/>
              <a:cs typeface="Calibri"/>
            </a:endParaRPr>
          </a:p>
          <a:p>
            <a:pPr marL="127000" indent="-114300">
              <a:lnSpc>
                <a:spcPct val="100000"/>
              </a:lnSpc>
              <a:spcBef>
                <a:spcPts val="120"/>
              </a:spcBef>
              <a:buFont typeface="Calibri"/>
              <a:buChar char="•"/>
              <a:tabLst>
                <a:tab pos="127000" algn="l"/>
              </a:tabLst>
            </a:pPr>
            <a:r>
              <a:rPr sz="1400" dirty="0">
                <a:solidFill>
                  <a:srgbClr val="000000"/>
                </a:solidFill>
              </a:rPr>
              <a:t>Big</a:t>
            </a:r>
            <a:r>
              <a:rPr sz="1400" spc="-10" dirty="0">
                <a:solidFill>
                  <a:srgbClr val="000000"/>
                </a:solidFill>
              </a:rPr>
              <a:t> </a:t>
            </a:r>
            <a:r>
              <a:rPr sz="1400" spc="-5" dirty="0">
                <a:solidFill>
                  <a:srgbClr val="000000"/>
                </a:solidFill>
              </a:rPr>
              <a:t>D</a:t>
            </a:r>
            <a:r>
              <a:rPr sz="1400" spc="-10" dirty="0">
                <a:solidFill>
                  <a:srgbClr val="000000"/>
                </a:solidFill>
              </a:rPr>
              <a:t>at</a:t>
            </a:r>
            <a:r>
              <a:rPr sz="1400" dirty="0">
                <a:solidFill>
                  <a:srgbClr val="000000"/>
                </a:solidFill>
              </a:rPr>
              <a:t>a</a:t>
            </a:r>
            <a:r>
              <a:rPr sz="1400" spc="-3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An</a:t>
            </a:r>
            <a:r>
              <a:rPr sz="1400" spc="5" dirty="0">
                <a:solidFill>
                  <a:srgbClr val="000000"/>
                </a:solidFill>
              </a:rPr>
              <a:t>a</a:t>
            </a:r>
            <a:r>
              <a:rPr sz="1400" dirty="0">
                <a:solidFill>
                  <a:srgbClr val="000000"/>
                </a:solidFill>
              </a:rPr>
              <a:t>l</a:t>
            </a:r>
            <a:r>
              <a:rPr sz="1400" spc="5" dirty="0">
                <a:solidFill>
                  <a:srgbClr val="000000"/>
                </a:solidFill>
              </a:rPr>
              <a:t>y</a:t>
            </a:r>
            <a:r>
              <a:rPr sz="1400" dirty="0">
                <a:solidFill>
                  <a:srgbClr val="000000"/>
                </a:solidFill>
              </a:rPr>
              <a:t>tics</a:t>
            </a:r>
            <a:r>
              <a:rPr sz="1400" spc="-30" dirty="0">
                <a:solidFill>
                  <a:srgbClr val="000000"/>
                </a:solidFill>
              </a:rPr>
              <a:t> </a:t>
            </a:r>
            <a:r>
              <a:rPr sz="1400" spc="-5" dirty="0">
                <a:solidFill>
                  <a:srgbClr val="000000"/>
                </a:solidFill>
              </a:rPr>
              <a:t>P</a:t>
            </a:r>
            <a:r>
              <a:rPr sz="1400" spc="-15" dirty="0">
                <a:solidFill>
                  <a:srgbClr val="000000"/>
                </a:solidFill>
              </a:rPr>
              <a:t>r</a:t>
            </a:r>
            <a:r>
              <a:rPr sz="1400" dirty="0">
                <a:solidFill>
                  <a:srgbClr val="000000"/>
                </a:solidFill>
              </a:rPr>
              <a:t>oje</a:t>
            </a:r>
            <a:r>
              <a:rPr sz="1400" spc="-5" dirty="0">
                <a:solidFill>
                  <a:srgbClr val="000000"/>
                </a:solidFill>
              </a:rPr>
              <a:t>ct</a:t>
            </a:r>
            <a:endParaRPr sz="1400"/>
          </a:p>
          <a:p>
            <a:pPr marL="127000" indent="-114300">
              <a:lnSpc>
                <a:spcPct val="100000"/>
              </a:lnSpc>
              <a:spcBef>
                <a:spcPts val="105"/>
              </a:spcBef>
              <a:buFont typeface="Calibri"/>
              <a:buChar char="•"/>
              <a:tabLst>
                <a:tab pos="127000" algn="l"/>
              </a:tabLst>
            </a:pPr>
            <a:r>
              <a:rPr sz="1400" spc="-120" dirty="0">
                <a:solidFill>
                  <a:srgbClr val="000000"/>
                </a:solidFill>
              </a:rPr>
              <a:t>T</a:t>
            </a:r>
            <a:r>
              <a:rPr sz="1400" spc="-5" dirty="0">
                <a:solidFill>
                  <a:srgbClr val="000000"/>
                </a:solidFill>
              </a:rPr>
              <a:t>echnologi</a:t>
            </a:r>
            <a:r>
              <a:rPr sz="1400" spc="-10" dirty="0">
                <a:solidFill>
                  <a:srgbClr val="000000"/>
                </a:solidFill>
              </a:rPr>
              <a:t>c</a:t>
            </a:r>
            <a:r>
              <a:rPr sz="1400" dirty="0">
                <a:solidFill>
                  <a:srgbClr val="000000"/>
                </a:solidFill>
              </a:rPr>
              <a:t>al</a:t>
            </a:r>
            <a:r>
              <a:rPr sz="1400" spc="-35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and </a:t>
            </a:r>
            <a:r>
              <a:rPr sz="1400" spc="-10" dirty="0">
                <a:solidFill>
                  <a:srgbClr val="000000"/>
                </a:solidFill>
              </a:rPr>
              <a:t>S</a:t>
            </a:r>
            <a:r>
              <a:rPr sz="1400" dirty="0">
                <a:solidFill>
                  <a:srgbClr val="000000"/>
                </a:solidFill>
              </a:rPr>
              <a:t>ocial</a:t>
            </a:r>
            <a:r>
              <a:rPr sz="1400" spc="-15" dirty="0">
                <a:solidFill>
                  <a:srgbClr val="000000"/>
                </a:solidFill>
              </a:rPr>
              <a:t> </a:t>
            </a:r>
            <a:r>
              <a:rPr sz="1400" spc="-10" dirty="0">
                <a:solidFill>
                  <a:srgbClr val="000000"/>
                </a:solidFill>
              </a:rPr>
              <a:t>M</a:t>
            </a:r>
            <a:r>
              <a:rPr sz="1400" dirty="0">
                <a:solidFill>
                  <a:srgbClr val="000000"/>
                </a:solidFill>
              </a:rPr>
              <a:t>u</a:t>
            </a:r>
            <a:r>
              <a:rPr sz="1400" spc="-10" dirty="0">
                <a:solidFill>
                  <a:srgbClr val="000000"/>
                </a:solidFill>
              </a:rPr>
              <a:t>t</a:t>
            </a:r>
            <a:r>
              <a:rPr sz="1400" spc="-15" dirty="0">
                <a:solidFill>
                  <a:srgbClr val="000000"/>
                </a:solidFill>
              </a:rPr>
              <a:t>a</a:t>
            </a:r>
            <a:r>
              <a:rPr sz="1400" dirty="0">
                <a:solidFill>
                  <a:srgbClr val="000000"/>
                </a:solidFill>
              </a:rPr>
              <a:t>tio</a:t>
            </a:r>
            <a:r>
              <a:rPr sz="1400" spc="-15" dirty="0">
                <a:solidFill>
                  <a:srgbClr val="000000"/>
                </a:solidFill>
              </a:rPr>
              <a:t>n</a:t>
            </a:r>
            <a:r>
              <a:rPr sz="1400" dirty="0">
                <a:solidFill>
                  <a:srgbClr val="000000"/>
                </a:solidFill>
              </a:rPr>
              <a:t>s</a:t>
            </a:r>
            <a:endParaRPr sz="1400"/>
          </a:p>
          <a:p>
            <a:pPr marL="127000" indent="-114300">
              <a:lnSpc>
                <a:spcPct val="100000"/>
              </a:lnSpc>
              <a:spcBef>
                <a:spcPts val="120"/>
              </a:spcBef>
              <a:buFont typeface="Calibri"/>
              <a:buChar char="•"/>
              <a:tabLst>
                <a:tab pos="127000" algn="l"/>
              </a:tabLst>
            </a:pPr>
            <a:r>
              <a:rPr sz="1400" dirty="0">
                <a:solidFill>
                  <a:srgbClr val="000000"/>
                </a:solidFill>
              </a:rPr>
              <a:t>In</a:t>
            </a:r>
            <a:r>
              <a:rPr sz="1400" spc="-5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Mana</a:t>
            </a:r>
            <a:r>
              <a:rPr sz="1400" spc="-15" dirty="0">
                <a:solidFill>
                  <a:srgbClr val="000000"/>
                </a:solidFill>
              </a:rPr>
              <a:t>g</a:t>
            </a:r>
            <a:r>
              <a:rPr sz="1400" spc="-5" dirty="0">
                <a:solidFill>
                  <a:srgbClr val="000000"/>
                </a:solidFill>
              </a:rPr>
              <a:t>eme</a:t>
            </a:r>
            <a:r>
              <a:rPr sz="1400" spc="-10" dirty="0">
                <a:solidFill>
                  <a:srgbClr val="000000"/>
                </a:solidFill>
              </a:rPr>
              <a:t>n</a:t>
            </a:r>
            <a:r>
              <a:rPr sz="1400" dirty="0">
                <a:solidFill>
                  <a:srgbClr val="000000"/>
                </a:solidFill>
              </a:rPr>
              <a:t>t</a:t>
            </a:r>
            <a:endParaRPr sz="1400"/>
          </a:p>
          <a:p>
            <a:pPr marL="241300" lvl="1" indent="-114300">
              <a:lnSpc>
                <a:spcPct val="100000"/>
              </a:lnSpc>
              <a:spcBef>
                <a:spcPts val="105"/>
              </a:spcBef>
              <a:buFont typeface="Calibri"/>
              <a:buChar char="•"/>
              <a:tabLst>
                <a:tab pos="241300" algn="l"/>
              </a:tabLst>
            </a:pPr>
            <a:r>
              <a:rPr sz="1400" dirty="0">
                <a:latin typeface="Calibri"/>
                <a:cs typeface="Calibri"/>
              </a:rPr>
              <a:t>Ap</a:t>
            </a:r>
            <a:r>
              <a:rPr sz="1400" spc="-10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li</a:t>
            </a:r>
            <a:r>
              <a:rPr sz="1400" spc="-20" dirty="0">
                <a:latin typeface="Calibri"/>
                <a:cs typeface="Calibri"/>
              </a:rPr>
              <a:t>c</a:t>
            </a:r>
            <a:r>
              <a:rPr sz="1400" spc="-15" dirty="0">
                <a:latin typeface="Calibri"/>
                <a:cs typeface="Calibri"/>
              </a:rPr>
              <a:t>a</a:t>
            </a:r>
            <a:r>
              <a:rPr sz="1400" dirty="0">
                <a:latin typeface="Calibri"/>
                <a:cs typeface="Calibri"/>
              </a:rPr>
              <a:t>tions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20"/>
              </a:spcBef>
              <a:buFont typeface="Calibri"/>
              <a:buChar char="•"/>
              <a:tabLst>
                <a:tab pos="355600" algn="l"/>
              </a:tabLst>
            </a:pPr>
            <a:r>
              <a:rPr sz="1400" spc="-5" dirty="0">
                <a:latin typeface="Calibri"/>
                <a:cs typeface="Calibri"/>
              </a:rPr>
              <a:t>P</a:t>
            </a:r>
            <a:r>
              <a:rPr sz="1400" spc="-25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d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-5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ti</a:t>
            </a:r>
            <a:r>
              <a:rPr sz="1400" spc="-10" dirty="0">
                <a:latin typeface="Calibri"/>
                <a:cs typeface="Calibri"/>
              </a:rPr>
              <a:t>v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Ma</a:t>
            </a:r>
            <a:r>
              <a:rPr sz="1400" spc="-10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5" dirty="0">
                <a:latin typeface="Calibri"/>
                <a:cs typeface="Calibri"/>
              </a:rPr>
              <a:t>g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25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t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05"/>
              </a:spcBef>
              <a:buFont typeface="Calibri"/>
              <a:buChar char="•"/>
              <a:tabLst>
                <a:tab pos="355600" algn="l"/>
              </a:tabLst>
            </a:pPr>
            <a:r>
              <a:rPr sz="1400" spc="-5" dirty="0">
                <a:latin typeface="Calibri"/>
                <a:cs typeface="Calibri"/>
              </a:rPr>
              <a:t>P</a:t>
            </a:r>
            <a:r>
              <a:rPr sz="1400" spc="-25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d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-5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tion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</a:t>
            </a:r>
            <a:r>
              <a:rPr sz="1400" spc="-10" dirty="0">
                <a:latin typeface="Calibri"/>
                <a:cs typeface="Calibri"/>
              </a:rPr>
              <a:t>ns</a:t>
            </a:r>
            <a:r>
              <a:rPr sz="1400" dirty="0">
                <a:latin typeface="Calibri"/>
                <a:cs typeface="Calibri"/>
              </a:rPr>
              <a:t>tr</a:t>
            </a:r>
            <a:r>
              <a:rPr sz="1400" spc="-10" dirty="0">
                <a:latin typeface="Calibri"/>
                <a:cs typeface="Calibri"/>
              </a:rPr>
              <a:t>uc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10" dirty="0">
                <a:latin typeface="Calibri"/>
                <a:cs typeface="Calibri"/>
              </a:rPr>
              <a:t>u</a:t>
            </a:r>
            <a:r>
              <a:rPr sz="1400" spc="-25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ed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</a:t>
            </a:r>
            <a:r>
              <a:rPr sz="1400" spc="-5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M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20"/>
              </a:spcBef>
              <a:buFont typeface="Calibri"/>
              <a:buChar char="•"/>
              <a:tabLst>
                <a:tab pos="355600" algn="l"/>
              </a:tabLst>
            </a:pPr>
            <a:r>
              <a:rPr sz="1400" dirty="0">
                <a:latin typeface="Calibri"/>
                <a:cs typeface="Calibri"/>
              </a:rPr>
              <a:t>Mar</a:t>
            </a:r>
            <a:r>
              <a:rPr sz="1400" spc="-50" dirty="0">
                <a:latin typeface="Calibri"/>
                <a:cs typeface="Calibri"/>
              </a:rPr>
              <a:t>k</a:t>
            </a:r>
            <a:r>
              <a:rPr sz="1400" spc="-15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ti</a:t>
            </a:r>
            <a:r>
              <a:rPr sz="1400" spc="-10" dirty="0">
                <a:latin typeface="Calibri"/>
                <a:cs typeface="Calibri"/>
              </a:rPr>
              <a:t>n</a:t>
            </a:r>
            <a:r>
              <a:rPr sz="1400" spc="45" dirty="0">
                <a:latin typeface="Calibri"/>
                <a:cs typeface="Calibri"/>
              </a:rPr>
              <a:t>g</a:t>
            </a:r>
            <a:r>
              <a:rPr sz="1400" spc="-5" dirty="0">
                <a:latin typeface="Calibri"/>
                <a:cs typeface="Calibri"/>
              </a:rPr>
              <a:t>/Sale</a:t>
            </a:r>
            <a:r>
              <a:rPr sz="1400" dirty="0">
                <a:latin typeface="Calibri"/>
                <a:cs typeface="Calibri"/>
              </a:rPr>
              <a:t>s </a:t>
            </a:r>
            <a:r>
              <a:rPr sz="1400" spc="-10" dirty="0">
                <a:latin typeface="Calibri"/>
                <a:cs typeface="Calibri"/>
              </a:rPr>
              <a:t>C</a:t>
            </a:r>
            <a:r>
              <a:rPr sz="1400" spc="-5" dirty="0">
                <a:latin typeface="Calibri"/>
                <a:cs typeface="Calibri"/>
              </a:rPr>
              <a:t>om</a:t>
            </a:r>
            <a:r>
              <a:rPr sz="1400" spc="-10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lian</a:t>
            </a:r>
            <a:r>
              <a:rPr sz="1400" spc="-15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20"/>
              </a:spcBef>
              <a:buFont typeface="Calibri"/>
              <a:buChar char="•"/>
              <a:tabLst>
                <a:tab pos="355600" algn="l"/>
              </a:tabLst>
            </a:pPr>
            <a:r>
              <a:rPr sz="1400" spc="-5" dirty="0">
                <a:latin typeface="Calibri"/>
                <a:cs typeface="Calibri"/>
              </a:rPr>
              <a:t>Su</a:t>
            </a:r>
            <a:r>
              <a:rPr sz="1400" spc="-15" dirty="0">
                <a:latin typeface="Calibri"/>
                <a:cs typeface="Calibri"/>
              </a:rPr>
              <a:t>p</a:t>
            </a:r>
            <a:r>
              <a:rPr sz="1400" spc="-10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ly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Ch</a:t>
            </a:r>
            <a:r>
              <a:rPr sz="1400" dirty="0">
                <a:latin typeface="Calibri"/>
                <a:cs typeface="Calibri"/>
              </a:rPr>
              <a:t>ain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5" dirty="0">
                <a:latin typeface="Calibri"/>
                <a:cs typeface="Calibri"/>
              </a:rPr>
              <a:t>d</a:t>
            </a:r>
            <a:r>
              <a:rPr sz="1400" spc="-25" dirty="0">
                <a:latin typeface="Calibri"/>
                <a:cs typeface="Calibri"/>
              </a:rPr>
              <a:t>v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0" dirty="0">
                <a:latin typeface="Calibri"/>
                <a:cs typeface="Calibri"/>
              </a:rPr>
              <a:t>nc</a:t>
            </a:r>
            <a:r>
              <a:rPr sz="1400" spc="-5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d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Risk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Ma</a:t>
            </a:r>
            <a:r>
              <a:rPr sz="1400" spc="-15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5" dirty="0">
                <a:latin typeface="Calibri"/>
                <a:cs typeface="Calibri"/>
              </a:rPr>
              <a:t>g</a:t>
            </a:r>
            <a:r>
              <a:rPr sz="1400" spc="-5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m</a:t>
            </a:r>
            <a:r>
              <a:rPr sz="1400" spc="-5" dirty="0">
                <a:latin typeface="Calibri"/>
                <a:cs typeface="Calibri"/>
              </a:rPr>
              <a:t>e</a:t>
            </a:r>
            <a:r>
              <a:rPr sz="1400" spc="-20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t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10"/>
              </a:spcBef>
              <a:buFont typeface="Calibri"/>
              <a:buChar char="•"/>
              <a:tabLst>
                <a:tab pos="355600" algn="l"/>
              </a:tabLst>
            </a:pPr>
            <a:r>
              <a:rPr sz="1400" spc="-5" dirty="0">
                <a:latin typeface="Calibri"/>
                <a:cs typeface="Calibri"/>
              </a:rPr>
              <a:t>Su</a:t>
            </a:r>
            <a:r>
              <a:rPr sz="1400" spc="-10" dirty="0">
                <a:latin typeface="Calibri"/>
                <a:cs typeface="Calibri"/>
              </a:rPr>
              <a:t>pp</a:t>
            </a:r>
            <a:r>
              <a:rPr sz="1400" dirty="0">
                <a:latin typeface="Calibri"/>
                <a:cs typeface="Calibri"/>
              </a:rPr>
              <a:t>ly</a:t>
            </a:r>
            <a:r>
              <a:rPr sz="1400" spc="-5" dirty="0">
                <a:latin typeface="Calibri"/>
                <a:cs typeface="Calibri"/>
              </a:rPr>
              <a:t> C</a:t>
            </a:r>
            <a:r>
              <a:rPr sz="1400" spc="-10" dirty="0">
                <a:latin typeface="Calibri"/>
                <a:cs typeface="Calibri"/>
              </a:rPr>
              <a:t>h</a:t>
            </a:r>
            <a:r>
              <a:rPr sz="1400" dirty="0">
                <a:latin typeface="Calibri"/>
                <a:cs typeface="Calibri"/>
              </a:rPr>
              <a:t>ain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</a:t>
            </a:r>
            <a:r>
              <a:rPr sz="1400" spc="-25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d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-5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ti</a:t>
            </a:r>
            <a:r>
              <a:rPr sz="1400" spc="-10" dirty="0">
                <a:latin typeface="Calibri"/>
                <a:cs typeface="Calibri"/>
              </a:rPr>
              <a:t>v</a:t>
            </a:r>
            <a:r>
              <a:rPr sz="1400" dirty="0">
                <a:latin typeface="Calibri"/>
                <a:cs typeface="Calibri"/>
              </a:rPr>
              <a:t>e Risk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Ma</a:t>
            </a:r>
            <a:r>
              <a:rPr sz="1400" spc="-10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5" dirty="0">
                <a:latin typeface="Calibri"/>
                <a:cs typeface="Calibri"/>
              </a:rPr>
              <a:t>g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25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Age</a:t>
            </a:r>
            <a:r>
              <a:rPr sz="1800" b="1" spc="-20" dirty="0">
                <a:latin typeface="Arial Narrow"/>
                <a:cs typeface="Arial Narrow"/>
              </a:rPr>
              <a:t>n</a:t>
            </a:r>
            <a:r>
              <a:rPr sz="1800" b="1" dirty="0">
                <a:latin typeface="Arial Narrow"/>
                <a:cs typeface="Arial Narrow"/>
              </a:rPr>
              <a:t>da</a:t>
            </a:r>
            <a:endParaRPr sz="18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323" y="991905"/>
            <a:ext cx="1920875" cy="626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469900" algn="l"/>
              </a:tabLst>
            </a:pPr>
            <a:r>
              <a:rPr sz="2400" b="1" spc="-150" dirty="0">
                <a:latin typeface="Arial Narrow"/>
                <a:cs typeface="Arial Narrow"/>
              </a:rPr>
              <a:t>V</a:t>
            </a:r>
            <a:r>
              <a:rPr sz="2400" b="1" dirty="0">
                <a:latin typeface="Arial Narrow"/>
                <a:cs typeface="Arial Narrow"/>
              </a:rPr>
              <a:t>olume</a:t>
            </a:r>
            <a:endParaRPr sz="24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600" spc="-10" dirty="0">
                <a:latin typeface="Arial Narrow"/>
                <a:cs typeface="Arial Narrow"/>
              </a:rPr>
              <a:t>Stora</a:t>
            </a:r>
            <a:r>
              <a:rPr sz="1600" spc="-5" dirty="0">
                <a:latin typeface="Arial Narrow"/>
                <a:cs typeface="Arial Narrow"/>
              </a:rPr>
              <a:t>g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price</a:t>
            </a:r>
            <a:r>
              <a:rPr sz="1600" spc="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de</a:t>
            </a:r>
            <a:r>
              <a:rPr sz="1600" spc="-5" dirty="0">
                <a:latin typeface="Arial Narrow"/>
                <a:cs typeface="Arial Narrow"/>
              </a:rPr>
              <a:t>c</a:t>
            </a:r>
            <a:r>
              <a:rPr sz="1600" spc="-10" dirty="0">
                <a:latin typeface="Arial Narrow"/>
                <a:cs typeface="Arial Narrow"/>
              </a:rPr>
              <a:t>rea</a:t>
            </a:r>
            <a:r>
              <a:rPr sz="1600" spc="-5" dirty="0">
                <a:latin typeface="Arial Narrow"/>
                <a:cs typeface="Arial Narrow"/>
              </a:rPr>
              <a:t>s</a:t>
            </a:r>
            <a:r>
              <a:rPr sz="1600" spc="-15" dirty="0">
                <a:latin typeface="Arial Narrow"/>
                <a:cs typeface="Arial Narrow"/>
              </a:rPr>
              <a:t>in</a:t>
            </a:r>
            <a:r>
              <a:rPr sz="1600" spc="-10" dirty="0">
                <a:latin typeface="Arial Narrow"/>
                <a:cs typeface="Arial Narrow"/>
              </a:rPr>
              <a:t>g.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dirty="0">
                <a:latin typeface="Arial Narrow"/>
                <a:cs typeface="Arial Narrow"/>
              </a:rPr>
              <a:t>ata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Co</a:t>
            </a:r>
            <a:r>
              <a:rPr sz="1800" b="1" dirty="0">
                <a:latin typeface="Arial Narrow"/>
                <a:cs typeface="Arial Narrow"/>
              </a:rPr>
              <a:t>nc</a:t>
            </a:r>
            <a:r>
              <a:rPr sz="1800" b="1" spc="-10" dirty="0">
                <a:latin typeface="Arial Narrow"/>
                <a:cs typeface="Arial Narrow"/>
              </a:rPr>
              <a:t>ept</a:t>
            </a:r>
            <a:r>
              <a:rPr sz="1800" b="1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b="1" spc="-120" dirty="0">
                <a:latin typeface="Arial Narrow"/>
                <a:cs typeface="Arial Narrow"/>
              </a:rPr>
              <a:t>V</a:t>
            </a:r>
            <a:r>
              <a:rPr sz="1800" b="1" spc="-10" dirty="0">
                <a:latin typeface="Arial Narrow"/>
                <a:cs typeface="Arial Narrow"/>
              </a:rPr>
              <a:t>ol</a:t>
            </a:r>
            <a:r>
              <a:rPr sz="1800" b="1" spc="-20" dirty="0">
                <a:latin typeface="Arial Narrow"/>
                <a:cs typeface="Arial Narrow"/>
              </a:rPr>
              <a:t>u</a:t>
            </a:r>
            <a:r>
              <a:rPr sz="1800" b="1" dirty="0">
                <a:latin typeface="Arial Narrow"/>
                <a:cs typeface="Arial Narrow"/>
              </a:rPr>
              <a:t>me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82561" y="5410961"/>
            <a:ext cx="838200" cy="304800"/>
          </a:xfrm>
          <a:custGeom>
            <a:avLst/>
            <a:gdLst/>
            <a:ahLst/>
            <a:cxnLst/>
            <a:rect l="l" t="t" r="r" b="b"/>
            <a:pathLst>
              <a:path w="838200" h="304800">
                <a:moveTo>
                  <a:pt x="0" y="304800"/>
                </a:moveTo>
                <a:lnTo>
                  <a:pt x="838200" y="304800"/>
                </a:lnTo>
                <a:lnTo>
                  <a:pt x="8382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90600" y="2057400"/>
            <a:ext cx="6817359" cy="4064635"/>
          </a:xfrm>
          <a:custGeom>
            <a:avLst/>
            <a:gdLst/>
            <a:ahLst/>
            <a:cxnLst/>
            <a:rect l="l" t="t" r="r" b="b"/>
            <a:pathLst>
              <a:path w="6817359" h="4064635">
                <a:moveTo>
                  <a:pt x="0" y="4064508"/>
                </a:moveTo>
                <a:lnTo>
                  <a:pt x="6816852" y="4064508"/>
                </a:lnTo>
                <a:lnTo>
                  <a:pt x="6816852" y="0"/>
                </a:lnTo>
                <a:lnTo>
                  <a:pt x="0" y="0"/>
                </a:lnTo>
                <a:lnTo>
                  <a:pt x="0" y="406450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59279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77567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95855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14144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32432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50720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69007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87295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05583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23872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42160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60448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78735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097023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115311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33600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151888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170176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188464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206751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225039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243327" y="5241035"/>
            <a:ext cx="9144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261616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279904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98192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16479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334767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353055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371344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389632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407920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26207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444495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462783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481072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499360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517648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535935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554223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572511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590800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609088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627376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645664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663951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82239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700527" y="5241035"/>
            <a:ext cx="9144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718816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737104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755392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773679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791967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810255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828544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846832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865120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883407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901695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919983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938272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956560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974848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993135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011423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029711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048000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066288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084576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102864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121151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139439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157727" y="5241035"/>
            <a:ext cx="9144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176016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194304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212592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230879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249167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267455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285744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304032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322320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340608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358896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377184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395471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413759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432047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450335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468623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486911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505200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523488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541776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560064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578352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596640" y="5241035"/>
            <a:ext cx="9144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614928" y="5241035"/>
            <a:ext cx="9144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633215" y="5241035"/>
            <a:ext cx="9144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651503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669791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3688079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706367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724655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742944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761232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779520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797808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816096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834384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852671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870959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889247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907535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925823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944111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962400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980688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998976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017264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035552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053840" y="5241035"/>
            <a:ext cx="9144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072128" y="5241035"/>
            <a:ext cx="9144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090415" y="5241035"/>
            <a:ext cx="9144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108703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126991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145279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4163567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4181855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200144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218432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236720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255008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273296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291584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309871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4328159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346447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4364735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383023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401311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419600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437888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456176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4474464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4492752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4511040" y="5241035"/>
            <a:ext cx="9144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529328" y="5241035"/>
            <a:ext cx="9144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547615" y="5241035"/>
            <a:ext cx="9144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565903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4584191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4602479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4620767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4639055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4657344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4675632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4693920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4712208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4730496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4748784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4767071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4785359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4803647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4821935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4840223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4858511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4876800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4895088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4913376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4931664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4949952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4968240" y="5241035"/>
            <a:ext cx="9144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4986528" y="5241035"/>
            <a:ext cx="9144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004815" y="5241035"/>
            <a:ext cx="9144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023103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5041391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059679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077967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096255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5114544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5132832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5151120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5169408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5187696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5205984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5224271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5242559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5260847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5279135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5297423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5315711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5334000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5352288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5370576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5388864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5407152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5425440" y="5241035"/>
            <a:ext cx="9144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5443728" y="5241035"/>
            <a:ext cx="9144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5462015" y="5241035"/>
            <a:ext cx="9144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5480303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5498591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5516879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5535167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5553455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5571744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5590032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5608320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5626608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5644896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5663184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5681471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5699759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5718047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5736335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5754623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5772911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5791200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5809488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5827776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5846064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5864352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5882640" y="5241035"/>
            <a:ext cx="9144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5900928" y="5241035"/>
            <a:ext cx="9144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5919215" y="5241035"/>
            <a:ext cx="9144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5937503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5955791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974079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992367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6010655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6028944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6047232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6065520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6083808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6102096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6120384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6138671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6156959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6175247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6193535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6211823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6230111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6248400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6266688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6284976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6303264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6321552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6339840" y="5241035"/>
            <a:ext cx="9144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6358128" y="5241035"/>
            <a:ext cx="9144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6376415" y="5241035"/>
            <a:ext cx="9144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6394703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6412991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6431279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6449567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6467855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6486144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6504431" y="5241035"/>
            <a:ext cx="9144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6522719" y="5241035"/>
            <a:ext cx="9144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6541007" y="5241035"/>
            <a:ext cx="9144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6559295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6577583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6595871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6614159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6632447" y="5241035"/>
            <a:ext cx="9144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6650735" y="5241035"/>
            <a:ext cx="9144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6669023" y="5241035"/>
            <a:ext cx="9144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6687311" y="5241035"/>
            <a:ext cx="9144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6705600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6723888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6742176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6760464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6778752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6797040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6815328" y="5241035"/>
            <a:ext cx="9144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6833616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6851904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6870192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6888480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6906768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6925056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6943343" y="5241035"/>
            <a:ext cx="9144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6961631" y="5241035"/>
            <a:ext cx="9144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6979919" y="5241035"/>
            <a:ext cx="9144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6998207" y="5241035"/>
            <a:ext cx="9144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7016495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7034783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7053071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7071359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7089647" y="5241035"/>
            <a:ext cx="9144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7107935" y="5241035"/>
            <a:ext cx="9144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7126223" y="5241035"/>
            <a:ext cx="9144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7144511" y="5241035"/>
            <a:ext cx="9144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7162800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7181088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7199376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7217664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7235952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7254240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7272528" y="5241035"/>
            <a:ext cx="9144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7290816" y="5241035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7309104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7327392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7345680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7363968" y="5241035"/>
            <a:ext cx="9143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7382256" y="5241035"/>
            <a:ext cx="9144" cy="9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7400543" y="5241035"/>
            <a:ext cx="9144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1859279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1877567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1895855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1914144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1932432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1950720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1969007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1987295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2005583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2023872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2042160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2060448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2078735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2097023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2115311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2133600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2151888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2170176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2188464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2206751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2225039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2243327" y="4919471"/>
            <a:ext cx="9144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2261616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2279904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2298192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2316479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2334767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2353055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2371344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2389632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2407920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2426207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2444495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2462783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2481072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2499360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2517648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2535935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2554223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2572511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2590800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2609088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2627376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2645664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2663951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2682239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2700527" y="4919471"/>
            <a:ext cx="9144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2718816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2737104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2755392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2773679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2791967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2810255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2828544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2846832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2865120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2883407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2901695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2919983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2938272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2956560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2974848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2993135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3011423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3029711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3048000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3066288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3084576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3102864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3121151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3139439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3157727" y="4919471"/>
            <a:ext cx="9144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3176016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3194304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3212592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3230879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3249167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3267455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3285744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3304032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3322320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3340608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3358896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3377184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3395471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3413759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3432047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3450335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3468623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3486911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3505200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3523488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3541776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3560064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3578352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3596640" y="4919471"/>
            <a:ext cx="9144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3614928" y="4919471"/>
            <a:ext cx="9144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3633215" y="4919471"/>
            <a:ext cx="9144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3651503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3669791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3688079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3706367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3724655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3742944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3761232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3779520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3797808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3816096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3834384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3852671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3870959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3889247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3907535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3925823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3944111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3962400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3980688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3998976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4017264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4035552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4053840" y="4919471"/>
            <a:ext cx="9144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4072128" y="4919471"/>
            <a:ext cx="9144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4090415" y="4919471"/>
            <a:ext cx="9144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4108703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4126991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4145279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4163567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4181855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4200144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4218432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4236720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4255008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4273296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4291584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4309871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4328159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4346447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4364735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4383023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4401311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4419600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4437888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4456176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4474464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4492752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4511040" y="4919471"/>
            <a:ext cx="9144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4529328" y="4919471"/>
            <a:ext cx="9144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4547615" y="4919471"/>
            <a:ext cx="9144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4565903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4584191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4602479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4620767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4639055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4657344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4675632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4693920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4712208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4730496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4748784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4767071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4785359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4803647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object 472"/>
          <p:cNvSpPr/>
          <p:nvPr/>
        </p:nvSpPr>
        <p:spPr>
          <a:xfrm>
            <a:off x="4821935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3" name="object 473"/>
          <p:cNvSpPr/>
          <p:nvPr/>
        </p:nvSpPr>
        <p:spPr>
          <a:xfrm>
            <a:off x="4840223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4858511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4876800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4895088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4913376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4931664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4949952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4968240" y="4919471"/>
            <a:ext cx="9144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4986528" y="4919471"/>
            <a:ext cx="9144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5004815" y="4919471"/>
            <a:ext cx="9144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5023103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5041391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5059679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5077967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5096255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5114544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5132832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5151120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5169408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5187696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5205984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5224271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5242559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5260847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object 497"/>
          <p:cNvSpPr/>
          <p:nvPr/>
        </p:nvSpPr>
        <p:spPr>
          <a:xfrm>
            <a:off x="5279135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8" name="object 498"/>
          <p:cNvSpPr/>
          <p:nvPr/>
        </p:nvSpPr>
        <p:spPr>
          <a:xfrm>
            <a:off x="5297423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5315711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5334000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5352288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5370576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5388864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5407152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5425440" y="4919471"/>
            <a:ext cx="9144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5443728" y="4919471"/>
            <a:ext cx="9144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5462015" y="4919471"/>
            <a:ext cx="9144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5480303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5498591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5516879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5535167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5553455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5571744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5590032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5608320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5626608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5644896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object 518"/>
          <p:cNvSpPr/>
          <p:nvPr/>
        </p:nvSpPr>
        <p:spPr>
          <a:xfrm>
            <a:off x="5663184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9" name="object 519"/>
          <p:cNvSpPr/>
          <p:nvPr/>
        </p:nvSpPr>
        <p:spPr>
          <a:xfrm>
            <a:off x="5681471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5699759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5718047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5736335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5754623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5772911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5791200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5809488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5827776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5846064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5864352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5882640" y="4919471"/>
            <a:ext cx="9144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5900928" y="4919471"/>
            <a:ext cx="9144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5919215" y="4919471"/>
            <a:ext cx="9144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5937503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5955791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5974079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5992367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6010655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6028944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6047232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6065520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6083808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6102096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6120384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6138671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6156959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6175247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6193535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6211823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6230111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6248400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6266688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6284976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6303264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6321552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6339840" y="4919471"/>
            <a:ext cx="9144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6358128" y="4919471"/>
            <a:ext cx="9144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6376415" y="4919471"/>
            <a:ext cx="9144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8" name="object 558"/>
          <p:cNvSpPr/>
          <p:nvPr/>
        </p:nvSpPr>
        <p:spPr>
          <a:xfrm>
            <a:off x="6394703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6412991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6431279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6449567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6467855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6486144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6504431" y="4919471"/>
            <a:ext cx="9144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6522719" y="4919471"/>
            <a:ext cx="9144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6541007" y="4919471"/>
            <a:ext cx="9144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7" name="object 567"/>
          <p:cNvSpPr/>
          <p:nvPr/>
        </p:nvSpPr>
        <p:spPr>
          <a:xfrm>
            <a:off x="6559295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8" name="object 568"/>
          <p:cNvSpPr/>
          <p:nvPr/>
        </p:nvSpPr>
        <p:spPr>
          <a:xfrm>
            <a:off x="6577583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9" name="object 569"/>
          <p:cNvSpPr/>
          <p:nvPr/>
        </p:nvSpPr>
        <p:spPr>
          <a:xfrm>
            <a:off x="6595871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0" name="object 570"/>
          <p:cNvSpPr/>
          <p:nvPr/>
        </p:nvSpPr>
        <p:spPr>
          <a:xfrm>
            <a:off x="6614159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1" name="object 571"/>
          <p:cNvSpPr/>
          <p:nvPr/>
        </p:nvSpPr>
        <p:spPr>
          <a:xfrm>
            <a:off x="6632447" y="4919471"/>
            <a:ext cx="9144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2" name="object 572"/>
          <p:cNvSpPr/>
          <p:nvPr/>
        </p:nvSpPr>
        <p:spPr>
          <a:xfrm>
            <a:off x="6650735" y="4919471"/>
            <a:ext cx="9144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3" name="object 573"/>
          <p:cNvSpPr/>
          <p:nvPr/>
        </p:nvSpPr>
        <p:spPr>
          <a:xfrm>
            <a:off x="6669023" y="4919471"/>
            <a:ext cx="9144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4" name="object 574"/>
          <p:cNvSpPr/>
          <p:nvPr/>
        </p:nvSpPr>
        <p:spPr>
          <a:xfrm>
            <a:off x="6687311" y="4919471"/>
            <a:ext cx="9144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5" name="object 575"/>
          <p:cNvSpPr/>
          <p:nvPr/>
        </p:nvSpPr>
        <p:spPr>
          <a:xfrm>
            <a:off x="6705600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6" name="object 576"/>
          <p:cNvSpPr/>
          <p:nvPr/>
        </p:nvSpPr>
        <p:spPr>
          <a:xfrm>
            <a:off x="6723888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7" name="object 577"/>
          <p:cNvSpPr/>
          <p:nvPr/>
        </p:nvSpPr>
        <p:spPr>
          <a:xfrm>
            <a:off x="6742176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8" name="object 578"/>
          <p:cNvSpPr/>
          <p:nvPr/>
        </p:nvSpPr>
        <p:spPr>
          <a:xfrm>
            <a:off x="6760464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9" name="object 579"/>
          <p:cNvSpPr/>
          <p:nvPr/>
        </p:nvSpPr>
        <p:spPr>
          <a:xfrm>
            <a:off x="6778752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0" name="object 580"/>
          <p:cNvSpPr/>
          <p:nvPr/>
        </p:nvSpPr>
        <p:spPr>
          <a:xfrm>
            <a:off x="6797040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1" name="object 581"/>
          <p:cNvSpPr/>
          <p:nvPr/>
        </p:nvSpPr>
        <p:spPr>
          <a:xfrm>
            <a:off x="6815328" y="4919471"/>
            <a:ext cx="9144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2" name="object 582"/>
          <p:cNvSpPr/>
          <p:nvPr/>
        </p:nvSpPr>
        <p:spPr>
          <a:xfrm>
            <a:off x="6833616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3" name="object 583"/>
          <p:cNvSpPr/>
          <p:nvPr/>
        </p:nvSpPr>
        <p:spPr>
          <a:xfrm>
            <a:off x="6851904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4" name="object 584"/>
          <p:cNvSpPr/>
          <p:nvPr/>
        </p:nvSpPr>
        <p:spPr>
          <a:xfrm>
            <a:off x="6870192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5" name="object 585"/>
          <p:cNvSpPr/>
          <p:nvPr/>
        </p:nvSpPr>
        <p:spPr>
          <a:xfrm>
            <a:off x="6888480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6" name="object 586"/>
          <p:cNvSpPr/>
          <p:nvPr/>
        </p:nvSpPr>
        <p:spPr>
          <a:xfrm>
            <a:off x="6906768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7" name="object 587"/>
          <p:cNvSpPr/>
          <p:nvPr/>
        </p:nvSpPr>
        <p:spPr>
          <a:xfrm>
            <a:off x="6925056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8" name="object 588"/>
          <p:cNvSpPr/>
          <p:nvPr/>
        </p:nvSpPr>
        <p:spPr>
          <a:xfrm>
            <a:off x="6943343" y="4919471"/>
            <a:ext cx="9144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9" name="object 589"/>
          <p:cNvSpPr/>
          <p:nvPr/>
        </p:nvSpPr>
        <p:spPr>
          <a:xfrm>
            <a:off x="6961631" y="4919471"/>
            <a:ext cx="9144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0" name="object 590"/>
          <p:cNvSpPr/>
          <p:nvPr/>
        </p:nvSpPr>
        <p:spPr>
          <a:xfrm>
            <a:off x="6979919" y="4919471"/>
            <a:ext cx="9144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1" name="object 591"/>
          <p:cNvSpPr/>
          <p:nvPr/>
        </p:nvSpPr>
        <p:spPr>
          <a:xfrm>
            <a:off x="6998207" y="4919471"/>
            <a:ext cx="9144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2" name="object 592"/>
          <p:cNvSpPr/>
          <p:nvPr/>
        </p:nvSpPr>
        <p:spPr>
          <a:xfrm>
            <a:off x="7016495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3" name="object 593"/>
          <p:cNvSpPr/>
          <p:nvPr/>
        </p:nvSpPr>
        <p:spPr>
          <a:xfrm>
            <a:off x="7034783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4" name="object 594"/>
          <p:cNvSpPr/>
          <p:nvPr/>
        </p:nvSpPr>
        <p:spPr>
          <a:xfrm>
            <a:off x="7053071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5" name="object 595"/>
          <p:cNvSpPr/>
          <p:nvPr/>
        </p:nvSpPr>
        <p:spPr>
          <a:xfrm>
            <a:off x="7071359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6" name="object 596"/>
          <p:cNvSpPr/>
          <p:nvPr/>
        </p:nvSpPr>
        <p:spPr>
          <a:xfrm>
            <a:off x="7089647" y="4919471"/>
            <a:ext cx="9144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7" name="object 597"/>
          <p:cNvSpPr/>
          <p:nvPr/>
        </p:nvSpPr>
        <p:spPr>
          <a:xfrm>
            <a:off x="7107935" y="4919471"/>
            <a:ext cx="9144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8" name="object 598"/>
          <p:cNvSpPr/>
          <p:nvPr/>
        </p:nvSpPr>
        <p:spPr>
          <a:xfrm>
            <a:off x="7126223" y="4919471"/>
            <a:ext cx="9144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9" name="object 599"/>
          <p:cNvSpPr/>
          <p:nvPr/>
        </p:nvSpPr>
        <p:spPr>
          <a:xfrm>
            <a:off x="7144511" y="4919471"/>
            <a:ext cx="9144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0" name="object 600"/>
          <p:cNvSpPr/>
          <p:nvPr/>
        </p:nvSpPr>
        <p:spPr>
          <a:xfrm>
            <a:off x="7162800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1" name="object 601"/>
          <p:cNvSpPr/>
          <p:nvPr/>
        </p:nvSpPr>
        <p:spPr>
          <a:xfrm>
            <a:off x="7181088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2" name="object 602"/>
          <p:cNvSpPr/>
          <p:nvPr/>
        </p:nvSpPr>
        <p:spPr>
          <a:xfrm>
            <a:off x="7199376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3" name="object 603"/>
          <p:cNvSpPr/>
          <p:nvPr/>
        </p:nvSpPr>
        <p:spPr>
          <a:xfrm>
            <a:off x="7217664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4" name="object 604"/>
          <p:cNvSpPr/>
          <p:nvPr/>
        </p:nvSpPr>
        <p:spPr>
          <a:xfrm>
            <a:off x="7235952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5" name="object 605"/>
          <p:cNvSpPr/>
          <p:nvPr/>
        </p:nvSpPr>
        <p:spPr>
          <a:xfrm>
            <a:off x="7254240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6" name="object 606"/>
          <p:cNvSpPr/>
          <p:nvPr/>
        </p:nvSpPr>
        <p:spPr>
          <a:xfrm>
            <a:off x="7272528" y="4919471"/>
            <a:ext cx="9144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7" name="object 607"/>
          <p:cNvSpPr/>
          <p:nvPr/>
        </p:nvSpPr>
        <p:spPr>
          <a:xfrm>
            <a:off x="7290816" y="4919471"/>
            <a:ext cx="9143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8" name="object 608"/>
          <p:cNvSpPr/>
          <p:nvPr/>
        </p:nvSpPr>
        <p:spPr>
          <a:xfrm>
            <a:off x="7309104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9" name="object 609"/>
          <p:cNvSpPr/>
          <p:nvPr/>
        </p:nvSpPr>
        <p:spPr>
          <a:xfrm>
            <a:off x="7327392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0" name="object 610"/>
          <p:cNvSpPr/>
          <p:nvPr/>
        </p:nvSpPr>
        <p:spPr>
          <a:xfrm>
            <a:off x="7345680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1" name="object 611"/>
          <p:cNvSpPr/>
          <p:nvPr/>
        </p:nvSpPr>
        <p:spPr>
          <a:xfrm>
            <a:off x="7363968" y="4919471"/>
            <a:ext cx="9143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2" name="object 612"/>
          <p:cNvSpPr/>
          <p:nvPr/>
        </p:nvSpPr>
        <p:spPr>
          <a:xfrm>
            <a:off x="7382256" y="4919471"/>
            <a:ext cx="9144" cy="9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3" name="object 613"/>
          <p:cNvSpPr/>
          <p:nvPr/>
        </p:nvSpPr>
        <p:spPr>
          <a:xfrm>
            <a:off x="7400543" y="4919471"/>
            <a:ext cx="9144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4" name="object 614"/>
          <p:cNvSpPr/>
          <p:nvPr/>
        </p:nvSpPr>
        <p:spPr>
          <a:xfrm>
            <a:off x="1859279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5" name="object 615"/>
          <p:cNvSpPr/>
          <p:nvPr/>
        </p:nvSpPr>
        <p:spPr>
          <a:xfrm>
            <a:off x="1877567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6" name="object 616"/>
          <p:cNvSpPr/>
          <p:nvPr/>
        </p:nvSpPr>
        <p:spPr>
          <a:xfrm>
            <a:off x="1895855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7" name="object 617"/>
          <p:cNvSpPr/>
          <p:nvPr/>
        </p:nvSpPr>
        <p:spPr>
          <a:xfrm>
            <a:off x="1914144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8" name="object 618"/>
          <p:cNvSpPr/>
          <p:nvPr/>
        </p:nvSpPr>
        <p:spPr>
          <a:xfrm>
            <a:off x="1932432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9" name="object 619"/>
          <p:cNvSpPr/>
          <p:nvPr/>
        </p:nvSpPr>
        <p:spPr>
          <a:xfrm>
            <a:off x="1950720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0" name="object 620"/>
          <p:cNvSpPr/>
          <p:nvPr/>
        </p:nvSpPr>
        <p:spPr>
          <a:xfrm>
            <a:off x="1969007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1" name="object 621"/>
          <p:cNvSpPr/>
          <p:nvPr/>
        </p:nvSpPr>
        <p:spPr>
          <a:xfrm>
            <a:off x="1987295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2" name="object 622"/>
          <p:cNvSpPr/>
          <p:nvPr/>
        </p:nvSpPr>
        <p:spPr>
          <a:xfrm>
            <a:off x="2005583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3" name="object 623"/>
          <p:cNvSpPr/>
          <p:nvPr/>
        </p:nvSpPr>
        <p:spPr>
          <a:xfrm>
            <a:off x="2023872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4" name="object 624"/>
          <p:cNvSpPr/>
          <p:nvPr/>
        </p:nvSpPr>
        <p:spPr>
          <a:xfrm>
            <a:off x="2042160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5" name="object 625"/>
          <p:cNvSpPr/>
          <p:nvPr/>
        </p:nvSpPr>
        <p:spPr>
          <a:xfrm>
            <a:off x="2060448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6" name="object 626"/>
          <p:cNvSpPr/>
          <p:nvPr/>
        </p:nvSpPr>
        <p:spPr>
          <a:xfrm>
            <a:off x="2078735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7" name="object 627"/>
          <p:cNvSpPr/>
          <p:nvPr/>
        </p:nvSpPr>
        <p:spPr>
          <a:xfrm>
            <a:off x="2097023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8" name="object 628"/>
          <p:cNvSpPr/>
          <p:nvPr/>
        </p:nvSpPr>
        <p:spPr>
          <a:xfrm>
            <a:off x="2115311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9" name="object 629"/>
          <p:cNvSpPr/>
          <p:nvPr/>
        </p:nvSpPr>
        <p:spPr>
          <a:xfrm>
            <a:off x="2133600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0" name="object 630"/>
          <p:cNvSpPr/>
          <p:nvPr/>
        </p:nvSpPr>
        <p:spPr>
          <a:xfrm>
            <a:off x="2151888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1" name="object 631"/>
          <p:cNvSpPr/>
          <p:nvPr/>
        </p:nvSpPr>
        <p:spPr>
          <a:xfrm>
            <a:off x="2170176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2" name="object 632"/>
          <p:cNvSpPr/>
          <p:nvPr/>
        </p:nvSpPr>
        <p:spPr>
          <a:xfrm>
            <a:off x="2188464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3" name="object 633"/>
          <p:cNvSpPr/>
          <p:nvPr/>
        </p:nvSpPr>
        <p:spPr>
          <a:xfrm>
            <a:off x="2206751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4" name="object 634"/>
          <p:cNvSpPr/>
          <p:nvPr/>
        </p:nvSpPr>
        <p:spPr>
          <a:xfrm>
            <a:off x="2225039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5" name="object 635"/>
          <p:cNvSpPr/>
          <p:nvPr/>
        </p:nvSpPr>
        <p:spPr>
          <a:xfrm>
            <a:off x="2243327" y="4596384"/>
            <a:ext cx="9144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6" name="object 636"/>
          <p:cNvSpPr/>
          <p:nvPr/>
        </p:nvSpPr>
        <p:spPr>
          <a:xfrm>
            <a:off x="2261616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7" name="object 637"/>
          <p:cNvSpPr/>
          <p:nvPr/>
        </p:nvSpPr>
        <p:spPr>
          <a:xfrm>
            <a:off x="2279904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8" name="object 638"/>
          <p:cNvSpPr/>
          <p:nvPr/>
        </p:nvSpPr>
        <p:spPr>
          <a:xfrm>
            <a:off x="2298192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9" name="object 639"/>
          <p:cNvSpPr/>
          <p:nvPr/>
        </p:nvSpPr>
        <p:spPr>
          <a:xfrm>
            <a:off x="2316479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0" name="object 640"/>
          <p:cNvSpPr/>
          <p:nvPr/>
        </p:nvSpPr>
        <p:spPr>
          <a:xfrm>
            <a:off x="2334767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1" name="object 641"/>
          <p:cNvSpPr/>
          <p:nvPr/>
        </p:nvSpPr>
        <p:spPr>
          <a:xfrm>
            <a:off x="2353055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2" name="object 642"/>
          <p:cNvSpPr/>
          <p:nvPr/>
        </p:nvSpPr>
        <p:spPr>
          <a:xfrm>
            <a:off x="2371344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3" name="object 643"/>
          <p:cNvSpPr/>
          <p:nvPr/>
        </p:nvSpPr>
        <p:spPr>
          <a:xfrm>
            <a:off x="2389632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4" name="object 644"/>
          <p:cNvSpPr/>
          <p:nvPr/>
        </p:nvSpPr>
        <p:spPr>
          <a:xfrm>
            <a:off x="2407920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5" name="object 645"/>
          <p:cNvSpPr/>
          <p:nvPr/>
        </p:nvSpPr>
        <p:spPr>
          <a:xfrm>
            <a:off x="2426207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6" name="object 646"/>
          <p:cNvSpPr/>
          <p:nvPr/>
        </p:nvSpPr>
        <p:spPr>
          <a:xfrm>
            <a:off x="2444495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7" name="object 647"/>
          <p:cNvSpPr/>
          <p:nvPr/>
        </p:nvSpPr>
        <p:spPr>
          <a:xfrm>
            <a:off x="2462783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8" name="object 648"/>
          <p:cNvSpPr/>
          <p:nvPr/>
        </p:nvSpPr>
        <p:spPr>
          <a:xfrm>
            <a:off x="2481072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9" name="object 649"/>
          <p:cNvSpPr/>
          <p:nvPr/>
        </p:nvSpPr>
        <p:spPr>
          <a:xfrm>
            <a:off x="2499360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0" name="object 650"/>
          <p:cNvSpPr/>
          <p:nvPr/>
        </p:nvSpPr>
        <p:spPr>
          <a:xfrm>
            <a:off x="2517648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1" name="object 651"/>
          <p:cNvSpPr/>
          <p:nvPr/>
        </p:nvSpPr>
        <p:spPr>
          <a:xfrm>
            <a:off x="2535935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2" name="object 652"/>
          <p:cNvSpPr/>
          <p:nvPr/>
        </p:nvSpPr>
        <p:spPr>
          <a:xfrm>
            <a:off x="2554223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3" name="object 653"/>
          <p:cNvSpPr/>
          <p:nvPr/>
        </p:nvSpPr>
        <p:spPr>
          <a:xfrm>
            <a:off x="2572511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4" name="object 654"/>
          <p:cNvSpPr/>
          <p:nvPr/>
        </p:nvSpPr>
        <p:spPr>
          <a:xfrm>
            <a:off x="2590800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5" name="object 655"/>
          <p:cNvSpPr/>
          <p:nvPr/>
        </p:nvSpPr>
        <p:spPr>
          <a:xfrm>
            <a:off x="2609088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6" name="object 656"/>
          <p:cNvSpPr/>
          <p:nvPr/>
        </p:nvSpPr>
        <p:spPr>
          <a:xfrm>
            <a:off x="2627376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7" name="object 657"/>
          <p:cNvSpPr/>
          <p:nvPr/>
        </p:nvSpPr>
        <p:spPr>
          <a:xfrm>
            <a:off x="2645664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8" name="object 658"/>
          <p:cNvSpPr/>
          <p:nvPr/>
        </p:nvSpPr>
        <p:spPr>
          <a:xfrm>
            <a:off x="2663951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9" name="object 659"/>
          <p:cNvSpPr/>
          <p:nvPr/>
        </p:nvSpPr>
        <p:spPr>
          <a:xfrm>
            <a:off x="2682239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0" name="object 660"/>
          <p:cNvSpPr/>
          <p:nvPr/>
        </p:nvSpPr>
        <p:spPr>
          <a:xfrm>
            <a:off x="2700527" y="4596384"/>
            <a:ext cx="9144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1" name="object 661"/>
          <p:cNvSpPr/>
          <p:nvPr/>
        </p:nvSpPr>
        <p:spPr>
          <a:xfrm>
            <a:off x="2718816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2" name="object 662"/>
          <p:cNvSpPr/>
          <p:nvPr/>
        </p:nvSpPr>
        <p:spPr>
          <a:xfrm>
            <a:off x="2737104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3" name="object 663"/>
          <p:cNvSpPr/>
          <p:nvPr/>
        </p:nvSpPr>
        <p:spPr>
          <a:xfrm>
            <a:off x="2755392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4" name="object 664"/>
          <p:cNvSpPr/>
          <p:nvPr/>
        </p:nvSpPr>
        <p:spPr>
          <a:xfrm>
            <a:off x="2773679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5" name="object 665"/>
          <p:cNvSpPr/>
          <p:nvPr/>
        </p:nvSpPr>
        <p:spPr>
          <a:xfrm>
            <a:off x="2791967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6" name="object 666"/>
          <p:cNvSpPr/>
          <p:nvPr/>
        </p:nvSpPr>
        <p:spPr>
          <a:xfrm>
            <a:off x="2810255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7" name="object 667"/>
          <p:cNvSpPr/>
          <p:nvPr/>
        </p:nvSpPr>
        <p:spPr>
          <a:xfrm>
            <a:off x="2828544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8" name="object 668"/>
          <p:cNvSpPr/>
          <p:nvPr/>
        </p:nvSpPr>
        <p:spPr>
          <a:xfrm>
            <a:off x="2846832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9" name="object 669"/>
          <p:cNvSpPr/>
          <p:nvPr/>
        </p:nvSpPr>
        <p:spPr>
          <a:xfrm>
            <a:off x="2865120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0" name="object 670"/>
          <p:cNvSpPr/>
          <p:nvPr/>
        </p:nvSpPr>
        <p:spPr>
          <a:xfrm>
            <a:off x="2883407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1" name="object 671"/>
          <p:cNvSpPr/>
          <p:nvPr/>
        </p:nvSpPr>
        <p:spPr>
          <a:xfrm>
            <a:off x="2901695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2" name="object 672"/>
          <p:cNvSpPr/>
          <p:nvPr/>
        </p:nvSpPr>
        <p:spPr>
          <a:xfrm>
            <a:off x="2919983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3" name="object 673"/>
          <p:cNvSpPr/>
          <p:nvPr/>
        </p:nvSpPr>
        <p:spPr>
          <a:xfrm>
            <a:off x="2938272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4" name="object 674"/>
          <p:cNvSpPr/>
          <p:nvPr/>
        </p:nvSpPr>
        <p:spPr>
          <a:xfrm>
            <a:off x="2956560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5" name="object 675"/>
          <p:cNvSpPr/>
          <p:nvPr/>
        </p:nvSpPr>
        <p:spPr>
          <a:xfrm>
            <a:off x="2974848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6" name="object 676"/>
          <p:cNvSpPr/>
          <p:nvPr/>
        </p:nvSpPr>
        <p:spPr>
          <a:xfrm>
            <a:off x="2993135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7" name="object 677"/>
          <p:cNvSpPr/>
          <p:nvPr/>
        </p:nvSpPr>
        <p:spPr>
          <a:xfrm>
            <a:off x="3011423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8" name="object 678"/>
          <p:cNvSpPr/>
          <p:nvPr/>
        </p:nvSpPr>
        <p:spPr>
          <a:xfrm>
            <a:off x="3029711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9" name="object 679"/>
          <p:cNvSpPr/>
          <p:nvPr/>
        </p:nvSpPr>
        <p:spPr>
          <a:xfrm>
            <a:off x="3048000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0" name="object 680"/>
          <p:cNvSpPr/>
          <p:nvPr/>
        </p:nvSpPr>
        <p:spPr>
          <a:xfrm>
            <a:off x="3066288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1" name="object 681"/>
          <p:cNvSpPr/>
          <p:nvPr/>
        </p:nvSpPr>
        <p:spPr>
          <a:xfrm>
            <a:off x="3084576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2" name="object 682"/>
          <p:cNvSpPr/>
          <p:nvPr/>
        </p:nvSpPr>
        <p:spPr>
          <a:xfrm>
            <a:off x="3102864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3" name="object 683"/>
          <p:cNvSpPr/>
          <p:nvPr/>
        </p:nvSpPr>
        <p:spPr>
          <a:xfrm>
            <a:off x="3121151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4" name="object 684"/>
          <p:cNvSpPr/>
          <p:nvPr/>
        </p:nvSpPr>
        <p:spPr>
          <a:xfrm>
            <a:off x="3139439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5" name="object 685"/>
          <p:cNvSpPr/>
          <p:nvPr/>
        </p:nvSpPr>
        <p:spPr>
          <a:xfrm>
            <a:off x="3157727" y="4596384"/>
            <a:ext cx="9144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6" name="object 686"/>
          <p:cNvSpPr/>
          <p:nvPr/>
        </p:nvSpPr>
        <p:spPr>
          <a:xfrm>
            <a:off x="3176016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7" name="object 687"/>
          <p:cNvSpPr/>
          <p:nvPr/>
        </p:nvSpPr>
        <p:spPr>
          <a:xfrm>
            <a:off x="3194304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8" name="object 688"/>
          <p:cNvSpPr/>
          <p:nvPr/>
        </p:nvSpPr>
        <p:spPr>
          <a:xfrm>
            <a:off x="3212592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9" name="object 689"/>
          <p:cNvSpPr/>
          <p:nvPr/>
        </p:nvSpPr>
        <p:spPr>
          <a:xfrm>
            <a:off x="3230879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0" name="object 690"/>
          <p:cNvSpPr/>
          <p:nvPr/>
        </p:nvSpPr>
        <p:spPr>
          <a:xfrm>
            <a:off x="3249167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1" name="object 691"/>
          <p:cNvSpPr/>
          <p:nvPr/>
        </p:nvSpPr>
        <p:spPr>
          <a:xfrm>
            <a:off x="3267455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2" name="object 692"/>
          <p:cNvSpPr/>
          <p:nvPr/>
        </p:nvSpPr>
        <p:spPr>
          <a:xfrm>
            <a:off x="3285744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3" name="object 693"/>
          <p:cNvSpPr/>
          <p:nvPr/>
        </p:nvSpPr>
        <p:spPr>
          <a:xfrm>
            <a:off x="3304032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4" name="object 694"/>
          <p:cNvSpPr/>
          <p:nvPr/>
        </p:nvSpPr>
        <p:spPr>
          <a:xfrm>
            <a:off x="3322320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5" name="object 695"/>
          <p:cNvSpPr/>
          <p:nvPr/>
        </p:nvSpPr>
        <p:spPr>
          <a:xfrm>
            <a:off x="3340608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6" name="object 696"/>
          <p:cNvSpPr/>
          <p:nvPr/>
        </p:nvSpPr>
        <p:spPr>
          <a:xfrm>
            <a:off x="3358896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7" name="object 697"/>
          <p:cNvSpPr/>
          <p:nvPr/>
        </p:nvSpPr>
        <p:spPr>
          <a:xfrm>
            <a:off x="3377184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8" name="object 698"/>
          <p:cNvSpPr/>
          <p:nvPr/>
        </p:nvSpPr>
        <p:spPr>
          <a:xfrm>
            <a:off x="3395471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9" name="object 699"/>
          <p:cNvSpPr/>
          <p:nvPr/>
        </p:nvSpPr>
        <p:spPr>
          <a:xfrm>
            <a:off x="3413759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0" name="object 700"/>
          <p:cNvSpPr/>
          <p:nvPr/>
        </p:nvSpPr>
        <p:spPr>
          <a:xfrm>
            <a:off x="3432047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1" name="object 701"/>
          <p:cNvSpPr/>
          <p:nvPr/>
        </p:nvSpPr>
        <p:spPr>
          <a:xfrm>
            <a:off x="3450335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2" name="object 702"/>
          <p:cNvSpPr/>
          <p:nvPr/>
        </p:nvSpPr>
        <p:spPr>
          <a:xfrm>
            <a:off x="3468623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3" name="object 703"/>
          <p:cNvSpPr/>
          <p:nvPr/>
        </p:nvSpPr>
        <p:spPr>
          <a:xfrm>
            <a:off x="3486911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4" name="object 704"/>
          <p:cNvSpPr/>
          <p:nvPr/>
        </p:nvSpPr>
        <p:spPr>
          <a:xfrm>
            <a:off x="3505200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5" name="object 705"/>
          <p:cNvSpPr/>
          <p:nvPr/>
        </p:nvSpPr>
        <p:spPr>
          <a:xfrm>
            <a:off x="3523488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6" name="object 706"/>
          <p:cNvSpPr/>
          <p:nvPr/>
        </p:nvSpPr>
        <p:spPr>
          <a:xfrm>
            <a:off x="3541776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7" name="object 707"/>
          <p:cNvSpPr/>
          <p:nvPr/>
        </p:nvSpPr>
        <p:spPr>
          <a:xfrm>
            <a:off x="3560064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8" name="object 708"/>
          <p:cNvSpPr/>
          <p:nvPr/>
        </p:nvSpPr>
        <p:spPr>
          <a:xfrm>
            <a:off x="3578352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9" name="object 709"/>
          <p:cNvSpPr/>
          <p:nvPr/>
        </p:nvSpPr>
        <p:spPr>
          <a:xfrm>
            <a:off x="3596640" y="4596384"/>
            <a:ext cx="9144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0" name="object 710"/>
          <p:cNvSpPr/>
          <p:nvPr/>
        </p:nvSpPr>
        <p:spPr>
          <a:xfrm>
            <a:off x="3614928" y="4596384"/>
            <a:ext cx="9144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1" name="object 711"/>
          <p:cNvSpPr/>
          <p:nvPr/>
        </p:nvSpPr>
        <p:spPr>
          <a:xfrm>
            <a:off x="3633215" y="4596384"/>
            <a:ext cx="9144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2" name="object 712"/>
          <p:cNvSpPr/>
          <p:nvPr/>
        </p:nvSpPr>
        <p:spPr>
          <a:xfrm>
            <a:off x="3651503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3" name="object 713"/>
          <p:cNvSpPr/>
          <p:nvPr/>
        </p:nvSpPr>
        <p:spPr>
          <a:xfrm>
            <a:off x="3669791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4" name="object 714"/>
          <p:cNvSpPr/>
          <p:nvPr/>
        </p:nvSpPr>
        <p:spPr>
          <a:xfrm>
            <a:off x="3688079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5" name="object 715"/>
          <p:cNvSpPr/>
          <p:nvPr/>
        </p:nvSpPr>
        <p:spPr>
          <a:xfrm>
            <a:off x="3706367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6" name="object 716"/>
          <p:cNvSpPr/>
          <p:nvPr/>
        </p:nvSpPr>
        <p:spPr>
          <a:xfrm>
            <a:off x="3724655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7" name="object 717"/>
          <p:cNvSpPr/>
          <p:nvPr/>
        </p:nvSpPr>
        <p:spPr>
          <a:xfrm>
            <a:off x="3742944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8" name="object 718"/>
          <p:cNvSpPr/>
          <p:nvPr/>
        </p:nvSpPr>
        <p:spPr>
          <a:xfrm>
            <a:off x="3761232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9" name="object 719"/>
          <p:cNvSpPr/>
          <p:nvPr/>
        </p:nvSpPr>
        <p:spPr>
          <a:xfrm>
            <a:off x="3779520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0" name="object 720"/>
          <p:cNvSpPr/>
          <p:nvPr/>
        </p:nvSpPr>
        <p:spPr>
          <a:xfrm>
            <a:off x="3797808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1" name="object 721"/>
          <p:cNvSpPr/>
          <p:nvPr/>
        </p:nvSpPr>
        <p:spPr>
          <a:xfrm>
            <a:off x="3816096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2" name="object 722"/>
          <p:cNvSpPr/>
          <p:nvPr/>
        </p:nvSpPr>
        <p:spPr>
          <a:xfrm>
            <a:off x="3834384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3" name="object 723"/>
          <p:cNvSpPr/>
          <p:nvPr/>
        </p:nvSpPr>
        <p:spPr>
          <a:xfrm>
            <a:off x="3852671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4" name="object 724"/>
          <p:cNvSpPr/>
          <p:nvPr/>
        </p:nvSpPr>
        <p:spPr>
          <a:xfrm>
            <a:off x="3870959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5" name="object 725"/>
          <p:cNvSpPr/>
          <p:nvPr/>
        </p:nvSpPr>
        <p:spPr>
          <a:xfrm>
            <a:off x="3889247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6" name="object 726"/>
          <p:cNvSpPr/>
          <p:nvPr/>
        </p:nvSpPr>
        <p:spPr>
          <a:xfrm>
            <a:off x="3907535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7" name="object 727"/>
          <p:cNvSpPr/>
          <p:nvPr/>
        </p:nvSpPr>
        <p:spPr>
          <a:xfrm>
            <a:off x="3925823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8" name="object 728"/>
          <p:cNvSpPr/>
          <p:nvPr/>
        </p:nvSpPr>
        <p:spPr>
          <a:xfrm>
            <a:off x="3944111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9" name="object 729"/>
          <p:cNvSpPr/>
          <p:nvPr/>
        </p:nvSpPr>
        <p:spPr>
          <a:xfrm>
            <a:off x="3962400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0" name="object 730"/>
          <p:cNvSpPr/>
          <p:nvPr/>
        </p:nvSpPr>
        <p:spPr>
          <a:xfrm>
            <a:off x="3980688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1" name="object 731"/>
          <p:cNvSpPr/>
          <p:nvPr/>
        </p:nvSpPr>
        <p:spPr>
          <a:xfrm>
            <a:off x="3998976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2" name="object 732"/>
          <p:cNvSpPr/>
          <p:nvPr/>
        </p:nvSpPr>
        <p:spPr>
          <a:xfrm>
            <a:off x="4017264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3" name="object 733"/>
          <p:cNvSpPr/>
          <p:nvPr/>
        </p:nvSpPr>
        <p:spPr>
          <a:xfrm>
            <a:off x="4035552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4" name="object 734"/>
          <p:cNvSpPr/>
          <p:nvPr/>
        </p:nvSpPr>
        <p:spPr>
          <a:xfrm>
            <a:off x="4053840" y="4596384"/>
            <a:ext cx="9144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5" name="object 735"/>
          <p:cNvSpPr/>
          <p:nvPr/>
        </p:nvSpPr>
        <p:spPr>
          <a:xfrm>
            <a:off x="4072128" y="4596384"/>
            <a:ext cx="9144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6" name="object 736"/>
          <p:cNvSpPr/>
          <p:nvPr/>
        </p:nvSpPr>
        <p:spPr>
          <a:xfrm>
            <a:off x="4090415" y="4596384"/>
            <a:ext cx="9144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7" name="object 737"/>
          <p:cNvSpPr/>
          <p:nvPr/>
        </p:nvSpPr>
        <p:spPr>
          <a:xfrm>
            <a:off x="4108703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8" name="object 738"/>
          <p:cNvSpPr/>
          <p:nvPr/>
        </p:nvSpPr>
        <p:spPr>
          <a:xfrm>
            <a:off x="4126991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9" name="object 739"/>
          <p:cNvSpPr/>
          <p:nvPr/>
        </p:nvSpPr>
        <p:spPr>
          <a:xfrm>
            <a:off x="4145279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0" name="object 740"/>
          <p:cNvSpPr/>
          <p:nvPr/>
        </p:nvSpPr>
        <p:spPr>
          <a:xfrm>
            <a:off x="4163567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1" name="object 741"/>
          <p:cNvSpPr/>
          <p:nvPr/>
        </p:nvSpPr>
        <p:spPr>
          <a:xfrm>
            <a:off x="4181855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2" name="object 742"/>
          <p:cNvSpPr/>
          <p:nvPr/>
        </p:nvSpPr>
        <p:spPr>
          <a:xfrm>
            <a:off x="4200144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3" name="object 743"/>
          <p:cNvSpPr/>
          <p:nvPr/>
        </p:nvSpPr>
        <p:spPr>
          <a:xfrm>
            <a:off x="4218432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4" name="object 744"/>
          <p:cNvSpPr/>
          <p:nvPr/>
        </p:nvSpPr>
        <p:spPr>
          <a:xfrm>
            <a:off x="4236720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5" name="object 745"/>
          <p:cNvSpPr/>
          <p:nvPr/>
        </p:nvSpPr>
        <p:spPr>
          <a:xfrm>
            <a:off x="4255008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6" name="object 746"/>
          <p:cNvSpPr/>
          <p:nvPr/>
        </p:nvSpPr>
        <p:spPr>
          <a:xfrm>
            <a:off x="4273296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7" name="object 747"/>
          <p:cNvSpPr/>
          <p:nvPr/>
        </p:nvSpPr>
        <p:spPr>
          <a:xfrm>
            <a:off x="4291584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8" name="object 748"/>
          <p:cNvSpPr/>
          <p:nvPr/>
        </p:nvSpPr>
        <p:spPr>
          <a:xfrm>
            <a:off x="4309871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9" name="object 749"/>
          <p:cNvSpPr/>
          <p:nvPr/>
        </p:nvSpPr>
        <p:spPr>
          <a:xfrm>
            <a:off x="4328159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0" name="object 750"/>
          <p:cNvSpPr/>
          <p:nvPr/>
        </p:nvSpPr>
        <p:spPr>
          <a:xfrm>
            <a:off x="4346447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1" name="object 751"/>
          <p:cNvSpPr/>
          <p:nvPr/>
        </p:nvSpPr>
        <p:spPr>
          <a:xfrm>
            <a:off x="4364735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2" name="object 752"/>
          <p:cNvSpPr/>
          <p:nvPr/>
        </p:nvSpPr>
        <p:spPr>
          <a:xfrm>
            <a:off x="4383023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3" name="object 753"/>
          <p:cNvSpPr/>
          <p:nvPr/>
        </p:nvSpPr>
        <p:spPr>
          <a:xfrm>
            <a:off x="4401311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4" name="object 754"/>
          <p:cNvSpPr/>
          <p:nvPr/>
        </p:nvSpPr>
        <p:spPr>
          <a:xfrm>
            <a:off x="4419600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5" name="object 755"/>
          <p:cNvSpPr/>
          <p:nvPr/>
        </p:nvSpPr>
        <p:spPr>
          <a:xfrm>
            <a:off x="4437888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6" name="object 756"/>
          <p:cNvSpPr/>
          <p:nvPr/>
        </p:nvSpPr>
        <p:spPr>
          <a:xfrm>
            <a:off x="4456176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7" name="object 757"/>
          <p:cNvSpPr/>
          <p:nvPr/>
        </p:nvSpPr>
        <p:spPr>
          <a:xfrm>
            <a:off x="4474464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8" name="object 758"/>
          <p:cNvSpPr/>
          <p:nvPr/>
        </p:nvSpPr>
        <p:spPr>
          <a:xfrm>
            <a:off x="4492752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9" name="object 759"/>
          <p:cNvSpPr/>
          <p:nvPr/>
        </p:nvSpPr>
        <p:spPr>
          <a:xfrm>
            <a:off x="4511040" y="4596384"/>
            <a:ext cx="9144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0" name="object 760"/>
          <p:cNvSpPr/>
          <p:nvPr/>
        </p:nvSpPr>
        <p:spPr>
          <a:xfrm>
            <a:off x="4529328" y="4596384"/>
            <a:ext cx="9144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1" name="object 761"/>
          <p:cNvSpPr/>
          <p:nvPr/>
        </p:nvSpPr>
        <p:spPr>
          <a:xfrm>
            <a:off x="4547615" y="4596384"/>
            <a:ext cx="9144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2" name="object 762"/>
          <p:cNvSpPr/>
          <p:nvPr/>
        </p:nvSpPr>
        <p:spPr>
          <a:xfrm>
            <a:off x="4565903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3" name="object 763"/>
          <p:cNvSpPr/>
          <p:nvPr/>
        </p:nvSpPr>
        <p:spPr>
          <a:xfrm>
            <a:off x="4584191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4" name="object 764"/>
          <p:cNvSpPr/>
          <p:nvPr/>
        </p:nvSpPr>
        <p:spPr>
          <a:xfrm>
            <a:off x="4602479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5" name="object 765"/>
          <p:cNvSpPr/>
          <p:nvPr/>
        </p:nvSpPr>
        <p:spPr>
          <a:xfrm>
            <a:off x="4620767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6" name="object 766"/>
          <p:cNvSpPr/>
          <p:nvPr/>
        </p:nvSpPr>
        <p:spPr>
          <a:xfrm>
            <a:off x="4639055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7" name="object 767"/>
          <p:cNvSpPr/>
          <p:nvPr/>
        </p:nvSpPr>
        <p:spPr>
          <a:xfrm>
            <a:off x="4657344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8" name="object 768"/>
          <p:cNvSpPr/>
          <p:nvPr/>
        </p:nvSpPr>
        <p:spPr>
          <a:xfrm>
            <a:off x="4675632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9" name="object 769"/>
          <p:cNvSpPr/>
          <p:nvPr/>
        </p:nvSpPr>
        <p:spPr>
          <a:xfrm>
            <a:off x="4693920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0" name="object 770"/>
          <p:cNvSpPr/>
          <p:nvPr/>
        </p:nvSpPr>
        <p:spPr>
          <a:xfrm>
            <a:off x="4712208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1" name="object 771"/>
          <p:cNvSpPr/>
          <p:nvPr/>
        </p:nvSpPr>
        <p:spPr>
          <a:xfrm>
            <a:off x="4730496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2" name="object 772"/>
          <p:cNvSpPr/>
          <p:nvPr/>
        </p:nvSpPr>
        <p:spPr>
          <a:xfrm>
            <a:off x="4748784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3" name="object 773"/>
          <p:cNvSpPr/>
          <p:nvPr/>
        </p:nvSpPr>
        <p:spPr>
          <a:xfrm>
            <a:off x="4767071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4" name="object 774"/>
          <p:cNvSpPr/>
          <p:nvPr/>
        </p:nvSpPr>
        <p:spPr>
          <a:xfrm>
            <a:off x="4785359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5" name="object 775"/>
          <p:cNvSpPr/>
          <p:nvPr/>
        </p:nvSpPr>
        <p:spPr>
          <a:xfrm>
            <a:off x="4803647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6" name="object 776"/>
          <p:cNvSpPr/>
          <p:nvPr/>
        </p:nvSpPr>
        <p:spPr>
          <a:xfrm>
            <a:off x="4821935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7" name="object 777"/>
          <p:cNvSpPr/>
          <p:nvPr/>
        </p:nvSpPr>
        <p:spPr>
          <a:xfrm>
            <a:off x="4840223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8" name="object 778"/>
          <p:cNvSpPr/>
          <p:nvPr/>
        </p:nvSpPr>
        <p:spPr>
          <a:xfrm>
            <a:off x="4858511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9" name="object 779"/>
          <p:cNvSpPr/>
          <p:nvPr/>
        </p:nvSpPr>
        <p:spPr>
          <a:xfrm>
            <a:off x="4876800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0" name="object 780"/>
          <p:cNvSpPr/>
          <p:nvPr/>
        </p:nvSpPr>
        <p:spPr>
          <a:xfrm>
            <a:off x="4895088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1" name="object 781"/>
          <p:cNvSpPr/>
          <p:nvPr/>
        </p:nvSpPr>
        <p:spPr>
          <a:xfrm>
            <a:off x="4913376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2" name="object 782"/>
          <p:cNvSpPr/>
          <p:nvPr/>
        </p:nvSpPr>
        <p:spPr>
          <a:xfrm>
            <a:off x="4931664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3" name="object 783"/>
          <p:cNvSpPr/>
          <p:nvPr/>
        </p:nvSpPr>
        <p:spPr>
          <a:xfrm>
            <a:off x="4949952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4" name="object 784"/>
          <p:cNvSpPr/>
          <p:nvPr/>
        </p:nvSpPr>
        <p:spPr>
          <a:xfrm>
            <a:off x="4968240" y="4596384"/>
            <a:ext cx="9144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5" name="object 785"/>
          <p:cNvSpPr/>
          <p:nvPr/>
        </p:nvSpPr>
        <p:spPr>
          <a:xfrm>
            <a:off x="4986528" y="4596384"/>
            <a:ext cx="9144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6" name="object 786"/>
          <p:cNvSpPr/>
          <p:nvPr/>
        </p:nvSpPr>
        <p:spPr>
          <a:xfrm>
            <a:off x="5004815" y="4596384"/>
            <a:ext cx="9144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7" name="object 787"/>
          <p:cNvSpPr/>
          <p:nvPr/>
        </p:nvSpPr>
        <p:spPr>
          <a:xfrm>
            <a:off x="5023103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8" name="object 788"/>
          <p:cNvSpPr/>
          <p:nvPr/>
        </p:nvSpPr>
        <p:spPr>
          <a:xfrm>
            <a:off x="5041391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9" name="object 789"/>
          <p:cNvSpPr/>
          <p:nvPr/>
        </p:nvSpPr>
        <p:spPr>
          <a:xfrm>
            <a:off x="5059679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0" name="object 790"/>
          <p:cNvSpPr/>
          <p:nvPr/>
        </p:nvSpPr>
        <p:spPr>
          <a:xfrm>
            <a:off x="5077967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1" name="object 791"/>
          <p:cNvSpPr/>
          <p:nvPr/>
        </p:nvSpPr>
        <p:spPr>
          <a:xfrm>
            <a:off x="5096255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2" name="object 792"/>
          <p:cNvSpPr/>
          <p:nvPr/>
        </p:nvSpPr>
        <p:spPr>
          <a:xfrm>
            <a:off x="5114544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3" name="object 793"/>
          <p:cNvSpPr/>
          <p:nvPr/>
        </p:nvSpPr>
        <p:spPr>
          <a:xfrm>
            <a:off x="5132832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4" name="object 794"/>
          <p:cNvSpPr/>
          <p:nvPr/>
        </p:nvSpPr>
        <p:spPr>
          <a:xfrm>
            <a:off x="5151120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5" name="object 795"/>
          <p:cNvSpPr/>
          <p:nvPr/>
        </p:nvSpPr>
        <p:spPr>
          <a:xfrm>
            <a:off x="5169408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6" name="object 796"/>
          <p:cNvSpPr/>
          <p:nvPr/>
        </p:nvSpPr>
        <p:spPr>
          <a:xfrm>
            <a:off x="5187696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7" name="object 797"/>
          <p:cNvSpPr/>
          <p:nvPr/>
        </p:nvSpPr>
        <p:spPr>
          <a:xfrm>
            <a:off x="5205984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8" name="object 798"/>
          <p:cNvSpPr/>
          <p:nvPr/>
        </p:nvSpPr>
        <p:spPr>
          <a:xfrm>
            <a:off x="5224271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9" name="object 799"/>
          <p:cNvSpPr/>
          <p:nvPr/>
        </p:nvSpPr>
        <p:spPr>
          <a:xfrm>
            <a:off x="5242559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0" name="object 800"/>
          <p:cNvSpPr/>
          <p:nvPr/>
        </p:nvSpPr>
        <p:spPr>
          <a:xfrm>
            <a:off x="5260847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1" name="object 801"/>
          <p:cNvSpPr/>
          <p:nvPr/>
        </p:nvSpPr>
        <p:spPr>
          <a:xfrm>
            <a:off x="5279135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2" name="object 802"/>
          <p:cNvSpPr/>
          <p:nvPr/>
        </p:nvSpPr>
        <p:spPr>
          <a:xfrm>
            <a:off x="5297423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3" name="object 803"/>
          <p:cNvSpPr/>
          <p:nvPr/>
        </p:nvSpPr>
        <p:spPr>
          <a:xfrm>
            <a:off x="5315711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4" name="object 804"/>
          <p:cNvSpPr/>
          <p:nvPr/>
        </p:nvSpPr>
        <p:spPr>
          <a:xfrm>
            <a:off x="5334000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5" name="object 805"/>
          <p:cNvSpPr/>
          <p:nvPr/>
        </p:nvSpPr>
        <p:spPr>
          <a:xfrm>
            <a:off x="5352288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6" name="object 806"/>
          <p:cNvSpPr/>
          <p:nvPr/>
        </p:nvSpPr>
        <p:spPr>
          <a:xfrm>
            <a:off x="5370576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7" name="object 807"/>
          <p:cNvSpPr/>
          <p:nvPr/>
        </p:nvSpPr>
        <p:spPr>
          <a:xfrm>
            <a:off x="5388864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8" name="object 808"/>
          <p:cNvSpPr/>
          <p:nvPr/>
        </p:nvSpPr>
        <p:spPr>
          <a:xfrm>
            <a:off x="5407152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9" name="object 809"/>
          <p:cNvSpPr/>
          <p:nvPr/>
        </p:nvSpPr>
        <p:spPr>
          <a:xfrm>
            <a:off x="5425440" y="4596384"/>
            <a:ext cx="9144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0" name="object 810"/>
          <p:cNvSpPr/>
          <p:nvPr/>
        </p:nvSpPr>
        <p:spPr>
          <a:xfrm>
            <a:off x="5443728" y="4596384"/>
            <a:ext cx="9144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1" name="object 811"/>
          <p:cNvSpPr/>
          <p:nvPr/>
        </p:nvSpPr>
        <p:spPr>
          <a:xfrm>
            <a:off x="5462015" y="4596384"/>
            <a:ext cx="9144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2" name="object 812"/>
          <p:cNvSpPr/>
          <p:nvPr/>
        </p:nvSpPr>
        <p:spPr>
          <a:xfrm>
            <a:off x="5480303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3" name="object 813"/>
          <p:cNvSpPr/>
          <p:nvPr/>
        </p:nvSpPr>
        <p:spPr>
          <a:xfrm>
            <a:off x="5498591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4" name="object 814"/>
          <p:cNvSpPr/>
          <p:nvPr/>
        </p:nvSpPr>
        <p:spPr>
          <a:xfrm>
            <a:off x="5516879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5" name="object 815"/>
          <p:cNvSpPr/>
          <p:nvPr/>
        </p:nvSpPr>
        <p:spPr>
          <a:xfrm>
            <a:off x="5535167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6" name="object 816"/>
          <p:cNvSpPr/>
          <p:nvPr/>
        </p:nvSpPr>
        <p:spPr>
          <a:xfrm>
            <a:off x="5553455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7" name="object 817"/>
          <p:cNvSpPr/>
          <p:nvPr/>
        </p:nvSpPr>
        <p:spPr>
          <a:xfrm>
            <a:off x="5571744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8" name="object 818"/>
          <p:cNvSpPr/>
          <p:nvPr/>
        </p:nvSpPr>
        <p:spPr>
          <a:xfrm>
            <a:off x="5590032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9" name="object 819"/>
          <p:cNvSpPr/>
          <p:nvPr/>
        </p:nvSpPr>
        <p:spPr>
          <a:xfrm>
            <a:off x="5608320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0" name="object 820"/>
          <p:cNvSpPr/>
          <p:nvPr/>
        </p:nvSpPr>
        <p:spPr>
          <a:xfrm>
            <a:off x="5626608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1" name="object 821"/>
          <p:cNvSpPr/>
          <p:nvPr/>
        </p:nvSpPr>
        <p:spPr>
          <a:xfrm>
            <a:off x="5644896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2" name="object 822"/>
          <p:cNvSpPr/>
          <p:nvPr/>
        </p:nvSpPr>
        <p:spPr>
          <a:xfrm>
            <a:off x="5663184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3" name="object 823"/>
          <p:cNvSpPr/>
          <p:nvPr/>
        </p:nvSpPr>
        <p:spPr>
          <a:xfrm>
            <a:off x="5681471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4" name="object 824"/>
          <p:cNvSpPr/>
          <p:nvPr/>
        </p:nvSpPr>
        <p:spPr>
          <a:xfrm>
            <a:off x="5699759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5" name="object 825"/>
          <p:cNvSpPr/>
          <p:nvPr/>
        </p:nvSpPr>
        <p:spPr>
          <a:xfrm>
            <a:off x="5718047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6" name="object 826"/>
          <p:cNvSpPr/>
          <p:nvPr/>
        </p:nvSpPr>
        <p:spPr>
          <a:xfrm>
            <a:off x="5736335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7" name="object 827"/>
          <p:cNvSpPr/>
          <p:nvPr/>
        </p:nvSpPr>
        <p:spPr>
          <a:xfrm>
            <a:off x="5754623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8" name="object 828"/>
          <p:cNvSpPr/>
          <p:nvPr/>
        </p:nvSpPr>
        <p:spPr>
          <a:xfrm>
            <a:off x="5772911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9" name="object 829"/>
          <p:cNvSpPr/>
          <p:nvPr/>
        </p:nvSpPr>
        <p:spPr>
          <a:xfrm>
            <a:off x="5791200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0" name="object 830"/>
          <p:cNvSpPr/>
          <p:nvPr/>
        </p:nvSpPr>
        <p:spPr>
          <a:xfrm>
            <a:off x="5809488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1" name="object 831"/>
          <p:cNvSpPr/>
          <p:nvPr/>
        </p:nvSpPr>
        <p:spPr>
          <a:xfrm>
            <a:off x="5827776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2" name="object 832"/>
          <p:cNvSpPr/>
          <p:nvPr/>
        </p:nvSpPr>
        <p:spPr>
          <a:xfrm>
            <a:off x="5846064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3" name="object 833"/>
          <p:cNvSpPr/>
          <p:nvPr/>
        </p:nvSpPr>
        <p:spPr>
          <a:xfrm>
            <a:off x="5864352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4" name="object 834"/>
          <p:cNvSpPr/>
          <p:nvPr/>
        </p:nvSpPr>
        <p:spPr>
          <a:xfrm>
            <a:off x="5882640" y="4596384"/>
            <a:ext cx="9144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5" name="object 835"/>
          <p:cNvSpPr/>
          <p:nvPr/>
        </p:nvSpPr>
        <p:spPr>
          <a:xfrm>
            <a:off x="5900928" y="4596384"/>
            <a:ext cx="9144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6" name="object 836"/>
          <p:cNvSpPr/>
          <p:nvPr/>
        </p:nvSpPr>
        <p:spPr>
          <a:xfrm>
            <a:off x="5919215" y="4596384"/>
            <a:ext cx="9144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7" name="object 837"/>
          <p:cNvSpPr/>
          <p:nvPr/>
        </p:nvSpPr>
        <p:spPr>
          <a:xfrm>
            <a:off x="5937503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8" name="object 838"/>
          <p:cNvSpPr/>
          <p:nvPr/>
        </p:nvSpPr>
        <p:spPr>
          <a:xfrm>
            <a:off x="5955791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9" name="object 839"/>
          <p:cNvSpPr/>
          <p:nvPr/>
        </p:nvSpPr>
        <p:spPr>
          <a:xfrm>
            <a:off x="5974079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0" name="object 840"/>
          <p:cNvSpPr/>
          <p:nvPr/>
        </p:nvSpPr>
        <p:spPr>
          <a:xfrm>
            <a:off x="5992367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1" name="object 841"/>
          <p:cNvSpPr/>
          <p:nvPr/>
        </p:nvSpPr>
        <p:spPr>
          <a:xfrm>
            <a:off x="6010655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2" name="object 842"/>
          <p:cNvSpPr/>
          <p:nvPr/>
        </p:nvSpPr>
        <p:spPr>
          <a:xfrm>
            <a:off x="6028944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3" name="object 843"/>
          <p:cNvSpPr/>
          <p:nvPr/>
        </p:nvSpPr>
        <p:spPr>
          <a:xfrm>
            <a:off x="6047232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4" name="object 844"/>
          <p:cNvSpPr/>
          <p:nvPr/>
        </p:nvSpPr>
        <p:spPr>
          <a:xfrm>
            <a:off x="6065520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5" name="object 845"/>
          <p:cNvSpPr/>
          <p:nvPr/>
        </p:nvSpPr>
        <p:spPr>
          <a:xfrm>
            <a:off x="6083808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6" name="object 846"/>
          <p:cNvSpPr/>
          <p:nvPr/>
        </p:nvSpPr>
        <p:spPr>
          <a:xfrm>
            <a:off x="6102096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7" name="object 847"/>
          <p:cNvSpPr/>
          <p:nvPr/>
        </p:nvSpPr>
        <p:spPr>
          <a:xfrm>
            <a:off x="6120384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8" name="object 848"/>
          <p:cNvSpPr/>
          <p:nvPr/>
        </p:nvSpPr>
        <p:spPr>
          <a:xfrm>
            <a:off x="6138671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9" name="object 849"/>
          <p:cNvSpPr/>
          <p:nvPr/>
        </p:nvSpPr>
        <p:spPr>
          <a:xfrm>
            <a:off x="6156959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0" name="object 850"/>
          <p:cNvSpPr/>
          <p:nvPr/>
        </p:nvSpPr>
        <p:spPr>
          <a:xfrm>
            <a:off x="6175247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1" name="object 851"/>
          <p:cNvSpPr/>
          <p:nvPr/>
        </p:nvSpPr>
        <p:spPr>
          <a:xfrm>
            <a:off x="6193535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2" name="object 852"/>
          <p:cNvSpPr/>
          <p:nvPr/>
        </p:nvSpPr>
        <p:spPr>
          <a:xfrm>
            <a:off x="6211823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3" name="object 853"/>
          <p:cNvSpPr/>
          <p:nvPr/>
        </p:nvSpPr>
        <p:spPr>
          <a:xfrm>
            <a:off x="6230111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4" name="object 854"/>
          <p:cNvSpPr/>
          <p:nvPr/>
        </p:nvSpPr>
        <p:spPr>
          <a:xfrm>
            <a:off x="6248400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5" name="object 855"/>
          <p:cNvSpPr/>
          <p:nvPr/>
        </p:nvSpPr>
        <p:spPr>
          <a:xfrm>
            <a:off x="6266688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6" name="object 856"/>
          <p:cNvSpPr/>
          <p:nvPr/>
        </p:nvSpPr>
        <p:spPr>
          <a:xfrm>
            <a:off x="6284976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7" name="object 857"/>
          <p:cNvSpPr/>
          <p:nvPr/>
        </p:nvSpPr>
        <p:spPr>
          <a:xfrm>
            <a:off x="6303264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8" name="object 858"/>
          <p:cNvSpPr/>
          <p:nvPr/>
        </p:nvSpPr>
        <p:spPr>
          <a:xfrm>
            <a:off x="6321552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9" name="object 859"/>
          <p:cNvSpPr/>
          <p:nvPr/>
        </p:nvSpPr>
        <p:spPr>
          <a:xfrm>
            <a:off x="6339840" y="4596384"/>
            <a:ext cx="9144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0" name="object 860"/>
          <p:cNvSpPr/>
          <p:nvPr/>
        </p:nvSpPr>
        <p:spPr>
          <a:xfrm>
            <a:off x="6358128" y="4596384"/>
            <a:ext cx="9144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1" name="object 861"/>
          <p:cNvSpPr/>
          <p:nvPr/>
        </p:nvSpPr>
        <p:spPr>
          <a:xfrm>
            <a:off x="6376415" y="4596384"/>
            <a:ext cx="9144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2" name="object 862"/>
          <p:cNvSpPr/>
          <p:nvPr/>
        </p:nvSpPr>
        <p:spPr>
          <a:xfrm>
            <a:off x="6394703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3" name="object 863"/>
          <p:cNvSpPr/>
          <p:nvPr/>
        </p:nvSpPr>
        <p:spPr>
          <a:xfrm>
            <a:off x="6412991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4" name="object 864"/>
          <p:cNvSpPr/>
          <p:nvPr/>
        </p:nvSpPr>
        <p:spPr>
          <a:xfrm>
            <a:off x="6431279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5" name="object 865"/>
          <p:cNvSpPr/>
          <p:nvPr/>
        </p:nvSpPr>
        <p:spPr>
          <a:xfrm>
            <a:off x="6449567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6" name="object 866"/>
          <p:cNvSpPr/>
          <p:nvPr/>
        </p:nvSpPr>
        <p:spPr>
          <a:xfrm>
            <a:off x="6467855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7" name="object 867"/>
          <p:cNvSpPr/>
          <p:nvPr/>
        </p:nvSpPr>
        <p:spPr>
          <a:xfrm>
            <a:off x="6486144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8" name="object 868"/>
          <p:cNvSpPr/>
          <p:nvPr/>
        </p:nvSpPr>
        <p:spPr>
          <a:xfrm>
            <a:off x="6504431" y="4596384"/>
            <a:ext cx="9144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9" name="object 869"/>
          <p:cNvSpPr/>
          <p:nvPr/>
        </p:nvSpPr>
        <p:spPr>
          <a:xfrm>
            <a:off x="6522719" y="4596384"/>
            <a:ext cx="9144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0" name="object 870"/>
          <p:cNvSpPr/>
          <p:nvPr/>
        </p:nvSpPr>
        <p:spPr>
          <a:xfrm>
            <a:off x="6541007" y="4596384"/>
            <a:ext cx="9144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1" name="object 871"/>
          <p:cNvSpPr/>
          <p:nvPr/>
        </p:nvSpPr>
        <p:spPr>
          <a:xfrm>
            <a:off x="6559295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2" name="object 872"/>
          <p:cNvSpPr/>
          <p:nvPr/>
        </p:nvSpPr>
        <p:spPr>
          <a:xfrm>
            <a:off x="6577583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3" name="object 873"/>
          <p:cNvSpPr/>
          <p:nvPr/>
        </p:nvSpPr>
        <p:spPr>
          <a:xfrm>
            <a:off x="6595871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4" name="object 874"/>
          <p:cNvSpPr/>
          <p:nvPr/>
        </p:nvSpPr>
        <p:spPr>
          <a:xfrm>
            <a:off x="6614159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5" name="object 875"/>
          <p:cNvSpPr/>
          <p:nvPr/>
        </p:nvSpPr>
        <p:spPr>
          <a:xfrm>
            <a:off x="6632447" y="4596384"/>
            <a:ext cx="9144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6" name="object 876"/>
          <p:cNvSpPr/>
          <p:nvPr/>
        </p:nvSpPr>
        <p:spPr>
          <a:xfrm>
            <a:off x="6650735" y="4596384"/>
            <a:ext cx="9144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7" name="object 877"/>
          <p:cNvSpPr/>
          <p:nvPr/>
        </p:nvSpPr>
        <p:spPr>
          <a:xfrm>
            <a:off x="6669023" y="4596384"/>
            <a:ext cx="9144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8" name="object 878"/>
          <p:cNvSpPr/>
          <p:nvPr/>
        </p:nvSpPr>
        <p:spPr>
          <a:xfrm>
            <a:off x="6687311" y="4596384"/>
            <a:ext cx="9144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9" name="object 879"/>
          <p:cNvSpPr/>
          <p:nvPr/>
        </p:nvSpPr>
        <p:spPr>
          <a:xfrm>
            <a:off x="6705600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0" name="object 880"/>
          <p:cNvSpPr/>
          <p:nvPr/>
        </p:nvSpPr>
        <p:spPr>
          <a:xfrm>
            <a:off x="6723888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1" name="object 881"/>
          <p:cNvSpPr/>
          <p:nvPr/>
        </p:nvSpPr>
        <p:spPr>
          <a:xfrm>
            <a:off x="6742176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2" name="object 882"/>
          <p:cNvSpPr/>
          <p:nvPr/>
        </p:nvSpPr>
        <p:spPr>
          <a:xfrm>
            <a:off x="6760464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3" name="object 883"/>
          <p:cNvSpPr/>
          <p:nvPr/>
        </p:nvSpPr>
        <p:spPr>
          <a:xfrm>
            <a:off x="6778752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4" name="object 884"/>
          <p:cNvSpPr/>
          <p:nvPr/>
        </p:nvSpPr>
        <p:spPr>
          <a:xfrm>
            <a:off x="6797040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5" name="object 885"/>
          <p:cNvSpPr/>
          <p:nvPr/>
        </p:nvSpPr>
        <p:spPr>
          <a:xfrm>
            <a:off x="6815328" y="4596384"/>
            <a:ext cx="9144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6" name="object 886"/>
          <p:cNvSpPr/>
          <p:nvPr/>
        </p:nvSpPr>
        <p:spPr>
          <a:xfrm>
            <a:off x="6833616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7" name="object 887"/>
          <p:cNvSpPr/>
          <p:nvPr/>
        </p:nvSpPr>
        <p:spPr>
          <a:xfrm>
            <a:off x="6851904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8" name="object 888"/>
          <p:cNvSpPr/>
          <p:nvPr/>
        </p:nvSpPr>
        <p:spPr>
          <a:xfrm>
            <a:off x="6870192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9" name="object 889"/>
          <p:cNvSpPr/>
          <p:nvPr/>
        </p:nvSpPr>
        <p:spPr>
          <a:xfrm>
            <a:off x="6888480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0" name="object 890"/>
          <p:cNvSpPr/>
          <p:nvPr/>
        </p:nvSpPr>
        <p:spPr>
          <a:xfrm>
            <a:off x="6906768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1" name="object 891"/>
          <p:cNvSpPr/>
          <p:nvPr/>
        </p:nvSpPr>
        <p:spPr>
          <a:xfrm>
            <a:off x="6925056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2" name="object 892"/>
          <p:cNvSpPr/>
          <p:nvPr/>
        </p:nvSpPr>
        <p:spPr>
          <a:xfrm>
            <a:off x="6943343" y="4596384"/>
            <a:ext cx="9144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3" name="object 893"/>
          <p:cNvSpPr/>
          <p:nvPr/>
        </p:nvSpPr>
        <p:spPr>
          <a:xfrm>
            <a:off x="6961631" y="4596384"/>
            <a:ext cx="9144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4" name="object 894"/>
          <p:cNvSpPr/>
          <p:nvPr/>
        </p:nvSpPr>
        <p:spPr>
          <a:xfrm>
            <a:off x="6979919" y="4596384"/>
            <a:ext cx="9144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5" name="object 895"/>
          <p:cNvSpPr/>
          <p:nvPr/>
        </p:nvSpPr>
        <p:spPr>
          <a:xfrm>
            <a:off x="6998207" y="4596384"/>
            <a:ext cx="9144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6" name="object 896"/>
          <p:cNvSpPr/>
          <p:nvPr/>
        </p:nvSpPr>
        <p:spPr>
          <a:xfrm>
            <a:off x="7016495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7" name="object 897"/>
          <p:cNvSpPr/>
          <p:nvPr/>
        </p:nvSpPr>
        <p:spPr>
          <a:xfrm>
            <a:off x="7034783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8" name="object 898"/>
          <p:cNvSpPr/>
          <p:nvPr/>
        </p:nvSpPr>
        <p:spPr>
          <a:xfrm>
            <a:off x="7053071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9" name="object 899"/>
          <p:cNvSpPr/>
          <p:nvPr/>
        </p:nvSpPr>
        <p:spPr>
          <a:xfrm>
            <a:off x="7071359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0" name="object 900"/>
          <p:cNvSpPr/>
          <p:nvPr/>
        </p:nvSpPr>
        <p:spPr>
          <a:xfrm>
            <a:off x="7089647" y="4596384"/>
            <a:ext cx="9144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1" name="object 901"/>
          <p:cNvSpPr/>
          <p:nvPr/>
        </p:nvSpPr>
        <p:spPr>
          <a:xfrm>
            <a:off x="7107935" y="4596384"/>
            <a:ext cx="9144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2" name="object 902"/>
          <p:cNvSpPr/>
          <p:nvPr/>
        </p:nvSpPr>
        <p:spPr>
          <a:xfrm>
            <a:off x="7126223" y="4596384"/>
            <a:ext cx="9144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3" name="object 903"/>
          <p:cNvSpPr/>
          <p:nvPr/>
        </p:nvSpPr>
        <p:spPr>
          <a:xfrm>
            <a:off x="7144511" y="4596384"/>
            <a:ext cx="9144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4" name="object 904"/>
          <p:cNvSpPr/>
          <p:nvPr/>
        </p:nvSpPr>
        <p:spPr>
          <a:xfrm>
            <a:off x="7162800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5" name="object 905"/>
          <p:cNvSpPr/>
          <p:nvPr/>
        </p:nvSpPr>
        <p:spPr>
          <a:xfrm>
            <a:off x="7181088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6" name="object 906"/>
          <p:cNvSpPr/>
          <p:nvPr/>
        </p:nvSpPr>
        <p:spPr>
          <a:xfrm>
            <a:off x="7199376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7" name="object 907"/>
          <p:cNvSpPr/>
          <p:nvPr/>
        </p:nvSpPr>
        <p:spPr>
          <a:xfrm>
            <a:off x="7217664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8" name="object 908"/>
          <p:cNvSpPr/>
          <p:nvPr/>
        </p:nvSpPr>
        <p:spPr>
          <a:xfrm>
            <a:off x="7235952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9" name="object 909"/>
          <p:cNvSpPr/>
          <p:nvPr/>
        </p:nvSpPr>
        <p:spPr>
          <a:xfrm>
            <a:off x="7254240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0" name="object 910"/>
          <p:cNvSpPr/>
          <p:nvPr/>
        </p:nvSpPr>
        <p:spPr>
          <a:xfrm>
            <a:off x="7272528" y="4596384"/>
            <a:ext cx="9144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1" name="object 911"/>
          <p:cNvSpPr/>
          <p:nvPr/>
        </p:nvSpPr>
        <p:spPr>
          <a:xfrm>
            <a:off x="7290816" y="4596384"/>
            <a:ext cx="9143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2" name="object 912"/>
          <p:cNvSpPr/>
          <p:nvPr/>
        </p:nvSpPr>
        <p:spPr>
          <a:xfrm>
            <a:off x="7309104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3" name="object 913"/>
          <p:cNvSpPr/>
          <p:nvPr/>
        </p:nvSpPr>
        <p:spPr>
          <a:xfrm>
            <a:off x="7327392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4" name="object 914"/>
          <p:cNvSpPr/>
          <p:nvPr/>
        </p:nvSpPr>
        <p:spPr>
          <a:xfrm>
            <a:off x="7345680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5" name="object 915"/>
          <p:cNvSpPr/>
          <p:nvPr/>
        </p:nvSpPr>
        <p:spPr>
          <a:xfrm>
            <a:off x="7363968" y="4596384"/>
            <a:ext cx="9143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6" name="object 916"/>
          <p:cNvSpPr/>
          <p:nvPr/>
        </p:nvSpPr>
        <p:spPr>
          <a:xfrm>
            <a:off x="7382256" y="4596384"/>
            <a:ext cx="9144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7" name="object 917"/>
          <p:cNvSpPr/>
          <p:nvPr/>
        </p:nvSpPr>
        <p:spPr>
          <a:xfrm>
            <a:off x="7400543" y="4596384"/>
            <a:ext cx="9144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8" name="object 918"/>
          <p:cNvSpPr/>
          <p:nvPr/>
        </p:nvSpPr>
        <p:spPr>
          <a:xfrm>
            <a:off x="1859279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9" name="object 919"/>
          <p:cNvSpPr/>
          <p:nvPr/>
        </p:nvSpPr>
        <p:spPr>
          <a:xfrm>
            <a:off x="1877567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0" name="object 920"/>
          <p:cNvSpPr/>
          <p:nvPr/>
        </p:nvSpPr>
        <p:spPr>
          <a:xfrm>
            <a:off x="1895855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1" name="object 921"/>
          <p:cNvSpPr/>
          <p:nvPr/>
        </p:nvSpPr>
        <p:spPr>
          <a:xfrm>
            <a:off x="1914144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2" name="object 922"/>
          <p:cNvSpPr/>
          <p:nvPr/>
        </p:nvSpPr>
        <p:spPr>
          <a:xfrm>
            <a:off x="1932432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3" name="object 923"/>
          <p:cNvSpPr/>
          <p:nvPr/>
        </p:nvSpPr>
        <p:spPr>
          <a:xfrm>
            <a:off x="1950720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4" name="object 924"/>
          <p:cNvSpPr/>
          <p:nvPr/>
        </p:nvSpPr>
        <p:spPr>
          <a:xfrm>
            <a:off x="1969007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5" name="object 925"/>
          <p:cNvSpPr/>
          <p:nvPr/>
        </p:nvSpPr>
        <p:spPr>
          <a:xfrm>
            <a:off x="1987295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6" name="object 926"/>
          <p:cNvSpPr/>
          <p:nvPr/>
        </p:nvSpPr>
        <p:spPr>
          <a:xfrm>
            <a:off x="2005583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7" name="object 927"/>
          <p:cNvSpPr/>
          <p:nvPr/>
        </p:nvSpPr>
        <p:spPr>
          <a:xfrm>
            <a:off x="2023872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8" name="object 928"/>
          <p:cNvSpPr/>
          <p:nvPr/>
        </p:nvSpPr>
        <p:spPr>
          <a:xfrm>
            <a:off x="2042160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9" name="object 929"/>
          <p:cNvSpPr/>
          <p:nvPr/>
        </p:nvSpPr>
        <p:spPr>
          <a:xfrm>
            <a:off x="2060448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0" name="object 930"/>
          <p:cNvSpPr/>
          <p:nvPr/>
        </p:nvSpPr>
        <p:spPr>
          <a:xfrm>
            <a:off x="2078735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1" name="object 931"/>
          <p:cNvSpPr/>
          <p:nvPr/>
        </p:nvSpPr>
        <p:spPr>
          <a:xfrm>
            <a:off x="2097023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2" name="object 932"/>
          <p:cNvSpPr/>
          <p:nvPr/>
        </p:nvSpPr>
        <p:spPr>
          <a:xfrm>
            <a:off x="2115311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3" name="object 933"/>
          <p:cNvSpPr/>
          <p:nvPr/>
        </p:nvSpPr>
        <p:spPr>
          <a:xfrm>
            <a:off x="2133600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4" name="object 934"/>
          <p:cNvSpPr/>
          <p:nvPr/>
        </p:nvSpPr>
        <p:spPr>
          <a:xfrm>
            <a:off x="2151888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5" name="object 935"/>
          <p:cNvSpPr/>
          <p:nvPr/>
        </p:nvSpPr>
        <p:spPr>
          <a:xfrm>
            <a:off x="2170176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6" name="object 936"/>
          <p:cNvSpPr/>
          <p:nvPr/>
        </p:nvSpPr>
        <p:spPr>
          <a:xfrm>
            <a:off x="2188464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7" name="object 937"/>
          <p:cNvSpPr/>
          <p:nvPr/>
        </p:nvSpPr>
        <p:spPr>
          <a:xfrm>
            <a:off x="2206751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8" name="object 938"/>
          <p:cNvSpPr/>
          <p:nvPr/>
        </p:nvSpPr>
        <p:spPr>
          <a:xfrm>
            <a:off x="2225039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9" name="object 939"/>
          <p:cNvSpPr/>
          <p:nvPr/>
        </p:nvSpPr>
        <p:spPr>
          <a:xfrm>
            <a:off x="2243327" y="4274820"/>
            <a:ext cx="9144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0" name="object 940"/>
          <p:cNvSpPr/>
          <p:nvPr/>
        </p:nvSpPr>
        <p:spPr>
          <a:xfrm>
            <a:off x="2261616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1" name="object 941"/>
          <p:cNvSpPr/>
          <p:nvPr/>
        </p:nvSpPr>
        <p:spPr>
          <a:xfrm>
            <a:off x="2279904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2" name="object 942"/>
          <p:cNvSpPr/>
          <p:nvPr/>
        </p:nvSpPr>
        <p:spPr>
          <a:xfrm>
            <a:off x="2298192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3" name="object 943"/>
          <p:cNvSpPr/>
          <p:nvPr/>
        </p:nvSpPr>
        <p:spPr>
          <a:xfrm>
            <a:off x="2316479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4" name="object 944"/>
          <p:cNvSpPr/>
          <p:nvPr/>
        </p:nvSpPr>
        <p:spPr>
          <a:xfrm>
            <a:off x="2334767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5" name="object 945"/>
          <p:cNvSpPr/>
          <p:nvPr/>
        </p:nvSpPr>
        <p:spPr>
          <a:xfrm>
            <a:off x="2353055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6" name="object 946"/>
          <p:cNvSpPr/>
          <p:nvPr/>
        </p:nvSpPr>
        <p:spPr>
          <a:xfrm>
            <a:off x="2371344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7" name="object 947"/>
          <p:cNvSpPr/>
          <p:nvPr/>
        </p:nvSpPr>
        <p:spPr>
          <a:xfrm>
            <a:off x="2389632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8" name="object 948"/>
          <p:cNvSpPr/>
          <p:nvPr/>
        </p:nvSpPr>
        <p:spPr>
          <a:xfrm>
            <a:off x="2407920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9" name="object 949"/>
          <p:cNvSpPr/>
          <p:nvPr/>
        </p:nvSpPr>
        <p:spPr>
          <a:xfrm>
            <a:off x="2426207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0" name="object 950"/>
          <p:cNvSpPr/>
          <p:nvPr/>
        </p:nvSpPr>
        <p:spPr>
          <a:xfrm>
            <a:off x="2444495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1" name="object 951"/>
          <p:cNvSpPr/>
          <p:nvPr/>
        </p:nvSpPr>
        <p:spPr>
          <a:xfrm>
            <a:off x="2462783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2" name="object 952"/>
          <p:cNvSpPr/>
          <p:nvPr/>
        </p:nvSpPr>
        <p:spPr>
          <a:xfrm>
            <a:off x="2481072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3" name="object 953"/>
          <p:cNvSpPr/>
          <p:nvPr/>
        </p:nvSpPr>
        <p:spPr>
          <a:xfrm>
            <a:off x="2499360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4" name="object 954"/>
          <p:cNvSpPr/>
          <p:nvPr/>
        </p:nvSpPr>
        <p:spPr>
          <a:xfrm>
            <a:off x="2517648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5" name="object 955"/>
          <p:cNvSpPr/>
          <p:nvPr/>
        </p:nvSpPr>
        <p:spPr>
          <a:xfrm>
            <a:off x="2535935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6" name="object 956"/>
          <p:cNvSpPr/>
          <p:nvPr/>
        </p:nvSpPr>
        <p:spPr>
          <a:xfrm>
            <a:off x="2554223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7" name="object 957"/>
          <p:cNvSpPr/>
          <p:nvPr/>
        </p:nvSpPr>
        <p:spPr>
          <a:xfrm>
            <a:off x="2572511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8" name="object 958"/>
          <p:cNvSpPr/>
          <p:nvPr/>
        </p:nvSpPr>
        <p:spPr>
          <a:xfrm>
            <a:off x="2590800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9" name="object 959"/>
          <p:cNvSpPr/>
          <p:nvPr/>
        </p:nvSpPr>
        <p:spPr>
          <a:xfrm>
            <a:off x="2609088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0" name="object 960"/>
          <p:cNvSpPr/>
          <p:nvPr/>
        </p:nvSpPr>
        <p:spPr>
          <a:xfrm>
            <a:off x="2627376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1" name="object 961"/>
          <p:cNvSpPr/>
          <p:nvPr/>
        </p:nvSpPr>
        <p:spPr>
          <a:xfrm>
            <a:off x="2645664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2" name="object 962"/>
          <p:cNvSpPr/>
          <p:nvPr/>
        </p:nvSpPr>
        <p:spPr>
          <a:xfrm>
            <a:off x="2663951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3" name="object 963"/>
          <p:cNvSpPr/>
          <p:nvPr/>
        </p:nvSpPr>
        <p:spPr>
          <a:xfrm>
            <a:off x="2682239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4" name="object 964"/>
          <p:cNvSpPr/>
          <p:nvPr/>
        </p:nvSpPr>
        <p:spPr>
          <a:xfrm>
            <a:off x="2700527" y="4274820"/>
            <a:ext cx="9144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5" name="object 965"/>
          <p:cNvSpPr/>
          <p:nvPr/>
        </p:nvSpPr>
        <p:spPr>
          <a:xfrm>
            <a:off x="2718816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6" name="object 966"/>
          <p:cNvSpPr/>
          <p:nvPr/>
        </p:nvSpPr>
        <p:spPr>
          <a:xfrm>
            <a:off x="2737104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7" name="object 967"/>
          <p:cNvSpPr/>
          <p:nvPr/>
        </p:nvSpPr>
        <p:spPr>
          <a:xfrm>
            <a:off x="2755392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8" name="object 968"/>
          <p:cNvSpPr/>
          <p:nvPr/>
        </p:nvSpPr>
        <p:spPr>
          <a:xfrm>
            <a:off x="2773679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9" name="object 969"/>
          <p:cNvSpPr/>
          <p:nvPr/>
        </p:nvSpPr>
        <p:spPr>
          <a:xfrm>
            <a:off x="2791967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0" name="object 970"/>
          <p:cNvSpPr/>
          <p:nvPr/>
        </p:nvSpPr>
        <p:spPr>
          <a:xfrm>
            <a:off x="2810255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1" name="object 971"/>
          <p:cNvSpPr/>
          <p:nvPr/>
        </p:nvSpPr>
        <p:spPr>
          <a:xfrm>
            <a:off x="2828544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2" name="object 972"/>
          <p:cNvSpPr/>
          <p:nvPr/>
        </p:nvSpPr>
        <p:spPr>
          <a:xfrm>
            <a:off x="2846832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3" name="object 973"/>
          <p:cNvSpPr/>
          <p:nvPr/>
        </p:nvSpPr>
        <p:spPr>
          <a:xfrm>
            <a:off x="2865120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4" name="object 974"/>
          <p:cNvSpPr/>
          <p:nvPr/>
        </p:nvSpPr>
        <p:spPr>
          <a:xfrm>
            <a:off x="2883407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5" name="object 975"/>
          <p:cNvSpPr/>
          <p:nvPr/>
        </p:nvSpPr>
        <p:spPr>
          <a:xfrm>
            <a:off x="2901695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6" name="object 976"/>
          <p:cNvSpPr/>
          <p:nvPr/>
        </p:nvSpPr>
        <p:spPr>
          <a:xfrm>
            <a:off x="2919983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7" name="object 977"/>
          <p:cNvSpPr/>
          <p:nvPr/>
        </p:nvSpPr>
        <p:spPr>
          <a:xfrm>
            <a:off x="2938272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8" name="object 978"/>
          <p:cNvSpPr/>
          <p:nvPr/>
        </p:nvSpPr>
        <p:spPr>
          <a:xfrm>
            <a:off x="2956560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9" name="object 979"/>
          <p:cNvSpPr/>
          <p:nvPr/>
        </p:nvSpPr>
        <p:spPr>
          <a:xfrm>
            <a:off x="2974848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0" name="object 980"/>
          <p:cNvSpPr/>
          <p:nvPr/>
        </p:nvSpPr>
        <p:spPr>
          <a:xfrm>
            <a:off x="2993135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1" name="object 981"/>
          <p:cNvSpPr/>
          <p:nvPr/>
        </p:nvSpPr>
        <p:spPr>
          <a:xfrm>
            <a:off x="3011423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2" name="object 982"/>
          <p:cNvSpPr/>
          <p:nvPr/>
        </p:nvSpPr>
        <p:spPr>
          <a:xfrm>
            <a:off x="3029711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3" name="object 983"/>
          <p:cNvSpPr/>
          <p:nvPr/>
        </p:nvSpPr>
        <p:spPr>
          <a:xfrm>
            <a:off x="3048000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4" name="object 984"/>
          <p:cNvSpPr/>
          <p:nvPr/>
        </p:nvSpPr>
        <p:spPr>
          <a:xfrm>
            <a:off x="3066288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5" name="object 985"/>
          <p:cNvSpPr/>
          <p:nvPr/>
        </p:nvSpPr>
        <p:spPr>
          <a:xfrm>
            <a:off x="3084576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6" name="object 986"/>
          <p:cNvSpPr/>
          <p:nvPr/>
        </p:nvSpPr>
        <p:spPr>
          <a:xfrm>
            <a:off x="3102864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7" name="object 987"/>
          <p:cNvSpPr/>
          <p:nvPr/>
        </p:nvSpPr>
        <p:spPr>
          <a:xfrm>
            <a:off x="3121151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8" name="object 988"/>
          <p:cNvSpPr/>
          <p:nvPr/>
        </p:nvSpPr>
        <p:spPr>
          <a:xfrm>
            <a:off x="3139439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9" name="object 989"/>
          <p:cNvSpPr/>
          <p:nvPr/>
        </p:nvSpPr>
        <p:spPr>
          <a:xfrm>
            <a:off x="3157727" y="4274820"/>
            <a:ext cx="9144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0" name="object 990"/>
          <p:cNvSpPr/>
          <p:nvPr/>
        </p:nvSpPr>
        <p:spPr>
          <a:xfrm>
            <a:off x="3176016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1" name="object 991"/>
          <p:cNvSpPr/>
          <p:nvPr/>
        </p:nvSpPr>
        <p:spPr>
          <a:xfrm>
            <a:off x="3194304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2" name="object 992"/>
          <p:cNvSpPr/>
          <p:nvPr/>
        </p:nvSpPr>
        <p:spPr>
          <a:xfrm>
            <a:off x="3212592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3" name="object 993"/>
          <p:cNvSpPr/>
          <p:nvPr/>
        </p:nvSpPr>
        <p:spPr>
          <a:xfrm>
            <a:off x="3230879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4" name="object 994"/>
          <p:cNvSpPr/>
          <p:nvPr/>
        </p:nvSpPr>
        <p:spPr>
          <a:xfrm>
            <a:off x="3249167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5" name="object 995"/>
          <p:cNvSpPr/>
          <p:nvPr/>
        </p:nvSpPr>
        <p:spPr>
          <a:xfrm>
            <a:off x="3267455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6" name="object 996"/>
          <p:cNvSpPr/>
          <p:nvPr/>
        </p:nvSpPr>
        <p:spPr>
          <a:xfrm>
            <a:off x="3285744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7" name="object 997"/>
          <p:cNvSpPr/>
          <p:nvPr/>
        </p:nvSpPr>
        <p:spPr>
          <a:xfrm>
            <a:off x="3304032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8" name="object 998"/>
          <p:cNvSpPr/>
          <p:nvPr/>
        </p:nvSpPr>
        <p:spPr>
          <a:xfrm>
            <a:off x="3322320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9" name="object 999"/>
          <p:cNvSpPr/>
          <p:nvPr/>
        </p:nvSpPr>
        <p:spPr>
          <a:xfrm>
            <a:off x="3340608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0" name="object 1000"/>
          <p:cNvSpPr/>
          <p:nvPr/>
        </p:nvSpPr>
        <p:spPr>
          <a:xfrm>
            <a:off x="3358896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1" name="object 1001"/>
          <p:cNvSpPr/>
          <p:nvPr/>
        </p:nvSpPr>
        <p:spPr>
          <a:xfrm>
            <a:off x="3377184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2" name="object 1002"/>
          <p:cNvSpPr/>
          <p:nvPr/>
        </p:nvSpPr>
        <p:spPr>
          <a:xfrm>
            <a:off x="3395471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3" name="object 1003"/>
          <p:cNvSpPr/>
          <p:nvPr/>
        </p:nvSpPr>
        <p:spPr>
          <a:xfrm>
            <a:off x="3413759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4" name="object 1004"/>
          <p:cNvSpPr/>
          <p:nvPr/>
        </p:nvSpPr>
        <p:spPr>
          <a:xfrm>
            <a:off x="3432047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5" name="object 1005"/>
          <p:cNvSpPr/>
          <p:nvPr/>
        </p:nvSpPr>
        <p:spPr>
          <a:xfrm>
            <a:off x="3450335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6" name="object 1006"/>
          <p:cNvSpPr/>
          <p:nvPr/>
        </p:nvSpPr>
        <p:spPr>
          <a:xfrm>
            <a:off x="3468623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7" name="object 1007"/>
          <p:cNvSpPr/>
          <p:nvPr/>
        </p:nvSpPr>
        <p:spPr>
          <a:xfrm>
            <a:off x="3486911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8" name="object 1008"/>
          <p:cNvSpPr/>
          <p:nvPr/>
        </p:nvSpPr>
        <p:spPr>
          <a:xfrm>
            <a:off x="3505200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9" name="object 1009"/>
          <p:cNvSpPr/>
          <p:nvPr/>
        </p:nvSpPr>
        <p:spPr>
          <a:xfrm>
            <a:off x="3523488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0" name="object 1010"/>
          <p:cNvSpPr/>
          <p:nvPr/>
        </p:nvSpPr>
        <p:spPr>
          <a:xfrm>
            <a:off x="3541776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1" name="object 1011"/>
          <p:cNvSpPr/>
          <p:nvPr/>
        </p:nvSpPr>
        <p:spPr>
          <a:xfrm>
            <a:off x="3560064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2" name="object 1012"/>
          <p:cNvSpPr/>
          <p:nvPr/>
        </p:nvSpPr>
        <p:spPr>
          <a:xfrm>
            <a:off x="3578352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3" name="object 1013"/>
          <p:cNvSpPr/>
          <p:nvPr/>
        </p:nvSpPr>
        <p:spPr>
          <a:xfrm>
            <a:off x="3596640" y="4274820"/>
            <a:ext cx="9144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4" name="object 1014"/>
          <p:cNvSpPr/>
          <p:nvPr/>
        </p:nvSpPr>
        <p:spPr>
          <a:xfrm>
            <a:off x="3614928" y="4274820"/>
            <a:ext cx="9144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5" name="object 1015"/>
          <p:cNvSpPr/>
          <p:nvPr/>
        </p:nvSpPr>
        <p:spPr>
          <a:xfrm>
            <a:off x="3633215" y="4274820"/>
            <a:ext cx="9144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6" name="object 1016"/>
          <p:cNvSpPr/>
          <p:nvPr/>
        </p:nvSpPr>
        <p:spPr>
          <a:xfrm>
            <a:off x="3651503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7" name="object 1017"/>
          <p:cNvSpPr/>
          <p:nvPr/>
        </p:nvSpPr>
        <p:spPr>
          <a:xfrm>
            <a:off x="3669791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8" name="object 1018"/>
          <p:cNvSpPr/>
          <p:nvPr/>
        </p:nvSpPr>
        <p:spPr>
          <a:xfrm>
            <a:off x="3688079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9" name="object 1019"/>
          <p:cNvSpPr/>
          <p:nvPr/>
        </p:nvSpPr>
        <p:spPr>
          <a:xfrm>
            <a:off x="3706367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0" name="object 1020"/>
          <p:cNvSpPr/>
          <p:nvPr/>
        </p:nvSpPr>
        <p:spPr>
          <a:xfrm>
            <a:off x="3724655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1" name="object 1021"/>
          <p:cNvSpPr/>
          <p:nvPr/>
        </p:nvSpPr>
        <p:spPr>
          <a:xfrm>
            <a:off x="3742944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2" name="object 1022"/>
          <p:cNvSpPr/>
          <p:nvPr/>
        </p:nvSpPr>
        <p:spPr>
          <a:xfrm>
            <a:off x="3761232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3" name="object 1023"/>
          <p:cNvSpPr/>
          <p:nvPr/>
        </p:nvSpPr>
        <p:spPr>
          <a:xfrm>
            <a:off x="3779520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4" name="object 1024"/>
          <p:cNvSpPr/>
          <p:nvPr/>
        </p:nvSpPr>
        <p:spPr>
          <a:xfrm>
            <a:off x="3797808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5" name="object 1025"/>
          <p:cNvSpPr/>
          <p:nvPr/>
        </p:nvSpPr>
        <p:spPr>
          <a:xfrm>
            <a:off x="3816096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6" name="object 1026"/>
          <p:cNvSpPr/>
          <p:nvPr/>
        </p:nvSpPr>
        <p:spPr>
          <a:xfrm>
            <a:off x="3834384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7" name="object 1027"/>
          <p:cNvSpPr/>
          <p:nvPr/>
        </p:nvSpPr>
        <p:spPr>
          <a:xfrm>
            <a:off x="3852671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8" name="object 1028"/>
          <p:cNvSpPr/>
          <p:nvPr/>
        </p:nvSpPr>
        <p:spPr>
          <a:xfrm>
            <a:off x="3870959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9" name="object 1029"/>
          <p:cNvSpPr/>
          <p:nvPr/>
        </p:nvSpPr>
        <p:spPr>
          <a:xfrm>
            <a:off x="3889247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0" name="object 1030"/>
          <p:cNvSpPr/>
          <p:nvPr/>
        </p:nvSpPr>
        <p:spPr>
          <a:xfrm>
            <a:off x="3907535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1" name="object 1031"/>
          <p:cNvSpPr/>
          <p:nvPr/>
        </p:nvSpPr>
        <p:spPr>
          <a:xfrm>
            <a:off x="3925823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2" name="object 1032"/>
          <p:cNvSpPr/>
          <p:nvPr/>
        </p:nvSpPr>
        <p:spPr>
          <a:xfrm>
            <a:off x="3944111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3" name="object 1033"/>
          <p:cNvSpPr/>
          <p:nvPr/>
        </p:nvSpPr>
        <p:spPr>
          <a:xfrm>
            <a:off x="3962400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4" name="object 1034"/>
          <p:cNvSpPr/>
          <p:nvPr/>
        </p:nvSpPr>
        <p:spPr>
          <a:xfrm>
            <a:off x="3980688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5" name="object 1035"/>
          <p:cNvSpPr/>
          <p:nvPr/>
        </p:nvSpPr>
        <p:spPr>
          <a:xfrm>
            <a:off x="3998976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6" name="object 1036"/>
          <p:cNvSpPr/>
          <p:nvPr/>
        </p:nvSpPr>
        <p:spPr>
          <a:xfrm>
            <a:off x="4017264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7" name="object 1037"/>
          <p:cNvSpPr/>
          <p:nvPr/>
        </p:nvSpPr>
        <p:spPr>
          <a:xfrm>
            <a:off x="4035552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8" name="object 1038"/>
          <p:cNvSpPr/>
          <p:nvPr/>
        </p:nvSpPr>
        <p:spPr>
          <a:xfrm>
            <a:off x="4053840" y="4274820"/>
            <a:ext cx="9144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9" name="object 1039"/>
          <p:cNvSpPr/>
          <p:nvPr/>
        </p:nvSpPr>
        <p:spPr>
          <a:xfrm>
            <a:off x="4072128" y="4274820"/>
            <a:ext cx="9144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0" name="object 1040"/>
          <p:cNvSpPr/>
          <p:nvPr/>
        </p:nvSpPr>
        <p:spPr>
          <a:xfrm>
            <a:off x="4090415" y="4274820"/>
            <a:ext cx="9144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1" name="object 1041"/>
          <p:cNvSpPr/>
          <p:nvPr/>
        </p:nvSpPr>
        <p:spPr>
          <a:xfrm>
            <a:off x="4108703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2" name="object 1042"/>
          <p:cNvSpPr/>
          <p:nvPr/>
        </p:nvSpPr>
        <p:spPr>
          <a:xfrm>
            <a:off x="4126991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3" name="object 1043"/>
          <p:cNvSpPr/>
          <p:nvPr/>
        </p:nvSpPr>
        <p:spPr>
          <a:xfrm>
            <a:off x="4145279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4" name="object 1044"/>
          <p:cNvSpPr/>
          <p:nvPr/>
        </p:nvSpPr>
        <p:spPr>
          <a:xfrm>
            <a:off x="4163567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5" name="object 1045"/>
          <p:cNvSpPr/>
          <p:nvPr/>
        </p:nvSpPr>
        <p:spPr>
          <a:xfrm>
            <a:off x="4181855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6" name="object 1046"/>
          <p:cNvSpPr/>
          <p:nvPr/>
        </p:nvSpPr>
        <p:spPr>
          <a:xfrm>
            <a:off x="4200144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7" name="object 1047"/>
          <p:cNvSpPr/>
          <p:nvPr/>
        </p:nvSpPr>
        <p:spPr>
          <a:xfrm>
            <a:off x="4218432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" name="object 1048"/>
          <p:cNvSpPr/>
          <p:nvPr/>
        </p:nvSpPr>
        <p:spPr>
          <a:xfrm>
            <a:off x="4236720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9" name="object 1049"/>
          <p:cNvSpPr/>
          <p:nvPr/>
        </p:nvSpPr>
        <p:spPr>
          <a:xfrm>
            <a:off x="4255008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0" name="object 1050"/>
          <p:cNvSpPr/>
          <p:nvPr/>
        </p:nvSpPr>
        <p:spPr>
          <a:xfrm>
            <a:off x="4273296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1" name="object 1051"/>
          <p:cNvSpPr/>
          <p:nvPr/>
        </p:nvSpPr>
        <p:spPr>
          <a:xfrm>
            <a:off x="4291584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2" name="object 1052"/>
          <p:cNvSpPr/>
          <p:nvPr/>
        </p:nvSpPr>
        <p:spPr>
          <a:xfrm>
            <a:off x="4309871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3" name="object 1053"/>
          <p:cNvSpPr/>
          <p:nvPr/>
        </p:nvSpPr>
        <p:spPr>
          <a:xfrm>
            <a:off x="4328159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4" name="object 1054"/>
          <p:cNvSpPr/>
          <p:nvPr/>
        </p:nvSpPr>
        <p:spPr>
          <a:xfrm>
            <a:off x="4346447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5" name="object 1055"/>
          <p:cNvSpPr/>
          <p:nvPr/>
        </p:nvSpPr>
        <p:spPr>
          <a:xfrm>
            <a:off x="4364735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6" name="object 1056"/>
          <p:cNvSpPr/>
          <p:nvPr/>
        </p:nvSpPr>
        <p:spPr>
          <a:xfrm>
            <a:off x="4383023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7" name="object 1057"/>
          <p:cNvSpPr/>
          <p:nvPr/>
        </p:nvSpPr>
        <p:spPr>
          <a:xfrm>
            <a:off x="4401311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8" name="object 1058"/>
          <p:cNvSpPr/>
          <p:nvPr/>
        </p:nvSpPr>
        <p:spPr>
          <a:xfrm>
            <a:off x="4419600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9" name="object 1059"/>
          <p:cNvSpPr/>
          <p:nvPr/>
        </p:nvSpPr>
        <p:spPr>
          <a:xfrm>
            <a:off x="4437888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0" name="object 1060"/>
          <p:cNvSpPr/>
          <p:nvPr/>
        </p:nvSpPr>
        <p:spPr>
          <a:xfrm>
            <a:off x="4456176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1" name="object 1061"/>
          <p:cNvSpPr/>
          <p:nvPr/>
        </p:nvSpPr>
        <p:spPr>
          <a:xfrm>
            <a:off x="4474464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2" name="object 1062"/>
          <p:cNvSpPr/>
          <p:nvPr/>
        </p:nvSpPr>
        <p:spPr>
          <a:xfrm>
            <a:off x="4492752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3" name="object 1063"/>
          <p:cNvSpPr/>
          <p:nvPr/>
        </p:nvSpPr>
        <p:spPr>
          <a:xfrm>
            <a:off x="4511040" y="4274820"/>
            <a:ext cx="9144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4" name="object 1064"/>
          <p:cNvSpPr/>
          <p:nvPr/>
        </p:nvSpPr>
        <p:spPr>
          <a:xfrm>
            <a:off x="4529328" y="4274820"/>
            <a:ext cx="9144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5" name="object 1065"/>
          <p:cNvSpPr/>
          <p:nvPr/>
        </p:nvSpPr>
        <p:spPr>
          <a:xfrm>
            <a:off x="4547615" y="4274820"/>
            <a:ext cx="9144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6" name="object 1066"/>
          <p:cNvSpPr/>
          <p:nvPr/>
        </p:nvSpPr>
        <p:spPr>
          <a:xfrm>
            <a:off x="4565903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7" name="object 1067"/>
          <p:cNvSpPr/>
          <p:nvPr/>
        </p:nvSpPr>
        <p:spPr>
          <a:xfrm>
            <a:off x="4584191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8" name="object 1068"/>
          <p:cNvSpPr/>
          <p:nvPr/>
        </p:nvSpPr>
        <p:spPr>
          <a:xfrm>
            <a:off x="4602479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9" name="object 1069"/>
          <p:cNvSpPr/>
          <p:nvPr/>
        </p:nvSpPr>
        <p:spPr>
          <a:xfrm>
            <a:off x="4620767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0" name="object 1070"/>
          <p:cNvSpPr/>
          <p:nvPr/>
        </p:nvSpPr>
        <p:spPr>
          <a:xfrm>
            <a:off x="4639055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1" name="object 1071"/>
          <p:cNvSpPr/>
          <p:nvPr/>
        </p:nvSpPr>
        <p:spPr>
          <a:xfrm>
            <a:off x="4657344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2" name="object 1072"/>
          <p:cNvSpPr/>
          <p:nvPr/>
        </p:nvSpPr>
        <p:spPr>
          <a:xfrm>
            <a:off x="4675632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3" name="object 1073"/>
          <p:cNvSpPr/>
          <p:nvPr/>
        </p:nvSpPr>
        <p:spPr>
          <a:xfrm>
            <a:off x="4693920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4" name="object 1074"/>
          <p:cNvSpPr/>
          <p:nvPr/>
        </p:nvSpPr>
        <p:spPr>
          <a:xfrm>
            <a:off x="4712208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5" name="object 1075"/>
          <p:cNvSpPr/>
          <p:nvPr/>
        </p:nvSpPr>
        <p:spPr>
          <a:xfrm>
            <a:off x="4730496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6" name="object 1076"/>
          <p:cNvSpPr/>
          <p:nvPr/>
        </p:nvSpPr>
        <p:spPr>
          <a:xfrm>
            <a:off x="4748784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7" name="object 1077"/>
          <p:cNvSpPr/>
          <p:nvPr/>
        </p:nvSpPr>
        <p:spPr>
          <a:xfrm>
            <a:off x="4767071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8" name="object 1078"/>
          <p:cNvSpPr/>
          <p:nvPr/>
        </p:nvSpPr>
        <p:spPr>
          <a:xfrm>
            <a:off x="4785359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9" name="object 1079"/>
          <p:cNvSpPr/>
          <p:nvPr/>
        </p:nvSpPr>
        <p:spPr>
          <a:xfrm>
            <a:off x="4803647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0" name="object 1080"/>
          <p:cNvSpPr/>
          <p:nvPr/>
        </p:nvSpPr>
        <p:spPr>
          <a:xfrm>
            <a:off x="4821935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1" name="object 1081"/>
          <p:cNvSpPr/>
          <p:nvPr/>
        </p:nvSpPr>
        <p:spPr>
          <a:xfrm>
            <a:off x="4840223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2" name="object 1082"/>
          <p:cNvSpPr/>
          <p:nvPr/>
        </p:nvSpPr>
        <p:spPr>
          <a:xfrm>
            <a:off x="4858511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3" name="object 1083"/>
          <p:cNvSpPr/>
          <p:nvPr/>
        </p:nvSpPr>
        <p:spPr>
          <a:xfrm>
            <a:off x="4876800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4" name="object 1084"/>
          <p:cNvSpPr/>
          <p:nvPr/>
        </p:nvSpPr>
        <p:spPr>
          <a:xfrm>
            <a:off x="4895088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5" name="object 1085"/>
          <p:cNvSpPr/>
          <p:nvPr/>
        </p:nvSpPr>
        <p:spPr>
          <a:xfrm>
            <a:off x="4913376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6" name="object 1086"/>
          <p:cNvSpPr/>
          <p:nvPr/>
        </p:nvSpPr>
        <p:spPr>
          <a:xfrm>
            <a:off x="4931664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7" name="object 1087"/>
          <p:cNvSpPr/>
          <p:nvPr/>
        </p:nvSpPr>
        <p:spPr>
          <a:xfrm>
            <a:off x="4949952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8" name="object 1088"/>
          <p:cNvSpPr/>
          <p:nvPr/>
        </p:nvSpPr>
        <p:spPr>
          <a:xfrm>
            <a:off x="4968240" y="4274820"/>
            <a:ext cx="9144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9" name="object 1089"/>
          <p:cNvSpPr/>
          <p:nvPr/>
        </p:nvSpPr>
        <p:spPr>
          <a:xfrm>
            <a:off x="4986528" y="4274820"/>
            <a:ext cx="9144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0" name="object 1090"/>
          <p:cNvSpPr/>
          <p:nvPr/>
        </p:nvSpPr>
        <p:spPr>
          <a:xfrm>
            <a:off x="5004815" y="4274820"/>
            <a:ext cx="9144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1" name="object 1091"/>
          <p:cNvSpPr/>
          <p:nvPr/>
        </p:nvSpPr>
        <p:spPr>
          <a:xfrm>
            <a:off x="5023103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2" name="object 1092"/>
          <p:cNvSpPr/>
          <p:nvPr/>
        </p:nvSpPr>
        <p:spPr>
          <a:xfrm>
            <a:off x="5041391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3" name="object 1093"/>
          <p:cNvSpPr/>
          <p:nvPr/>
        </p:nvSpPr>
        <p:spPr>
          <a:xfrm>
            <a:off x="5059679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4" name="object 1094"/>
          <p:cNvSpPr/>
          <p:nvPr/>
        </p:nvSpPr>
        <p:spPr>
          <a:xfrm>
            <a:off x="5077967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5" name="object 1095"/>
          <p:cNvSpPr/>
          <p:nvPr/>
        </p:nvSpPr>
        <p:spPr>
          <a:xfrm>
            <a:off x="5096255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6" name="object 1096"/>
          <p:cNvSpPr/>
          <p:nvPr/>
        </p:nvSpPr>
        <p:spPr>
          <a:xfrm>
            <a:off x="5114544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7" name="object 1097"/>
          <p:cNvSpPr/>
          <p:nvPr/>
        </p:nvSpPr>
        <p:spPr>
          <a:xfrm>
            <a:off x="5132832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8" name="object 1098"/>
          <p:cNvSpPr/>
          <p:nvPr/>
        </p:nvSpPr>
        <p:spPr>
          <a:xfrm>
            <a:off x="5151120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9" name="object 1099"/>
          <p:cNvSpPr/>
          <p:nvPr/>
        </p:nvSpPr>
        <p:spPr>
          <a:xfrm>
            <a:off x="5169408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0" name="object 1100"/>
          <p:cNvSpPr/>
          <p:nvPr/>
        </p:nvSpPr>
        <p:spPr>
          <a:xfrm>
            <a:off x="5187696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1" name="object 1101"/>
          <p:cNvSpPr/>
          <p:nvPr/>
        </p:nvSpPr>
        <p:spPr>
          <a:xfrm>
            <a:off x="5205984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2" name="object 1102"/>
          <p:cNvSpPr/>
          <p:nvPr/>
        </p:nvSpPr>
        <p:spPr>
          <a:xfrm>
            <a:off x="5224271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3" name="object 1103"/>
          <p:cNvSpPr/>
          <p:nvPr/>
        </p:nvSpPr>
        <p:spPr>
          <a:xfrm>
            <a:off x="5242559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4" name="object 1104"/>
          <p:cNvSpPr/>
          <p:nvPr/>
        </p:nvSpPr>
        <p:spPr>
          <a:xfrm>
            <a:off x="5260847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5" name="object 1105"/>
          <p:cNvSpPr/>
          <p:nvPr/>
        </p:nvSpPr>
        <p:spPr>
          <a:xfrm>
            <a:off x="5279135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6" name="object 1106"/>
          <p:cNvSpPr/>
          <p:nvPr/>
        </p:nvSpPr>
        <p:spPr>
          <a:xfrm>
            <a:off x="5297423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7" name="object 1107"/>
          <p:cNvSpPr/>
          <p:nvPr/>
        </p:nvSpPr>
        <p:spPr>
          <a:xfrm>
            <a:off x="5315711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8" name="object 1108"/>
          <p:cNvSpPr/>
          <p:nvPr/>
        </p:nvSpPr>
        <p:spPr>
          <a:xfrm>
            <a:off x="5334000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9" name="object 1109"/>
          <p:cNvSpPr/>
          <p:nvPr/>
        </p:nvSpPr>
        <p:spPr>
          <a:xfrm>
            <a:off x="5352288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0" name="object 1110"/>
          <p:cNvSpPr/>
          <p:nvPr/>
        </p:nvSpPr>
        <p:spPr>
          <a:xfrm>
            <a:off x="5370576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1" name="object 1111"/>
          <p:cNvSpPr/>
          <p:nvPr/>
        </p:nvSpPr>
        <p:spPr>
          <a:xfrm>
            <a:off x="5388864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2" name="object 1112"/>
          <p:cNvSpPr/>
          <p:nvPr/>
        </p:nvSpPr>
        <p:spPr>
          <a:xfrm>
            <a:off x="5407152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3" name="object 1113"/>
          <p:cNvSpPr/>
          <p:nvPr/>
        </p:nvSpPr>
        <p:spPr>
          <a:xfrm>
            <a:off x="5425440" y="4274820"/>
            <a:ext cx="9144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4" name="object 1114"/>
          <p:cNvSpPr/>
          <p:nvPr/>
        </p:nvSpPr>
        <p:spPr>
          <a:xfrm>
            <a:off x="5443728" y="4274820"/>
            <a:ext cx="9144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5" name="object 1115"/>
          <p:cNvSpPr/>
          <p:nvPr/>
        </p:nvSpPr>
        <p:spPr>
          <a:xfrm>
            <a:off x="5462015" y="4274820"/>
            <a:ext cx="9144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6" name="object 1116"/>
          <p:cNvSpPr/>
          <p:nvPr/>
        </p:nvSpPr>
        <p:spPr>
          <a:xfrm>
            <a:off x="5480303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7" name="object 1117"/>
          <p:cNvSpPr/>
          <p:nvPr/>
        </p:nvSpPr>
        <p:spPr>
          <a:xfrm>
            <a:off x="5498591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8" name="object 1118"/>
          <p:cNvSpPr/>
          <p:nvPr/>
        </p:nvSpPr>
        <p:spPr>
          <a:xfrm>
            <a:off x="5516879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9" name="object 1119"/>
          <p:cNvSpPr/>
          <p:nvPr/>
        </p:nvSpPr>
        <p:spPr>
          <a:xfrm>
            <a:off x="5535167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0" name="object 1120"/>
          <p:cNvSpPr/>
          <p:nvPr/>
        </p:nvSpPr>
        <p:spPr>
          <a:xfrm>
            <a:off x="5553455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1" name="object 1121"/>
          <p:cNvSpPr/>
          <p:nvPr/>
        </p:nvSpPr>
        <p:spPr>
          <a:xfrm>
            <a:off x="5571744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2" name="object 1122"/>
          <p:cNvSpPr/>
          <p:nvPr/>
        </p:nvSpPr>
        <p:spPr>
          <a:xfrm>
            <a:off x="5590032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3" name="object 1123"/>
          <p:cNvSpPr/>
          <p:nvPr/>
        </p:nvSpPr>
        <p:spPr>
          <a:xfrm>
            <a:off x="5608320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4" name="object 1124"/>
          <p:cNvSpPr/>
          <p:nvPr/>
        </p:nvSpPr>
        <p:spPr>
          <a:xfrm>
            <a:off x="5626608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5" name="object 1125"/>
          <p:cNvSpPr/>
          <p:nvPr/>
        </p:nvSpPr>
        <p:spPr>
          <a:xfrm>
            <a:off x="5644896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6" name="object 1126"/>
          <p:cNvSpPr/>
          <p:nvPr/>
        </p:nvSpPr>
        <p:spPr>
          <a:xfrm>
            <a:off x="5663184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7" name="object 1127"/>
          <p:cNvSpPr/>
          <p:nvPr/>
        </p:nvSpPr>
        <p:spPr>
          <a:xfrm>
            <a:off x="5681471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8" name="object 1128"/>
          <p:cNvSpPr/>
          <p:nvPr/>
        </p:nvSpPr>
        <p:spPr>
          <a:xfrm>
            <a:off x="5699759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9" name="object 1129"/>
          <p:cNvSpPr/>
          <p:nvPr/>
        </p:nvSpPr>
        <p:spPr>
          <a:xfrm>
            <a:off x="5718047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0" name="object 1130"/>
          <p:cNvSpPr/>
          <p:nvPr/>
        </p:nvSpPr>
        <p:spPr>
          <a:xfrm>
            <a:off x="5736335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1" name="object 1131"/>
          <p:cNvSpPr/>
          <p:nvPr/>
        </p:nvSpPr>
        <p:spPr>
          <a:xfrm>
            <a:off x="5754623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2" name="object 1132"/>
          <p:cNvSpPr/>
          <p:nvPr/>
        </p:nvSpPr>
        <p:spPr>
          <a:xfrm>
            <a:off x="5772911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3" name="object 1133"/>
          <p:cNvSpPr/>
          <p:nvPr/>
        </p:nvSpPr>
        <p:spPr>
          <a:xfrm>
            <a:off x="5791200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4" name="object 1134"/>
          <p:cNvSpPr/>
          <p:nvPr/>
        </p:nvSpPr>
        <p:spPr>
          <a:xfrm>
            <a:off x="5809488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5" name="object 1135"/>
          <p:cNvSpPr/>
          <p:nvPr/>
        </p:nvSpPr>
        <p:spPr>
          <a:xfrm>
            <a:off x="5827776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6" name="object 1136"/>
          <p:cNvSpPr/>
          <p:nvPr/>
        </p:nvSpPr>
        <p:spPr>
          <a:xfrm>
            <a:off x="5846064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7" name="object 1137"/>
          <p:cNvSpPr/>
          <p:nvPr/>
        </p:nvSpPr>
        <p:spPr>
          <a:xfrm>
            <a:off x="5864352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8" name="object 1138"/>
          <p:cNvSpPr/>
          <p:nvPr/>
        </p:nvSpPr>
        <p:spPr>
          <a:xfrm>
            <a:off x="5882640" y="4274820"/>
            <a:ext cx="9144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9" name="object 1139"/>
          <p:cNvSpPr/>
          <p:nvPr/>
        </p:nvSpPr>
        <p:spPr>
          <a:xfrm>
            <a:off x="5900928" y="4274820"/>
            <a:ext cx="9144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0" name="object 1140"/>
          <p:cNvSpPr/>
          <p:nvPr/>
        </p:nvSpPr>
        <p:spPr>
          <a:xfrm>
            <a:off x="5919215" y="4274820"/>
            <a:ext cx="9144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1" name="object 1141"/>
          <p:cNvSpPr/>
          <p:nvPr/>
        </p:nvSpPr>
        <p:spPr>
          <a:xfrm>
            <a:off x="5937503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2" name="object 1142"/>
          <p:cNvSpPr/>
          <p:nvPr/>
        </p:nvSpPr>
        <p:spPr>
          <a:xfrm>
            <a:off x="5955791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3" name="object 1143"/>
          <p:cNvSpPr/>
          <p:nvPr/>
        </p:nvSpPr>
        <p:spPr>
          <a:xfrm>
            <a:off x="5974079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4" name="object 1144"/>
          <p:cNvSpPr/>
          <p:nvPr/>
        </p:nvSpPr>
        <p:spPr>
          <a:xfrm>
            <a:off x="5992367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5" name="object 1145"/>
          <p:cNvSpPr/>
          <p:nvPr/>
        </p:nvSpPr>
        <p:spPr>
          <a:xfrm>
            <a:off x="6010655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6" name="object 1146"/>
          <p:cNvSpPr/>
          <p:nvPr/>
        </p:nvSpPr>
        <p:spPr>
          <a:xfrm>
            <a:off x="6028944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7" name="object 1147"/>
          <p:cNvSpPr/>
          <p:nvPr/>
        </p:nvSpPr>
        <p:spPr>
          <a:xfrm>
            <a:off x="6047232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8" name="object 1148"/>
          <p:cNvSpPr/>
          <p:nvPr/>
        </p:nvSpPr>
        <p:spPr>
          <a:xfrm>
            <a:off x="6065520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9" name="object 1149"/>
          <p:cNvSpPr/>
          <p:nvPr/>
        </p:nvSpPr>
        <p:spPr>
          <a:xfrm>
            <a:off x="6083808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0" name="object 1150"/>
          <p:cNvSpPr/>
          <p:nvPr/>
        </p:nvSpPr>
        <p:spPr>
          <a:xfrm>
            <a:off x="6102096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1" name="object 1151"/>
          <p:cNvSpPr/>
          <p:nvPr/>
        </p:nvSpPr>
        <p:spPr>
          <a:xfrm>
            <a:off x="6120384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2" name="object 1152"/>
          <p:cNvSpPr/>
          <p:nvPr/>
        </p:nvSpPr>
        <p:spPr>
          <a:xfrm>
            <a:off x="6138671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3" name="object 1153"/>
          <p:cNvSpPr/>
          <p:nvPr/>
        </p:nvSpPr>
        <p:spPr>
          <a:xfrm>
            <a:off x="6156959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4" name="object 1154"/>
          <p:cNvSpPr/>
          <p:nvPr/>
        </p:nvSpPr>
        <p:spPr>
          <a:xfrm>
            <a:off x="6175247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5" name="object 1155"/>
          <p:cNvSpPr/>
          <p:nvPr/>
        </p:nvSpPr>
        <p:spPr>
          <a:xfrm>
            <a:off x="6193535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6" name="object 1156"/>
          <p:cNvSpPr/>
          <p:nvPr/>
        </p:nvSpPr>
        <p:spPr>
          <a:xfrm>
            <a:off x="6211823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7" name="object 1157"/>
          <p:cNvSpPr/>
          <p:nvPr/>
        </p:nvSpPr>
        <p:spPr>
          <a:xfrm>
            <a:off x="6230111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8" name="object 1158"/>
          <p:cNvSpPr/>
          <p:nvPr/>
        </p:nvSpPr>
        <p:spPr>
          <a:xfrm>
            <a:off x="6248400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9" name="object 1159"/>
          <p:cNvSpPr/>
          <p:nvPr/>
        </p:nvSpPr>
        <p:spPr>
          <a:xfrm>
            <a:off x="6266688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0" name="object 1160"/>
          <p:cNvSpPr/>
          <p:nvPr/>
        </p:nvSpPr>
        <p:spPr>
          <a:xfrm>
            <a:off x="6284976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1" name="object 1161"/>
          <p:cNvSpPr/>
          <p:nvPr/>
        </p:nvSpPr>
        <p:spPr>
          <a:xfrm>
            <a:off x="6303264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2" name="object 1162"/>
          <p:cNvSpPr/>
          <p:nvPr/>
        </p:nvSpPr>
        <p:spPr>
          <a:xfrm>
            <a:off x="6321552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3" name="object 1163"/>
          <p:cNvSpPr/>
          <p:nvPr/>
        </p:nvSpPr>
        <p:spPr>
          <a:xfrm>
            <a:off x="6339840" y="4274820"/>
            <a:ext cx="9144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4" name="object 1164"/>
          <p:cNvSpPr/>
          <p:nvPr/>
        </p:nvSpPr>
        <p:spPr>
          <a:xfrm>
            <a:off x="6358128" y="4274820"/>
            <a:ext cx="9144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5" name="object 1165"/>
          <p:cNvSpPr/>
          <p:nvPr/>
        </p:nvSpPr>
        <p:spPr>
          <a:xfrm>
            <a:off x="6376415" y="4274820"/>
            <a:ext cx="9144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6" name="object 1166"/>
          <p:cNvSpPr/>
          <p:nvPr/>
        </p:nvSpPr>
        <p:spPr>
          <a:xfrm>
            <a:off x="6394703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7" name="object 1167"/>
          <p:cNvSpPr/>
          <p:nvPr/>
        </p:nvSpPr>
        <p:spPr>
          <a:xfrm>
            <a:off x="6412991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8" name="object 1168"/>
          <p:cNvSpPr/>
          <p:nvPr/>
        </p:nvSpPr>
        <p:spPr>
          <a:xfrm>
            <a:off x="6431279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9" name="object 1169"/>
          <p:cNvSpPr/>
          <p:nvPr/>
        </p:nvSpPr>
        <p:spPr>
          <a:xfrm>
            <a:off x="6449567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0" name="object 1170"/>
          <p:cNvSpPr/>
          <p:nvPr/>
        </p:nvSpPr>
        <p:spPr>
          <a:xfrm>
            <a:off x="6467855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1" name="object 1171"/>
          <p:cNvSpPr/>
          <p:nvPr/>
        </p:nvSpPr>
        <p:spPr>
          <a:xfrm>
            <a:off x="6486144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2" name="object 1172"/>
          <p:cNvSpPr/>
          <p:nvPr/>
        </p:nvSpPr>
        <p:spPr>
          <a:xfrm>
            <a:off x="6504431" y="4274820"/>
            <a:ext cx="9144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3" name="object 1173"/>
          <p:cNvSpPr/>
          <p:nvPr/>
        </p:nvSpPr>
        <p:spPr>
          <a:xfrm>
            <a:off x="6522719" y="4274820"/>
            <a:ext cx="9144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4" name="object 1174"/>
          <p:cNvSpPr/>
          <p:nvPr/>
        </p:nvSpPr>
        <p:spPr>
          <a:xfrm>
            <a:off x="6541007" y="4274820"/>
            <a:ext cx="9144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5" name="object 1175"/>
          <p:cNvSpPr/>
          <p:nvPr/>
        </p:nvSpPr>
        <p:spPr>
          <a:xfrm>
            <a:off x="6559295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6" name="object 1176"/>
          <p:cNvSpPr/>
          <p:nvPr/>
        </p:nvSpPr>
        <p:spPr>
          <a:xfrm>
            <a:off x="6577583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7" name="object 1177"/>
          <p:cNvSpPr/>
          <p:nvPr/>
        </p:nvSpPr>
        <p:spPr>
          <a:xfrm>
            <a:off x="6595871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8" name="object 1178"/>
          <p:cNvSpPr/>
          <p:nvPr/>
        </p:nvSpPr>
        <p:spPr>
          <a:xfrm>
            <a:off x="6614159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9" name="object 1179"/>
          <p:cNvSpPr/>
          <p:nvPr/>
        </p:nvSpPr>
        <p:spPr>
          <a:xfrm>
            <a:off x="6632447" y="4274820"/>
            <a:ext cx="9144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0" name="object 1180"/>
          <p:cNvSpPr/>
          <p:nvPr/>
        </p:nvSpPr>
        <p:spPr>
          <a:xfrm>
            <a:off x="6650735" y="4274820"/>
            <a:ext cx="9144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1" name="object 1181"/>
          <p:cNvSpPr/>
          <p:nvPr/>
        </p:nvSpPr>
        <p:spPr>
          <a:xfrm>
            <a:off x="6669023" y="4274820"/>
            <a:ext cx="9144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2" name="object 1182"/>
          <p:cNvSpPr/>
          <p:nvPr/>
        </p:nvSpPr>
        <p:spPr>
          <a:xfrm>
            <a:off x="6687311" y="4274820"/>
            <a:ext cx="9144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3" name="object 1183"/>
          <p:cNvSpPr/>
          <p:nvPr/>
        </p:nvSpPr>
        <p:spPr>
          <a:xfrm>
            <a:off x="6705600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4" name="object 1184"/>
          <p:cNvSpPr/>
          <p:nvPr/>
        </p:nvSpPr>
        <p:spPr>
          <a:xfrm>
            <a:off x="6723888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5" name="object 1185"/>
          <p:cNvSpPr/>
          <p:nvPr/>
        </p:nvSpPr>
        <p:spPr>
          <a:xfrm>
            <a:off x="6742176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6" name="object 1186"/>
          <p:cNvSpPr/>
          <p:nvPr/>
        </p:nvSpPr>
        <p:spPr>
          <a:xfrm>
            <a:off x="6760464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7" name="object 1187"/>
          <p:cNvSpPr/>
          <p:nvPr/>
        </p:nvSpPr>
        <p:spPr>
          <a:xfrm>
            <a:off x="6778752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8" name="object 1188"/>
          <p:cNvSpPr/>
          <p:nvPr/>
        </p:nvSpPr>
        <p:spPr>
          <a:xfrm>
            <a:off x="6797040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9" name="object 1189"/>
          <p:cNvSpPr/>
          <p:nvPr/>
        </p:nvSpPr>
        <p:spPr>
          <a:xfrm>
            <a:off x="6815328" y="4274820"/>
            <a:ext cx="9144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0" name="object 1190"/>
          <p:cNvSpPr/>
          <p:nvPr/>
        </p:nvSpPr>
        <p:spPr>
          <a:xfrm>
            <a:off x="6833616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1" name="object 1191"/>
          <p:cNvSpPr/>
          <p:nvPr/>
        </p:nvSpPr>
        <p:spPr>
          <a:xfrm>
            <a:off x="6851904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2" name="object 1192"/>
          <p:cNvSpPr/>
          <p:nvPr/>
        </p:nvSpPr>
        <p:spPr>
          <a:xfrm>
            <a:off x="6870192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3" name="object 1193"/>
          <p:cNvSpPr/>
          <p:nvPr/>
        </p:nvSpPr>
        <p:spPr>
          <a:xfrm>
            <a:off x="6888480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4" name="object 1194"/>
          <p:cNvSpPr/>
          <p:nvPr/>
        </p:nvSpPr>
        <p:spPr>
          <a:xfrm>
            <a:off x="6906768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5" name="object 1195"/>
          <p:cNvSpPr/>
          <p:nvPr/>
        </p:nvSpPr>
        <p:spPr>
          <a:xfrm>
            <a:off x="6925056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6" name="object 1196"/>
          <p:cNvSpPr/>
          <p:nvPr/>
        </p:nvSpPr>
        <p:spPr>
          <a:xfrm>
            <a:off x="6943343" y="4274820"/>
            <a:ext cx="9144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7" name="object 1197"/>
          <p:cNvSpPr/>
          <p:nvPr/>
        </p:nvSpPr>
        <p:spPr>
          <a:xfrm>
            <a:off x="6961631" y="4274820"/>
            <a:ext cx="9144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8" name="object 1198"/>
          <p:cNvSpPr/>
          <p:nvPr/>
        </p:nvSpPr>
        <p:spPr>
          <a:xfrm>
            <a:off x="6979919" y="4274820"/>
            <a:ext cx="9144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9" name="object 1199"/>
          <p:cNvSpPr/>
          <p:nvPr/>
        </p:nvSpPr>
        <p:spPr>
          <a:xfrm>
            <a:off x="6998207" y="4274820"/>
            <a:ext cx="9144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0" name="object 1200"/>
          <p:cNvSpPr/>
          <p:nvPr/>
        </p:nvSpPr>
        <p:spPr>
          <a:xfrm>
            <a:off x="7016495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1" name="object 1201"/>
          <p:cNvSpPr/>
          <p:nvPr/>
        </p:nvSpPr>
        <p:spPr>
          <a:xfrm>
            <a:off x="7034783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2" name="object 1202"/>
          <p:cNvSpPr/>
          <p:nvPr/>
        </p:nvSpPr>
        <p:spPr>
          <a:xfrm>
            <a:off x="7053071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3" name="object 1203"/>
          <p:cNvSpPr/>
          <p:nvPr/>
        </p:nvSpPr>
        <p:spPr>
          <a:xfrm>
            <a:off x="7071359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4" name="object 1204"/>
          <p:cNvSpPr/>
          <p:nvPr/>
        </p:nvSpPr>
        <p:spPr>
          <a:xfrm>
            <a:off x="7089647" y="4274820"/>
            <a:ext cx="9144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5" name="object 1205"/>
          <p:cNvSpPr/>
          <p:nvPr/>
        </p:nvSpPr>
        <p:spPr>
          <a:xfrm>
            <a:off x="7107935" y="4274820"/>
            <a:ext cx="9144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6" name="object 1206"/>
          <p:cNvSpPr/>
          <p:nvPr/>
        </p:nvSpPr>
        <p:spPr>
          <a:xfrm>
            <a:off x="7126223" y="4274820"/>
            <a:ext cx="9144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7" name="object 1207"/>
          <p:cNvSpPr/>
          <p:nvPr/>
        </p:nvSpPr>
        <p:spPr>
          <a:xfrm>
            <a:off x="7144511" y="4274820"/>
            <a:ext cx="9144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8" name="object 1208"/>
          <p:cNvSpPr/>
          <p:nvPr/>
        </p:nvSpPr>
        <p:spPr>
          <a:xfrm>
            <a:off x="7162800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9" name="object 1209"/>
          <p:cNvSpPr/>
          <p:nvPr/>
        </p:nvSpPr>
        <p:spPr>
          <a:xfrm>
            <a:off x="7181088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0" name="object 1210"/>
          <p:cNvSpPr/>
          <p:nvPr/>
        </p:nvSpPr>
        <p:spPr>
          <a:xfrm>
            <a:off x="7199376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1" name="object 1211"/>
          <p:cNvSpPr/>
          <p:nvPr/>
        </p:nvSpPr>
        <p:spPr>
          <a:xfrm>
            <a:off x="7217664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2" name="object 1212"/>
          <p:cNvSpPr/>
          <p:nvPr/>
        </p:nvSpPr>
        <p:spPr>
          <a:xfrm>
            <a:off x="7235952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3" name="object 1213"/>
          <p:cNvSpPr/>
          <p:nvPr/>
        </p:nvSpPr>
        <p:spPr>
          <a:xfrm>
            <a:off x="7254240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4" name="object 1214"/>
          <p:cNvSpPr/>
          <p:nvPr/>
        </p:nvSpPr>
        <p:spPr>
          <a:xfrm>
            <a:off x="7272528" y="4274820"/>
            <a:ext cx="9144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5" name="object 1215"/>
          <p:cNvSpPr/>
          <p:nvPr/>
        </p:nvSpPr>
        <p:spPr>
          <a:xfrm>
            <a:off x="7290816" y="4274820"/>
            <a:ext cx="9143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6" name="object 1216"/>
          <p:cNvSpPr/>
          <p:nvPr/>
        </p:nvSpPr>
        <p:spPr>
          <a:xfrm>
            <a:off x="7309104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7" name="object 1217"/>
          <p:cNvSpPr/>
          <p:nvPr/>
        </p:nvSpPr>
        <p:spPr>
          <a:xfrm>
            <a:off x="7327392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8" name="object 1218"/>
          <p:cNvSpPr/>
          <p:nvPr/>
        </p:nvSpPr>
        <p:spPr>
          <a:xfrm>
            <a:off x="7345680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9" name="object 1219"/>
          <p:cNvSpPr/>
          <p:nvPr/>
        </p:nvSpPr>
        <p:spPr>
          <a:xfrm>
            <a:off x="7363968" y="4274820"/>
            <a:ext cx="9143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0" name="object 1220"/>
          <p:cNvSpPr/>
          <p:nvPr/>
        </p:nvSpPr>
        <p:spPr>
          <a:xfrm>
            <a:off x="7382256" y="4274820"/>
            <a:ext cx="9144" cy="9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1" name="object 1221"/>
          <p:cNvSpPr/>
          <p:nvPr/>
        </p:nvSpPr>
        <p:spPr>
          <a:xfrm>
            <a:off x="7400543" y="4274820"/>
            <a:ext cx="9144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2" name="object 1222"/>
          <p:cNvSpPr/>
          <p:nvPr/>
        </p:nvSpPr>
        <p:spPr>
          <a:xfrm>
            <a:off x="1859279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3" name="object 1223"/>
          <p:cNvSpPr/>
          <p:nvPr/>
        </p:nvSpPr>
        <p:spPr>
          <a:xfrm>
            <a:off x="1877567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4" name="object 1224"/>
          <p:cNvSpPr/>
          <p:nvPr/>
        </p:nvSpPr>
        <p:spPr>
          <a:xfrm>
            <a:off x="1895855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5" name="object 1225"/>
          <p:cNvSpPr/>
          <p:nvPr/>
        </p:nvSpPr>
        <p:spPr>
          <a:xfrm>
            <a:off x="1914144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6" name="object 1226"/>
          <p:cNvSpPr/>
          <p:nvPr/>
        </p:nvSpPr>
        <p:spPr>
          <a:xfrm>
            <a:off x="1932432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7" name="object 1227"/>
          <p:cNvSpPr/>
          <p:nvPr/>
        </p:nvSpPr>
        <p:spPr>
          <a:xfrm>
            <a:off x="1950720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8" name="object 1228"/>
          <p:cNvSpPr/>
          <p:nvPr/>
        </p:nvSpPr>
        <p:spPr>
          <a:xfrm>
            <a:off x="1969007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9" name="object 1229"/>
          <p:cNvSpPr/>
          <p:nvPr/>
        </p:nvSpPr>
        <p:spPr>
          <a:xfrm>
            <a:off x="1987295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0" name="object 1230"/>
          <p:cNvSpPr/>
          <p:nvPr/>
        </p:nvSpPr>
        <p:spPr>
          <a:xfrm>
            <a:off x="2005583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1" name="object 1231"/>
          <p:cNvSpPr/>
          <p:nvPr/>
        </p:nvSpPr>
        <p:spPr>
          <a:xfrm>
            <a:off x="2023872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2" name="object 1232"/>
          <p:cNvSpPr/>
          <p:nvPr/>
        </p:nvSpPr>
        <p:spPr>
          <a:xfrm>
            <a:off x="2042160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3" name="object 1233"/>
          <p:cNvSpPr/>
          <p:nvPr/>
        </p:nvSpPr>
        <p:spPr>
          <a:xfrm>
            <a:off x="2060448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4" name="object 1234"/>
          <p:cNvSpPr/>
          <p:nvPr/>
        </p:nvSpPr>
        <p:spPr>
          <a:xfrm>
            <a:off x="2078735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5" name="object 1235"/>
          <p:cNvSpPr/>
          <p:nvPr/>
        </p:nvSpPr>
        <p:spPr>
          <a:xfrm>
            <a:off x="2097023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6" name="object 1236"/>
          <p:cNvSpPr/>
          <p:nvPr/>
        </p:nvSpPr>
        <p:spPr>
          <a:xfrm>
            <a:off x="2115311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7" name="object 1237"/>
          <p:cNvSpPr/>
          <p:nvPr/>
        </p:nvSpPr>
        <p:spPr>
          <a:xfrm>
            <a:off x="2133600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8" name="object 1238"/>
          <p:cNvSpPr/>
          <p:nvPr/>
        </p:nvSpPr>
        <p:spPr>
          <a:xfrm>
            <a:off x="2151888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9" name="object 1239"/>
          <p:cNvSpPr/>
          <p:nvPr/>
        </p:nvSpPr>
        <p:spPr>
          <a:xfrm>
            <a:off x="2170176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0" name="object 1240"/>
          <p:cNvSpPr/>
          <p:nvPr/>
        </p:nvSpPr>
        <p:spPr>
          <a:xfrm>
            <a:off x="2188464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1" name="object 1241"/>
          <p:cNvSpPr/>
          <p:nvPr/>
        </p:nvSpPr>
        <p:spPr>
          <a:xfrm>
            <a:off x="2206751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2" name="object 1242"/>
          <p:cNvSpPr/>
          <p:nvPr/>
        </p:nvSpPr>
        <p:spPr>
          <a:xfrm>
            <a:off x="2225039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3" name="object 1243"/>
          <p:cNvSpPr/>
          <p:nvPr/>
        </p:nvSpPr>
        <p:spPr>
          <a:xfrm>
            <a:off x="2243327" y="3953255"/>
            <a:ext cx="9144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4" name="object 1244"/>
          <p:cNvSpPr/>
          <p:nvPr/>
        </p:nvSpPr>
        <p:spPr>
          <a:xfrm>
            <a:off x="2261616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5" name="object 1245"/>
          <p:cNvSpPr/>
          <p:nvPr/>
        </p:nvSpPr>
        <p:spPr>
          <a:xfrm>
            <a:off x="2279904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6" name="object 1246"/>
          <p:cNvSpPr/>
          <p:nvPr/>
        </p:nvSpPr>
        <p:spPr>
          <a:xfrm>
            <a:off x="2298192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7" name="object 1247"/>
          <p:cNvSpPr/>
          <p:nvPr/>
        </p:nvSpPr>
        <p:spPr>
          <a:xfrm>
            <a:off x="2316479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8" name="object 1248"/>
          <p:cNvSpPr/>
          <p:nvPr/>
        </p:nvSpPr>
        <p:spPr>
          <a:xfrm>
            <a:off x="2334767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9" name="object 1249"/>
          <p:cNvSpPr/>
          <p:nvPr/>
        </p:nvSpPr>
        <p:spPr>
          <a:xfrm>
            <a:off x="2353055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0" name="object 1250"/>
          <p:cNvSpPr/>
          <p:nvPr/>
        </p:nvSpPr>
        <p:spPr>
          <a:xfrm>
            <a:off x="2371344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1" name="object 1251"/>
          <p:cNvSpPr/>
          <p:nvPr/>
        </p:nvSpPr>
        <p:spPr>
          <a:xfrm>
            <a:off x="2389632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2" name="object 1252"/>
          <p:cNvSpPr/>
          <p:nvPr/>
        </p:nvSpPr>
        <p:spPr>
          <a:xfrm>
            <a:off x="2407920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3" name="object 1253"/>
          <p:cNvSpPr/>
          <p:nvPr/>
        </p:nvSpPr>
        <p:spPr>
          <a:xfrm>
            <a:off x="2426207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4" name="object 1254"/>
          <p:cNvSpPr/>
          <p:nvPr/>
        </p:nvSpPr>
        <p:spPr>
          <a:xfrm>
            <a:off x="2444495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5" name="object 1255"/>
          <p:cNvSpPr/>
          <p:nvPr/>
        </p:nvSpPr>
        <p:spPr>
          <a:xfrm>
            <a:off x="2462783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6" name="object 1256"/>
          <p:cNvSpPr/>
          <p:nvPr/>
        </p:nvSpPr>
        <p:spPr>
          <a:xfrm>
            <a:off x="2481072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7" name="object 1257"/>
          <p:cNvSpPr/>
          <p:nvPr/>
        </p:nvSpPr>
        <p:spPr>
          <a:xfrm>
            <a:off x="2499360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8" name="object 1258"/>
          <p:cNvSpPr/>
          <p:nvPr/>
        </p:nvSpPr>
        <p:spPr>
          <a:xfrm>
            <a:off x="2517648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9" name="object 1259"/>
          <p:cNvSpPr/>
          <p:nvPr/>
        </p:nvSpPr>
        <p:spPr>
          <a:xfrm>
            <a:off x="2535935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0" name="object 1260"/>
          <p:cNvSpPr/>
          <p:nvPr/>
        </p:nvSpPr>
        <p:spPr>
          <a:xfrm>
            <a:off x="2554223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1" name="object 1261"/>
          <p:cNvSpPr/>
          <p:nvPr/>
        </p:nvSpPr>
        <p:spPr>
          <a:xfrm>
            <a:off x="2572511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2" name="object 1262"/>
          <p:cNvSpPr/>
          <p:nvPr/>
        </p:nvSpPr>
        <p:spPr>
          <a:xfrm>
            <a:off x="2590800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3" name="object 1263"/>
          <p:cNvSpPr/>
          <p:nvPr/>
        </p:nvSpPr>
        <p:spPr>
          <a:xfrm>
            <a:off x="2609088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4" name="object 1264"/>
          <p:cNvSpPr/>
          <p:nvPr/>
        </p:nvSpPr>
        <p:spPr>
          <a:xfrm>
            <a:off x="2627376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5" name="object 1265"/>
          <p:cNvSpPr/>
          <p:nvPr/>
        </p:nvSpPr>
        <p:spPr>
          <a:xfrm>
            <a:off x="2645664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6" name="object 1266"/>
          <p:cNvSpPr/>
          <p:nvPr/>
        </p:nvSpPr>
        <p:spPr>
          <a:xfrm>
            <a:off x="2663951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7" name="object 1267"/>
          <p:cNvSpPr/>
          <p:nvPr/>
        </p:nvSpPr>
        <p:spPr>
          <a:xfrm>
            <a:off x="2682239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8" name="object 1268"/>
          <p:cNvSpPr/>
          <p:nvPr/>
        </p:nvSpPr>
        <p:spPr>
          <a:xfrm>
            <a:off x="2700527" y="3953255"/>
            <a:ext cx="9144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9" name="object 1269"/>
          <p:cNvSpPr/>
          <p:nvPr/>
        </p:nvSpPr>
        <p:spPr>
          <a:xfrm>
            <a:off x="2718816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0" name="object 1270"/>
          <p:cNvSpPr/>
          <p:nvPr/>
        </p:nvSpPr>
        <p:spPr>
          <a:xfrm>
            <a:off x="2737104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1" name="object 1271"/>
          <p:cNvSpPr/>
          <p:nvPr/>
        </p:nvSpPr>
        <p:spPr>
          <a:xfrm>
            <a:off x="2755392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2" name="object 1272"/>
          <p:cNvSpPr/>
          <p:nvPr/>
        </p:nvSpPr>
        <p:spPr>
          <a:xfrm>
            <a:off x="2773679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3" name="object 1273"/>
          <p:cNvSpPr/>
          <p:nvPr/>
        </p:nvSpPr>
        <p:spPr>
          <a:xfrm>
            <a:off x="2791967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4" name="object 1274"/>
          <p:cNvSpPr/>
          <p:nvPr/>
        </p:nvSpPr>
        <p:spPr>
          <a:xfrm>
            <a:off x="2810255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5" name="object 1275"/>
          <p:cNvSpPr/>
          <p:nvPr/>
        </p:nvSpPr>
        <p:spPr>
          <a:xfrm>
            <a:off x="2828544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6" name="object 1276"/>
          <p:cNvSpPr/>
          <p:nvPr/>
        </p:nvSpPr>
        <p:spPr>
          <a:xfrm>
            <a:off x="2846832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7" name="object 1277"/>
          <p:cNvSpPr/>
          <p:nvPr/>
        </p:nvSpPr>
        <p:spPr>
          <a:xfrm>
            <a:off x="2865120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8" name="object 1278"/>
          <p:cNvSpPr/>
          <p:nvPr/>
        </p:nvSpPr>
        <p:spPr>
          <a:xfrm>
            <a:off x="2883407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9" name="object 1279"/>
          <p:cNvSpPr/>
          <p:nvPr/>
        </p:nvSpPr>
        <p:spPr>
          <a:xfrm>
            <a:off x="2901695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0" name="object 1280"/>
          <p:cNvSpPr/>
          <p:nvPr/>
        </p:nvSpPr>
        <p:spPr>
          <a:xfrm>
            <a:off x="2919983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1" name="object 1281"/>
          <p:cNvSpPr/>
          <p:nvPr/>
        </p:nvSpPr>
        <p:spPr>
          <a:xfrm>
            <a:off x="2938272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2" name="object 1282"/>
          <p:cNvSpPr/>
          <p:nvPr/>
        </p:nvSpPr>
        <p:spPr>
          <a:xfrm>
            <a:off x="2956560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3" name="object 1283"/>
          <p:cNvSpPr/>
          <p:nvPr/>
        </p:nvSpPr>
        <p:spPr>
          <a:xfrm>
            <a:off x="2974848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4" name="object 1284"/>
          <p:cNvSpPr/>
          <p:nvPr/>
        </p:nvSpPr>
        <p:spPr>
          <a:xfrm>
            <a:off x="2993135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5" name="object 1285"/>
          <p:cNvSpPr/>
          <p:nvPr/>
        </p:nvSpPr>
        <p:spPr>
          <a:xfrm>
            <a:off x="3011423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6" name="object 1286"/>
          <p:cNvSpPr/>
          <p:nvPr/>
        </p:nvSpPr>
        <p:spPr>
          <a:xfrm>
            <a:off x="3029711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7" name="object 1287"/>
          <p:cNvSpPr/>
          <p:nvPr/>
        </p:nvSpPr>
        <p:spPr>
          <a:xfrm>
            <a:off x="3048000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8" name="object 1288"/>
          <p:cNvSpPr/>
          <p:nvPr/>
        </p:nvSpPr>
        <p:spPr>
          <a:xfrm>
            <a:off x="3066288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9" name="object 1289"/>
          <p:cNvSpPr/>
          <p:nvPr/>
        </p:nvSpPr>
        <p:spPr>
          <a:xfrm>
            <a:off x="3084576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0" name="object 1290"/>
          <p:cNvSpPr/>
          <p:nvPr/>
        </p:nvSpPr>
        <p:spPr>
          <a:xfrm>
            <a:off x="3102864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1" name="object 1291"/>
          <p:cNvSpPr/>
          <p:nvPr/>
        </p:nvSpPr>
        <p:spPr>
          <a:xfrm>
            <a:off x="3121151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2" name="object 1292"/>
          <p:cNvSpPr/>
          <p:nvPr/>
        </p:nvSpPr>
        <p:spPr>
          <a:xfrm>
            <a:off x="3139439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3" name="object 1293"/>
          <p:cNvSpPr/>
          <p:nvPr/>
        </p:nvSpPr>
        <p:spPr>
          <a:xfrm>
            <a:off x="3157727" y="3953255"/>
            <a:ext cx="9144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4" name="object 1294"/>
          <p:cNvSpPr/>
          <p:nvPr/>
        </p:nvSpPr>
        <p:spPr>
          <a:xfrm>
            <a:off x="3176016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5" name="object 1295"/>
          <p:cNvSpPr/>
          <p:nvPr/>
        </p:nvSpPr>
        <p:spPr>
          <a:xfrm>
            <a:off x="3194304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6" name="object 1296"/>
          <p:cNvSpPr/>
          <p:nvPr/>
        </p:nvSpPr>
        <p:spPr>
          <a:xfrm>
            <a:off x="3212592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7" name="object 1297"/>
          <p:cNvSpPr/>
          <p:nvPr/>
        </p:nvSpPr>
        <p:spPr>
          <a:xfrm>
            <a:off x="3230879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8" name="object 1298"/>
          <p:cNvSpPr/>
          <p:nvPr/>
        </p:nvSpPr>
        <p:spPr>
          <a:xfrm>
            <a:off x="3249167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9" name="object 1299"/>
          <p:cNvSpPr/>
          <p:nvPr/>
        </p:nvSpPr>
        <p:spPr>
          <a:xfrm>
            <a:off x="3267455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0" name="object 1300"/>
          <p:cNvSpPr/>
          <p:nvPr/>
        </p:nvSpPr>
        <p:spPr>
          <a:xfrm>
            <a:off x="3285744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1" name="object 1301"/>
          <p:cNvSpPr/>
          <p:nvPr/>
        </p:nvSpPr>
        <p:spPr>
          <a:xfrm>
            <a:off x="3304032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2" name="object 1302"/>
          <p:cNvSpPr/>
          <p:nvPr/>
        </p:nvSpPr>
        <p:spPr>
          <a:xfrm>
            <a:off x="3322320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3" name="object 1303"/>
          <p:cNvSpPr/>
          <p:nvPr/>
        </p:nvSpPr>
        <p:spPr>
          <a:xfrm>
            <a:off x="3340608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4" name="object 1304"/>
          <p:cNvSpPr/>
          <p:nvPr/>
        </p:nvSpPr>
        <p:spPr>
          <a:xfrm>
            <a:off x="3358896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5" name="object 1305"/>
          <p:cNvSpPr/>
          <p:nvPr/>
        </p:nvSpPr>
        <p:spPr>
          <a:xfrm>
            <a:off x="3377184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6" name="object 1306"/>
          <p:cNvSpPr/>
          <p:nvPr/>
        </p:nvSpPr>
        <p:spPr>
          <a:xfrm>
            <a:off x="3395471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7" name="object 1307"/>
          <p:cNvSpPr/>
          <p:nvPr/>
        </p:nvSpPr>
        <p:spPr>
          <a:xfrm>
            <a:off x="3413759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8" name="object 1308"/>
          <p:cNvSpPr/>
          <p:nvPr/>
        </p:nvSpPr>
        <p:spPr>
          <a:xfrm>
            <a:off x="3432047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9" name="object 1309"/>
          <p:cNvSpPr/>
          <p:nvPr/>
        </p:nvSpPr>
        <p:spPr>
          <a:xfrm>
            <a:off x="3450335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0" name="object 1310"/>
          <p:cNvSpPr/>
          <p:nvPr/>
        </p:nvSpPr>
        <p:spPr>
          <a:xfrm>
            <a:off x="3468623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1" name="object 1311"/>
          <p:cNvSpPr/>
          <p:nvPr/>
        </p:nvSpPr>
        <p:spPr>
          <a:xfrm>
            <a:off x="3486911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2" name="object 1312"/>
          <p:cNvSpPr/>
          <p:nvPr/>
        </p:nvSpPr>
        <p:spPr>
          <a:xfrm>
            <a:off x="3505200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3" name="object 1313"/>
          <p:cNvSpPr/>
          <p:nvPr/>
        </p:nvSpPr>
        <p:spPr>
          <a:xfrm>
            <a:off x="3523488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4" name="object 1314"/>
          <p:cNvSpPr/>
          <p:nvPr/>
        </p:nvSpPr>
        <p:spPr>
          <a:xfrm>
            <a:off x="3541776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5" name="object 1315"/>
          <p:cNvSpPr/>
          <p:nvPr/>
        </p:nvSpPr>
        <p:spPr>
          <a:xfrm>
            <a:off x="3560064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6" name="object 1316"/>
          <p:cNvSpPr/>
          <p:nvPr/>
        </p:nvSpPr>
        <p:spPr>
          <a:xfrm>
            <a:off x="3578352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7" name="object 1317"/>
          <p:cNvSpPr/>
          <p:nvPr/>
        </p:nvSpPr>
        <p:spPr>
          <a:xfrm>
            <a:off x="3596640" y="3953255"/>
            <a:ext cx="9144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8" name="object 1318"/>
          <p:cNvSpPr/>
          <p:nvPr/>
        </p:nvSpPr>
        <p:spPr>
          <a:xfrm>
            <a:off x="3614928" y="3953255"/>
            <a:ext cx="9144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9" name="object 1319"/>
          <p:cNvSpPr/>
          <p:nvPr/>
        </p:nvSpPr>
        <p:spPr>
          <a:xfrm>
            <a:off x="3633215" y="3953255"/>
            <a:ext cx="9144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0" name="object 1320"/>
          <p:cNvSpPr/>
          <p:nvPr/>
        </p:nvSpPr>
        <p:spPr>
          <a:xfrm>
            <a:off x="3651503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1" name="object 1321"/>
          <p:cNvSpPr/>
          <p:nvPr/>
        </p:nvSpPr>
        <p:spPr>
          <a:xfrm>
            <a:off x="3669791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2" name="object 1322"/>
          <p:cNvSpPr/>
          <p:nvPr/>
        </p:nvSpPr>
        <p:spPr>
          <a:xfrm>
            <a:off x="3688079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3" name="object 1323"/>
          <p:cNvSpPr/>
          <p:nvPr/>
        </p:nvSpPr>
        <p:spPr>
          <a:xfrm>
            <a:off x="3706367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4" name="object 1324"/>
          <p:cNvSpPr/>
          <p:nvPr/>
        </p:nvSpPr>
        <p:spPr>
          <a:xfrm>
            <a:off x="3724655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5" name="object 1325"/>
          <p:cNvSpPr/>
          <p:nvPr/>
        </p:nvSpPr>
        <p:spPr>
          <a:xfrm>
            <a:off x="3742944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6" name="object 1326"/>
          <p:cNvSpPr/>
          <p:nvPr/>
        </p:nvSpPr>
        <p:spPr>
          <a:xfrm>
            <a:off x="3761232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7" name="object 1327"/>
          <p:cNvSpPr/>
          <p:nvPr/>
        </p:nvSpPr>
        <p:spPr>
          <a:xfrm>
            <a:off x="3779520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8" name="object 1328"/>
          <p:cNvSpPr/>
          <p:nvPr/>
        </p:nvSpPr>
        <p:spPr>
          <a:xfrm>
            <a:off x="3797808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9" name="object 1329"/>
          <p:cNvSpPr/>
          <p:nvPr/>
        </p:nvSpPr>
        <p:spPr>
          <a:xfrm>
            <a:off x="3816096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0" name="object 1330"/>
          <p:cNvSpPr/>
          <p:nvPr/>
        </p:nvSpPr>
        <p:spPr>
          <a:xfrm>
            <a:off x="3834384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1" name="object 1331"/>
          <p:cNvSpPr/>
          <p:nvPr/>
        </p:nvSpPr>
        <p:spPr>
          <a:xfrm>
            <a:off x="3852671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2" name="object 1332"/>
          <p:cNvSpPr/>
          <p:nvPr/>
        </p:nvSpPr>
        <p:spPr>
          <a:xfrm>
            <a:off x="3870959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3" name="object 1333"/>
          <p:cNvSpPr/>
          <p:nvPr/>
        </p:nvSpPr>
        <p:spPr>
          <a:xfrm>
            <a:off x="3889247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4" name="object 1334"/>
          <p:cNvSpPr/>
          <p:nvPr/>
        </p:nvSpPr>
        <p:spPr>
          <a:xfrm>
            <a:off x="3907535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5" name="object 1335"/>
          <p:cNvSpPr/>
          <p:nvPr/>
        </p:nvSpPr>
        <p:spPr>
          <a:xfrm>
            <a:off x="3925823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6" name="object 1336"/>
          <p:cNvSpPr/>
          <p:nvPr/>
        </p:nvSpPr>
        <p:spPr>
          <a:xfrm>
            <a:off x="3944111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7" name="object 1337"/>
          <p:cNvSpPr/>
          <p:nvPr/>
        </p:nvSpPr>
        <p:spPr>
          <a:xfrm>
            <a:off x="3962400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8" name="object 1338"/>
          <p:cNvSpPr/>
          <p:nvPr/>
        </p:nvSpPr>
        <p:spPr>
          <a:xfrm>
            <a:off x="3980688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9" name="object 1339"/>
          <p:cNvSpPr/>
          <p:nvPr/>
        </p:nvSpPr>
        <p:spPr>
          <a:xfrm>
            <a:off x="3998976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0" name="object 1340"/>
          <p:cNvSpPr/>
          <p:nvPr/>
        </p:nvSpPr>
        <p:spPr>
          <a:xfrm>
            <a:off x="4017264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1" name="object 1341"/>
          <p:cNvSpPr/>
          <p:nvPr/>
        </p:nvSpPr>
        <p:spPr>
          <a:xfrm>
            <a:off x="4035552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2" name="object 1342"/>
          <p:cNvSpPr/>
          <p:nvPr/>
        </p:nvSpPr>
        <p:spPr>
          <a:xfrm>
            <a:off x="4053840" y="3953255"/>
            <a:ext cx="9144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3" name="object 1343"/>
          <p:cNvSpPr/>
          <p:nvPr/>
        </p:nvSpPr>
        <p:spPr>
          <a:xfrm>
            <a:off x="4072128" y="3953255"/>
            <a:ext cx="9144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4" name="object 1344"/>
          <p:cNvSpPr/>
          <p:nvPr/>
        </p:nvSpPr>
        <p:spPr>
          <a:xfrm>
            <a:off x="4090415" y="3953255"/>
            <a:ext cx="9144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5" name="object 1345"/>
          <p:cNvSpPr/>
          <p:nvPr/>
        </p:nvSpPr>
        <p:spPr>
          <a:xfrm>
            <a:off x="4108703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6" name="object 1346"/>
          <p:cNvSpPr/>
          <p:nvPr/>
        </p:nvSpPr>
        <p:spPr>
          <a:xfrm>
            <a:off x="4126991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7" name="object 1347"/>
          <p:cNvSpPr/>
          <p:nvPr/>
        </p:nvSpPr>
        <p:spPr>
          <a:xfrm>
            <a:off x="4145279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8" name="object 1348"/>
          <p:cNvSpPr/>
          <p:nvPr/>
        </p:nvSpPr>
        <p:spPr>
          <a:xfrm>
            <a:off x="4163567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9" name="object 1349"/>
          <p:cNvSpPr/>
          <p:nvPr/>
        </p:nvSpPr>
        <p:spPr>
          <a:xfrm>
            <a:off x="4181855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0" name="object 1350"/>
          <p:cNvSpPr/>
          <p:nvPr/>
        </p:nvSpPr>
        <p:spPr>
          <a:xfrm>
            <a:off x="4200144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1" name="object 1351"/>
          <p:cNvSpPr/>
          <p:nvPr/>
        </p:nvSpPr>
        <p:spPr>
          <a:xfrm>
            <a:off x="4218432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2" name="object 1352"/>
          <p:cNvSpPr/>
          <p:nvPr/>
        </p:nvSpPr>
        <p:spPr>
          <a:xfrm>
            <a:off x="4236720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3" name="object 1353"/>
          <p:cNvSpPr/>
          <p:nvPr/>
        </p:nvSpPr>
        <p:spPr>
          <a:xfrm>
            <a:off x="4255008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4" name="object 1354"/>
          <p:cNvSpPr/>
          <p:nvPr/>
        </p:nvSpPr>
        <p:spPr>
          <a:xfrm>
            <a:off x="4273296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5" name="object 1355"/>
          <p:cNvSpPr/>
          <p:nvPr/>
        </p:nvSpPr>
        <p:spPr>
          <a:xfrm>
            <a:off x="4291584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6" name="object 1356"/>
          <p:cNvSpPr/>
          <p:nvPr/>
        </p:nvSpPr>
        <p:spPr>
          <a:xfrm>
            <a:off x="4309871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7" name="object 1357"/>
          <p:cNvSpPr/>
          <p:nvPr/>
        </p:nvSpPr>
        <p:spPr>
          <a:xfrm>
            <a:off x="4328159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8" name="object 1358"/>
          <p:cNvSpPr/>
          <p:nvPr/>
        </p:nvSpPr>
        <p:spPr>
          <a:xfrm>
            <a:off x="4346447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9" name="object 1359"/>
          <p:cNvSpPr/>
          <p:nvPr/>
        </p:nvSpPr>
        <p:spPr>
          <a:xfrm>
            <a:off x="4364735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0" name="object 1360"/>
          <p:cNvSpPr/>
          <p:nvPr/>
        </p:nvSpPr>
        <p:spPr>
          <a:xfrm>
            <a:off x="4383023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1" name="object 1361"/>
          <p:cNvSpPr/>
          <p:nvPr/>
        </p:nvSpPr>
        <p:spPr>
          <a:xfrm>
            <a:off x="4401311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2" name="object 1362"/>
          <p:cNvSpPr/>
          <p:nvPr/>
        </p:nvSpPr>
        <p:spPr>
          <a:xfrm>
            <a:off x="4419600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3" name="object 1363"/>
          <p:cNvSpPr/>
          <p:nvPr/>
        </p:nvSpPr>
        <p:spPr>
          <a:xfrm>
            <a:off x="4437888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4" name="object 1364"/>
          <p:cNvSpPr/>
          <p:nvPr/>
        </p:nvSpPr>
        <p:spPr>
          <a:xfrm>
            <a:off x="4456176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5" name="object 1365"/>
          <p:cNvSpPr/>
          <p:nvPr/>
        </p:nvSpPr>
        <p:spPr>
          <a:xfrm>
            <a:off x="4474464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6" name="object 1366"/>
          <p:cNvSpPr/>
          <p:nvPr/>
        </p:nvSpPr>
        <p:spPr>
          <a:xfrm>
            <a:off x="4492752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7" name="object 1367"/>
          <p:cNvSpPr/>
          <p:nvPr/>
        </p:nvSpPr>
        <p:spPr>
          <a:xfrm>
            <a:off x="4511040" y="3953255"/>
            <a:ext cx="9144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8" name="object 1368"/>
          <p:cNvSpPr/>
          <p:nvPr/>
        </p:nvSpPr>
        <p:spPr>
          <a:xfrm>
            <a:off x="4529328" y="3953255"/>
            <a:ext cx="9144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9" name="object 1369"/>
          <p:cNvSpPr/>
          <p:nvPr/>
        </p:nvSpPr>
        <p:spPr>
          <a:xfrm>
            <a:off x="4547615" y="3953255"/>
            <a:ext cx="9144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0" name="object 1370"/>
          <p:cNvSpPr/>
          <p:nvPr/>
        </p:nvSpPr>
        <p:spPr>
          <a:xfrm>
            <a:off x="4565903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1" name="object 1371"/>
          <p:cNvSpPr/>
          <p:nvPr/>
        </p:nvSpPr>
        <p:spPr>
          <a:xfrm>
            <a:off x="4584191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2" name="object 1372"/>
          <p:cNvSpPr/>
          <p:nvPr/>
        </p:nvSpPr>
        <p:spPr>
          <a:xfrm>
            <a:off x="4602479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3" name="object 1373"/>
          <p:cNvSpPr/>
          <p:nvPr/>
        </p:nvSpPr>
        <p:spPr>
          <a:xfrm>
            <a:off x="4620767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4" name="object 1374"/>
          <p:cNvSpPr/>
          <p:nvPr/>
        </p:nvSpPr>
        <p:spPr>
          <a:xfrm>
            <a:off x="4639055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5" name="object 1375"/>
          <p:cNvSpPr/>
          <p:nvPr/>
        </p:nvSpPr>
        <p:spPr>
          <a:xfrm>
            <a:off x="4657344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6" name="object 1376"/>
          <p:cNvSpPr/>
          <p:nvPr/>
        </p:nvSpPr>
        <p:spPr>
          <a:xfrm>
            <a:off x="4675632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7" name="object 1377"/>
          <p:cNvSpPr/>
          <p:nvPr/>
        </p:nvSpPr>
        <p:spPr>
          <a:xfrm>
            <a:off x="4693920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8" name="object 1378"/>
          <p:cNvSpPr/>
          <p:nvPr/>
        </p:nvSpPr>
        <p:spPr>
          <a:xfrm>
            <a:off x="4712208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9" name="object 1379"/>
          <p:cNvSpPr/>
          <p:nvPr/>
        </p:nvSpPr>
        <p:spPr>
          <a:xfrm>
            <a:off x="4730496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0" name="object 1380"/>
          <p:cNvSpPr/>
          <p:nvPr/>
        </p:nvSpPr>
        <p:spPr>
          <a:xfrm>
            <a:off x="4748784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1" name="object 1381"/>
          <p:cNvSpPr/>
          <p:nvPr/>
        </p:nvSpPr>
        <p:spPr>
          <a:xfrm>
            <a:off x="4767071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2" name="object 1382"/>
          <p:cNvSpPr/>
          <p:nvPr/>
        </p:nvSpPr>
        <p:spPr>
          <a:xfrm>
            <a:off x="4785359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3" name="object 1383"/>
          <p:cNvSpPr/>
          <p:nvPr/>
        </p:nvSpPr>
        <p:spPr>
          <a:xfrm>
            <a:off x="4803647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4" name="object 1384"/>
          <p:cNvSpPr/>
          <p:nvPr/>
        </p:nvSpPr>
        <p:spPr>
          <a:xfrm>
            <a:off x="4821935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5" name="object 1385"/>
          <p:cNvSpPr/>
          <p:nvPr/>
        </p:nvSpPr>
        <p:spPr>
          <a:xfrm>
            <a:off x="4840223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6" name="object 1386"/>
          <p:cNvSpPr/>
          <p:nvPr/>
        </p:nvSpPr>
        <p:spPr>
          <a:xfrm>
            <a:off x="4858511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7" name="object 1387"/>
          <p:cNvSpPr/>
          <p:nvPr/>
        </p:nvSpPr>
        <p:spPr>
          <a:xfrm>
            <a:off x="4876800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8" name="object 1388"/>
          <p:cNvSpPr/>
          <p:nvPr/>
        </p:nvSpPr>
        <p:spPr>
          <a:xfrm>
            <a:off x="4895088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9" name="object 1389"/>
          <p:cNvSpPr/>
          <p:nvPr/>
        </p:nvSpPr>
        <p:spPr>
          <a:xfrm>
            <a:off x="4913376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0" name="object 1390"/>
          <p:cNvSpPr/>
          <p:nvPr/>
        </p:nvSpPr>
        <p:spPr>
          <a:xfrm>
            <a:off x="4931664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1" name="object 1391"/>
          <p:cNvSpPr/>
          <p:nvPr/>
        </p:nvSpPr>
        <p:spPr>
          <a:xfrm>
            <a:off x="4949952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2" name="object 1392"/>
          <p:cNvSpPr/>
          <p:nvPr/>
        </p:nvSpPr>
        <p:spPr>
          <a:xfrm>
            <a:off x="4968240" y="3953255"/>
            <a:ext cx="9144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3" name="object 1393"/>
          <p:cNvSpPr/>
          <p:nvPr/>
        </p:nvSpPr>
        <p:spPr>
          <a:xfrm>
            <a:off x="4986528" y="3953255"/>
            <a:ext cx="9144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4" name="object 1394"/>
          <p:cNvSpPr/>
          <p:nvPr/>
        </p:nvSpPr>
        <p:spPr>
          <a:xfrm>
            <a:off x="5004815" y="3953255"/>
            <a:ext cx="9144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5" name="object 1395"/>
          <p:cNvSpPr/>
          <p:nvPr/>
        </p:nvSpPr>
        <p:spPr>
          <a:xfrm>
            <a:off x="5023103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6" name="object 1396"/>
          <p:cNvSpPr/>
          <p:nvPr/>
        </p:nvSpPr>
        <p:spPr>
          <a:xfrm>
            <a:off x="5041391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7" name="object 1397"/>
          <p:cNvSpPr/>
          <p:nvPr/>
        </p:nvSpPr>
        <p:spPr>
          <a:xfrm>
            <a:off x="5059679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8" name="object 1398"/>
          <p:cNvSpPr/>
          <p:nvPr/>
        </p:nvSpPr>
        <p:spPr>
          <a:xfrm>
            <a:off x="5077967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9" name="object 1399"/>
          <p:cNvSpPr/>
          <p:nvPr/>
        </p:nvSpPr>
        <p:spPr>
          <a:xfrm>
            <a:off x="5096255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0" name="object 1400"/>
          <p:cNvSpPr/>
          <p:nvPr/>
        </p:nvSpPr>
        <p:spPr>
          <a:xfrm>
            <a:off x="5114544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1" name="object 1401"/>
          <p:cNvSpPr/>
          <p:nvPr/>
        </p:nvSpPr>
        <p:spPr>
          <a:xfrm>
            <a:off x="5132832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2" name="object 1402"/>
          <p:cNvSpPr/>
          <p:nvPr/>
        </p:nvSpPr>
        <p:spPr>
          <a:xfrm>
            <a:off x="5151120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3" name="object 1403"/>
          <p:cNvSpPr/>
          <p:nvPr/>
        </p:nvSpPr>
        <p:spPr>
          <a:xfrm>
            <a:off x="5169408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4" name="object 1404"/>
          <p:cNvSpPr/>
          <p:nvPr/>
        </p:nvSpPr>
        <p:spPr>
          <a:xfrm>
            <a:off x="5187696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5" name="object 1405"/>
          <p:cNvSpPr/>
          <p:nvPr/>
        </p:nvSpPr>
        <p:spPr>
          <a:xfrm>
            <a:off x="5205984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6" name="object 1406"/>
          <p:cNvSpPr/>
          <p:nvPr/>
        </p:nvSpPr>
        <p:spPr>
          <a:xfrm>
            <a:off x="5224271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7" name="object 1407"/>
          <p:cNvSpPr/>
          <p:nvPr/>
        </p:nvSpPr>
        <p:spPr>
          <a:xfrm>
            <a:off x="5242559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8" name="object 1408"/>
          <p:cNvSpPr/>
          <p:nvPr/>
        </p:nvSpPr>
        <p:spPr>
          <a:xfrm>
            <a:off x="5260847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9" name="object 1409"/>
          <p:cNvSpPr/>
          <p:nvPr/>
        </p:nvSpPr>
        <p:spPr>
          <a:xfrm>
            <a:off x="5279135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0" name="object 1410"/>
          <p:cNvSpPr/>
          <p:nvPr/>
        </p:nvSpPr>
        <p:spPr>
          <a:xfrm>
            <a:off x="5297423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1" name="object 1411"/>
          <p:cNvSpPr/>
          <p:nvPr/>
        </p:nvSpPr>
        <p:spPr>
          <a:xfrm>
            <a:off x="5315711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2" name="object 1412"/>
          <p:cNvSpPr/>
          <p:nvPr/>
        </p:nvSpPr>
        <p:spPr>
          <a:xfrm>
            <a:off x="5334000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3" name="object 1413"/>
          <p:cNvSpPr/>
          <p:nvPr/>
        </p:nvSpPr>
        <p:spPr>
          <a:xfrm>
            <a:off x="5352288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4" name="object 1414"/>
          <p:cNvSpPr/>
          <p:nvPr/>
        </p:nvSpPr>
        <p:spPr>
          <a:xfrm>
            <a:off x="5370576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5" name="object 1415"/>
          <p:cNvSpPr/>
          <p:nvPr/>
        </p:nvSpPr>
        <p:spPr>
          <a:xfrm>
            <a:off x="5388864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6" name="object 1416"/>
          <p:cNvSpPr/>
          <p:nvPr/>
        </p:nvSpPr>
        <p:spPr>
          <a:xfrm>
            <a:off x="5407152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7" name="object 1417"/>
          <p:cNvSpPr/>
          <p:nvPr/>
        </p:nvSpPr>
        <p:spPr>
          <a:xfrm>
            <a:off x="5425440" y="3953255"/>
            <a:ext cx="9144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8" name="object 1418"/>
          <p:cNvSpPr/>
          <p:nvPr/>
        </p:nvSpPr>
        <p:spPr>
          <a:xfrm>
            <a:off x="5443728" y="3953255"/>
            <a:ext cx="9144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9" name="object 1419"/>
          <p:cNvSpPr/>
          <p:nvPr/>
        </p:nvSpPr>
        <p:spPr>
          <a:xfrm>
            <a:off x="5462015" y="3953255"/>
            <a:ext cx="9144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0" name="object 1420"/>
          <p:cNvSpPr/>
          <p:nvPr/>
        </p:nvSpPr>
        <p:spPr>
          <a:xfrm>
            <a:off x="5480303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1" name="object 1421"/>
          <p:cNvSpPr/>
          <p:nvPr/>
        </p:nvSpPr>
        <p:spPr>
          <a:xfrm>
            <a:off x="5498591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2" name="object 1422"/>
          <p:cNvSpPr/>
          <p:nvPr/>
        </p:nvSpPr>
        <p:spPr>
          <a:xfrm>
            <a:off x="5516879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3" name="object 1423"/>
          <p:cNvSpPr/>
          <p:nvPr/>
        </p:nvSpPr>
        <p:spPr>
          <a:xfrm>
            <a:off x="5535167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4" name="object 1424"/>
          <p:cNvSpPr/>
          <p:nvPr/>
        </p:nvSpPr>
        <p:spPr>
          <a:xfrm>
            <a:off x="5553455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5" name="object 1425"/>
          <p:cNvSpPr/>
          <p:nvPr/>
        </p:nvSpPr>
        <p:spPr>
          <a:xfrm>
            <a:off x="5571744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6" name="object 1426"/>
          <p:cNvSpPr/>
          <p:nvPr/>
        </p:nvSpPr>
        <p:spPr>
          <a:xfrm>
            <a:off x="5590032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7" name="object 1427"/>
          <p:cNvSpPr/>
          <p:nvPr/>
        </p:nvSpPr>
        <p:spPr>
          <a:xfrm>
            <a:off x="5608320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8" name="object 1428"/>
          <p:cNvSpPr/>
          <p:nvPr/>
        </p:nvSpPr>
        <p:spPr>
          <a:xfrm>
            <a:off x="5626608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9" name="object 1429"/>
          <p:cNvSpPr/>
          <p:nvPr/>
        </p:nvSpPr>
        <p:spPr>
          <a:xfrm>
            <a:off x="5644896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0" name="object 1430"/>
          <p:cNvSpPr/>
          <p:nvPr/>
        </p:nvSpPr>
        <p:spPr>
          <a:xfrm>
            <a:off x="5663184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1" name="object 1431"/>
          <p:cNvSpPr/>
          <p:nvPr/>
        </p:nvSpPr>
        <p:spPr>
          <a:xfrm>
            <a:off x="5681471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2" name="object 1432"/>
          <p:cNvSpPr/>
          <p:nvPr/>
        </p:nvSpPr>
        <p:spPr>
          <a:xfrm>
            <a:off x="5699759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3" name="object 1433"/>
          <p:cNvSpPr/>
          <p:nvPr/>
        </p:nvSpPr>
        <p:spPr>
          <a:xfrm>
            <a:off x="5718047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4" name="object 1434"/>
          <p:cNvSpPr/>
          <p:nvPr/>
        </p:nvSpPr>
        <p:spPr>
          <a:xfrm>
            <a:off x="5736335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5" name="object 1435"/>
          <p:cNvSpPr/>
          <p:nvPr/>
        </p:nvSpPr>
        <p:spPr>
          <a:xfrm>
            <a:off x="5754623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6" name="object 1436"/>
          <p:cNvSpPr/>
          <p:nvPr/>
        </p:nvSpPr>
        <p:spPr>
          <a:xfrm>
            <a:off x="5772911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7" name="object 1437"/>
          <p:cNvSpPr/>
          <p:nvPr/>
        </p:nvSpPr>
        <p:spPr>
          <a:xfrm>
            <a:off x="5791200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8" name="object 1438"/>
          <p:cNvSpPr/>
          <p:nvPr/>
        </p:nvSpPr>
        <p:spPr>
          <a:xfrm>
            <a:off x="5809488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9" name="object 1439"/>
          <p:cNvSpPr/>
          <p:nvPr/>
        </p:nvSpPr>
        <p:spPr>
          <a:xfrm>
            <a:off x="5827776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0" name="object 1440"/>
          <p:cNvSpPr/>
          <p:nvPr/>
        </p:nvSpPr>
        <p:spPr>
          <a:xfrm>
            <a:off x="5846064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1" name="object 1441"/>
          <p:cNvSpPr/>
          <p:nvPr/>
        </p:nvSpPr>
        <p:spPr>
          <a:xfrm>
            <a:off x="5864352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2" name="object 1442"/>
          <p:cNvSpPr/>
          <p:nvPr/>
        </p:nvSpPr>
        <p:spPr>
          <a:xfrm>
            <a:off x="5882640" y="3953255"/>
            <a:ext cx="9144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3" name="object 1443"/>
          <p:cNvSpPr/>
          <p:nvPr/>
        </p:nvSpPr>
        <p:spPr>
          <a:xfrm>
            <a:off x="5900928" y="3953255"/>
            <a:ext cx="9144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4" name="object 1444"/>
          <p:cNvSpPr/>
          <p:nvPr/>
        </p:nvSpPr>
        <p:spPr>
          <a:xfrm>
            <a:off x="5919215" y="3953255"/>
            <a:ext cx="9144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5" name="object 1445"/>
          <p:cNvSpPr/>
          <p:nvPr/>
        </p:nvSpPr>
        <p:spPr>
          <a:xfrm>
            <a:off x="5937503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6" name="object 1446"/>
          <p:cNvSpPr/>
          <p:nvPr/>
        </p:nvSpPr>
        <p:spPr>
          <a:xfrm>
            <a:off x="5955791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7" name="object 1447"/>
          <p:cNvSpPr/>
          <p:nvPr/>
        </p:nvSpPr>
        <p:spPr>
          <a:xfrm>
            <a:off x="5974079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8" name="object 1448"/>
          <p:cNvSpPr/>
          <p:nvPr/>
        </p:nvSpPr>
        <p:spPr>
          <a:xfrm>
            <a:off x="5992367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9" name="object 1449"/>
          <p:cNvSpPr/>
          <p:nvPr/>
        </p:nvSpPr>
        <p:spPr>
          <a:xfrm>
            <a:off x="6010655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0" name="object 1450"/>
          <p:cNvSpPr/>
          <p:nvPr/>
        </p:nvSpPr>
        <p:spPr>
          <a:xfrm>
            <a:off x="6028944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1" name="object 1451"/>
          <p:cNvSpPr/>
          <p:nvPr/>
        </p:nvSpPr>
        <p:spPr>
          <a:xfrm>
            <a:off x="6047232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2" name="object 1452"/>
          <p:cNvSpPr/>
          <p:nvPr/>
        </p:nvSpPr>
        <p:spPr>
          <a:xfrm>
            <a:off x="6065520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3" name="object 1453"/>
          <p:cNvSpPr/>
          <p:nvPr/>
        </p:nvSpPr>
        <p:spPr>
          <a:xfrm>
            <a:off x="6083808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4" name="object 1454"/>
          <p:cNvSpPr/>
          <p:nvPr/>
        </p:nvSpPr>
        <p:spPr>
          <a:xfrm>
            <a:off x="6102096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5" name="object 1455"/>
          <p:cNvSpPr/>
          <p:nvPr/>
        </p:nvSpPr>
        <p:spPr>
          <a:xfrm>
            <a:off x="6120384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6" name="object 1456"/>
          <p:cNvSpPr/>
          <p:nvPr/>
        </p:nvSpPr>
        <p:spPr>
          <a:xfrm>
            <a:off x="6138671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7" name="object 1457"/>
          <p:cNvSpPr/>
          <p:nvPr/>
        </p:nvSpPr>
        <p:spPr>
          <a:xfrm>
            <a:off x="6156959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8" name="object 1458"/>
          <p:cNvSpPr/>
          <p:nvPr/>
        </p:nvSpPr>
        <p:spPr>
          <a:xfrm>
            <a:off x="6175247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9" name="object 1459"/>
          <p:cNvSpPr/>
          <p:nvPr/>
        </p:nvSpPr>
        <p:spPr>
          <a:xfrm>
            <a:off x="6193535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0" name="object 1460"/>
          <p:cNvSpPr/>
          <p:nvPr/>
        </p:nvSpPr>
        <p:spPr>
          <a:xfrm>
            <a:off x="6211823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1" name="object 1461"/>
          <p:cNvSpPr/>
          <p:nvPr/>
        </p:nvSpPr>
        <p:spPr>
          <a:xfrm>
            <a:off x="6230111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2" name="object 1462"/>
          <p:cNvSpPr/>
          <p:nvPr/>
        </p:nvSpPr>
        <p:spPr>
          <a:xfrm>
            <a:off x="6248400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3" name="object 1463"/>
          <p:cNvSpPr/>
          <p:nvPr/>
        </p:nvSpPr>
        <p:spPr>
          <a:xfrm>
            <a:off x="6266688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4" name="object 1464"/>
          <p:cNvSpPr/>
          <p:nvPr/>
        </p:nvSpPr>
        <p:spPr>
          <a:xfrm>
            <a:off x="6284976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5" name="object 1465"/>
          <p:cNvSpPr/>
          <p:nvPr/>
        </p:nvSpPr>
        <p:spPr>
          <a:xfrm>
            <a:off x="6303264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6" name="object 1466"/>
          <p:cNvSpPr/>
          <p:nvPr/>
        </p:nvSpPr>
        <p:spPr>
          <a:xfrm>
            <a:off x="6321552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7" name="object 1467"/>
          <p:cNvSpPr/>
          <p:nvPr/>
        </p:nvSpPr>
        <p:spPr>
          <a:xfrm>
            <a:off x="6339840" y="3953255"/>
            <a:ext cx="9144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8" name="object 1468"/>
          <p:cNvSpPr/>
          <p:nvPr/>
        </p:nvSpPr>
        <p:spPr>
          <a:xfrm>
            <a:off x="6358128" y="3953255"/>
            <a:ext cx="9144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9" name="object 1469"/>
          <p:cNvSpPr/>
          <p:nvPr/>
        </p:nvSpPr>
        <p:spPr>
          <a:xfrm>
            <a:off x="6376415" y="3953255"/>
            <a:ext cx="9144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0" name="object 1470"/>
          <p:cNvSpPr/>
          <p:nvPr/>
        </p:nvSpPr>
        <p:spPr>
          <a:xfrm>
            <a:off x="6394703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1" name="object 1471"/>
          <p:cNvSpPr/>
          <p:nvPr/>
        </p:nvSpPr>
        <p:spPr>
          <a:xfrm>
            <a:off x="6412991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2" name="object 1472"/>
          <p:cNvSpPr/>
          <p:nvPr/>
        </p:nvSpPr>
        <p:spPr>
          <a:xfrm>
            <a:off x="6431279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3" name="object 1473"/>
          <p:cNvSpPr/>
          <p:nvPr/>
        </p:nvSpPr>
        <p:spPr>
          <a:xfrm>
            <a:off x="6449567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4" name="object 1474"/>
          <p:cNvSpPr/>
          <p:nvPr/>
        </p:nvSpPr>
        <p:spPr>
          <a:xfrm>
            <a:off x="6467855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5" name="object 1475"/>
          <p:cNvSpPr/>
          <p:nvPr/>
        </p:nvSpPr>
        <p:spPr>
          <a:xfrm>
            <a:off x="6486144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6" name="object 1476"/>
          <p:cNvSpPr/>
          <p:nvPr/>
        </p:nvSpPr>
        <p:spPr>
          <a:xfrm>
            <a:off x="6504431" y="3953255"/>
            <a:ext cx="9144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7" name="object 1477"/>
          <p:cNvSpPr/>
          <p:nvPr/>
        </p:nvSpPr>
        <p:spPr>
          <a:xfrm>
            <a:off x="6522719" y="3953255"/>
            <a:ext cx="9144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8" name="object 1478"/>
          <p:cNvSpPr/>
          <p:nvPr/>
        </p:nvSpPr>
        <p:spPr>
          <a:xfrm>
            <a:off x="6541007" y="3953255"/>
            <a:ext cx="9144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9" name="object 1479"/>
          <p:cNvSpPr/>
          <p:nvPr/>
        </p:nvSpPr>
        <p:spPr>
          <a:xfrm>
            <a:off x="6559295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0" name="object 1480"/>
          <p:cNvSpPr/>
          <p:nvPr/>
        </p:nvSpPr>
        <p:spPr>
          <a:xfrm>
            <a:off x="6577583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1" name="object 1481"/>
          <p:cNvSpPr/>
          <p:nvPr/>
        </p:nvSpPr>
        <p:spPr>
          <a:xfrm>
            <a:off x="6595871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2" name="object 1482"/>
          <p:cNvSpPr/>
          <p:nvPr/>
        </p:nvSpPr>
        <p:spPr>
          <a:xfrm>
            <a:off x="6614159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3" name="object 1483"/>
          <p:cNvSpPr/>
          <p:nvPr/>
        </p:nvSpPr>
        <p:spPr>
          <a:xfrm>
            <a:off x="6632447" y="3953255"/>
            <a:ext cx="9144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4" name="object 1484"/>
          <p:cNvSpPr/>
          <p:nvPr/>
        </p:nvSpPr>
        <p:spPr>
          <a:xfrm>
            <a:off x="6650735" y="3953255"/>
            <a:ext cx="9144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5" name="object 1485"/>
          <p:cNvSpPr/>
          <p:nvPr/>
        </p:nvSpPr>
        <p:spPr>
          <a:xfrm>
            <a:off x="6669023" y="3953255"/>
            <a:ext cx="9144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6" name="object 1486"/>
          <p:cNvSpPr/>
          <p:nvPr/>
        </p:nvSpPr>
        <p:spPr>
          <a:xfrm>
            <a:off x="6687311" y="3953255"/>
            <a:ext cx="9144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7" name="object 1487"/>
          <p:cNvSpPr/>
          <p:nvPr/>
        </p:nvSpPr>
        <p:spPr>
          <a:xfrm>
            <a:off x="6705600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8" name="object 1488"/>
          <p:cNvSpPr/>
          <p:nvPr/>
        </p:nvSpPr>
        <p:spPr>
          <a:xfrm>
            <a:off x="6723888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9" name="object 1489"/>
          <p:cNvSpPr/>
          <p:nvPr/>
        </p:nvSpPr>
        <p:spPr>
          <a:xfrm>
            <a:off x="6742176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0" name="object 1490"/>
          <p:cNvSpPr/>
          <p:nvPr/>
        </p:nvSpPr>
        <p:spPr>
          <a:xfrm>
            <a:off x="6760464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1" name="object 1491"/>
          <p:cNvSpPr/>
          <p:nvPr/>
        </p:nvSpPr>
        <p:spPr>
          <a:xfrm>
            <a:off x="6778752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2" name="object 1492"/>
          <p:cNvSpPr/>
          <p:nvPr/>
        </p:nvSpPr>
        <p:spPr>
          <a:xfrm>
            <a:off x="6797040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3" name="object 1493"/>
          <p:cNvSpPr/>
          <p:nvPr/>
        </p:nvSpPr>
        <p:spPr>
          <a:xfrm>
            <a:off x="6815328" y="3953255"/>
            <a:ext cx="9144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4" name="object 1494"/>
          <p:cNvSpPr/>
          <p:nvPr/>
        </p:nvSpPr>
        <p:spPr>
          <a:xfrm>
            <a:off x="6833616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5" name="object 1495"/>
          <p:cNvSpPr/>
          <p:nvPr/>
        </p:nvSpPr>
        <p:spPr>
          <a:xfrm>
            <a:off x="6851904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6" name="object 1496"/>
          <p:cNvSpPr/>
          <p:nvPr/>
        </p:nvSpPr>
        <p:spPr>
          <a:xfrm>
            <a:off x="6870192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7" name="object 1497"/>
          <p:cNvSpPr/>
          <p:nvPr/>
        </p:nvSpPr>
        <p:spPr>
          <a:xfrm>
            <a:off x="6888480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8" name="object 1498"/>
          <p:cNvSpPr/>
          <p:nvPr/>
        </p:nvSpPr>
        <p:spPr>
          <a:xfrm>
            <a:off x="6906768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9" name="object 1499"/>
          <p:cNvSpPr/>
          <p:nvPr/>
        </p:nvSpPr>
        <p:spPr>
          <a:xfrm>
            <a:off x="6925056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0" name="object 1500"/>
          <p:cNvSpPr/>
          <p:nvPr/>
        </p:nvSpPr>
        <p:spPr>
          <a:xfrm>
            <a:off x="6943343" y="3953255"/>
            <a:ext cx="9144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1" name="object 1501"/>
          <p:cNvSpPr/>
          <p:nvPr/>
        </p:nvSpPr>
        <p:spPr>
          <a:xfrm>
            <a:off x="6961631" y="3953255"/>
            <a:ext cx="9144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2" name="object 1502"/>
          <p:cNvSpPr/>
          <p:nvPr/>
        </p:nvSpPr>
        <p:spPr>
          <a:xfrm>
            <a:off x="6979919" y="3953255"/>
            <a:ext cx="9144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3" name="object 1503"/>
          <p:cNvSpPr/>
          <p:nvPr/>
        </p:nvSpPr>
        <p:spPr>
          <a:xfrm>
            <a:off x="6998207" y="3953255"/>
            <a:ext cx="9144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4" name="object 1504"/>
          <p:cNvSpPr/>
          <p:nvPr/>
        </p:nvSpPr>
        <p:spPr>
          <a:xfrm>
            <a:off x="7016495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5" name="object 1505"/>
          <p:cNvSpPr/>
          <p:nvPr/>
        </p:nvSpPr>
        <p:spPr>
          <a:xfrm>
            <a:off x="7034783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6" name="object 1506"/>
          <p:cNvSpPr/>
          <p:nvPr/>
        </p:nvSpPr>
        <p:spPr>
          <a:xfrm>
            <a:off x="7053071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7" name="object 1507"/>
          <p:cNvSpPr/>
          <p:nvPr/>
        </p:nvSpPr>
        <p:spPr>
          <a:xfrm>
            <a:off x="7071359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8" name="object 1508"/>
          <p:cNvSpPr/>
          <p:nvPr/>
        </p:nvSpPr>
        <p:spPr>
          <a:xfrm>
            <a:off x="7089647" y="3953255"/>
            <a:ext cx="9144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9" name="object 1509"/>
          <p:cNvSpPr/>
          <p:nvPr/>
        </p:nvSpPr>
        <p:spPr>
          <a:xfrm>
            <a:off x="7107935" y="3953255"/>
            <a:ext cx="9144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0" name="object 1510"/>
          <p:cNvSpPr/>
          <p:nvPr/>
        </p:nvSpPr>
        <p:spPr>
          <a:xfrm>
            <a:off x="7126223" y="3953255"/>
            <a:ext cx="9144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1" name="object 1511"/>
          <p:cNvSpPr/>
          <p:nvPr/>
        </p:nvSpPr>
        <p:spPr>
          <a:xfrm>
            <a:off x="7144511" y="3953255"/>
            <a:ext cx="9144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2" name="object 1512"/>
          <p:cNvSpPr/>
          <p:nvPr/>
        </p:nvSpPr>
        <p:spPr>
          <a:xfrm>
            <a:off x="7162800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3" name="object 1513"/>
          <p:cNvSpPr/>
          <p:nvPr/>
        </p:nvSpPr>
        <p:spPr>
          <a:xfrm>
            <a:off x="7181088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4" name="object 1514"/>
          <p:cNvSpPr/>
          <p:nvPr/>
        </p:nvSpPr>
        <p:spPr>
          <a:xfrm>
            <a:off x="7199376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5" name="object 1515"/>
          <p:cNvSpPr/>
          <p:nvPr/>
        </p:nvSpPr>
        <p:spPr>
          <a:xfrm>
            <a:off x="7217664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6" name="object 1516"/>
          <p:cNvSpPr/>
          <p:nvPr/>
        </p:nvSpPr>
        <p:spPr>
          <a:xfrm>
            <a:off x="7235952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7" name="object 1517"/>
          <p:cNvSpPr/>
          <p:nvPr/>
        </p:nvSpPr>
        <p:spPr>
          <a:xfrm>
            <a:off x="7254240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8" name="object 1518"/>
          <p:cNvSpPr/>
          <p:nvPr/>
        </p:nvSpPr>
        <p:spPr>
          <a:xfrm>
            <a:off x="7272528" y="3953255"/>
            <a:ext cx="9144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9" name="object 1519"/>
          <p:cNvSpPr/>
          <p:nvPr/>
        </p:nvSpPr>
        <p:spPr>
          <a:xfrm>
            <a:off x="7290816" y="3953255"/>
            <a:ext cx="9143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0" name="object 1520"/>
          <p:cNvSpPr/>
          <p:nvPr/>
        </p:nvSpPr>
        <p:spPr>
          <a:xfrm>
            <a:off x="7309104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1" name="object 1521"/>
          <p:cNvSpPr/>
          <p:nvPr/>
        </p:nvSpPr>
        <p:spPr>
          <a:xfrm>
            <a:off x="7327392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2" name="object 1522"/>
          <p:cNvSpPr/>
          <p:nvPr/>
        </p:nvSpPr>
        <p:spPr>
          <a:xfrm>
            <a:off x="7345680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3" name="object 1523"/>
          <p:cNvSpPr/>
          <p:nvPr/>
        </p:nvSpPr>
        <p:spPr>
          <a:xfrm>
            <a:off x="7363968" y="3953255"/>
            <a:ext cx="9143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4" name="object 1524"/>
          <p:cNvSpPr/>
          <p:nvPr/>
        </p:nvSpPr>
        <p:spPr>
          <a:xfrm>
            <a:off x="7382256" y="3953255"/>
            <a:ext cx="9144" cy="9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5" name="object 1525"/>
          <p:cNvSpPr/>
          <p:nvPr/>
        </p:nvSpPr>
        <p:spPr>
          <a:xfrm>
            <a:off x="7400543" y="3953255"/>
            <a:ext cx="9144" cy="9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6" name="object 1526"/>
          <p:cNvSpPr/>
          <p:nvPr/>
        </p:nvSpPr>
        <p:spPr>
          <a:xfrm>
            <a:off x="1859279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7" name="object 1527"/>
          <p:cNvSpPr/>
          <p:nvPr/>
        </p:nvSpPr>
        <p:spPr>
          <a:xfrm>
            <a:off x="1877567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8" name="object 1528"/>
          <p:cNvSpPr/>
          <p:nvPr/>
        </p:nvSpPr>
        <p:spPr>
          <a:xfrm>
            <a:off x="1895855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9" name="object 1529"/>
          <p:cNvSpPr/>
          <p:nvPr/>
        </p:nvSpPr>
        <p:spPr>
          <a:xfrm>
            <a:off x="1914144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0" name="object 1530"/>
          <p:cNvSpPr/>
          <p:nvPr/>
        </p:nvSpPr>
        <p:spPr>
          <a:xfrm>
            <a:off x="1932432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1" name="object 1531"/>
          <p:cNvSpPr/>
          <p:nvPr/>
        </p:nvSpPr>
        <p:spPr>
          <a:xfrm>
            <a:off x="1950720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2" name="object 1532"/>
          <p:cNvSpPr/>
          <p:nvPr/>
        </p:nvSpPr>
        <p:spPr>
          <a:xfrm>
            <a:off x="1969007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3" name="object 1533"/>
          <p:cNvSpPr/>
          <p:nvPr/>
        </p:nvSpPr>
        <p:spPr>
          <a:xfrm>
            <a:off x="1987295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4" name="object 1534"/>
          <p:cNvSpPr/>
          <p:nvPr/>
        </p:nvSpPr>
        <p:spPr>
          <a:xfrm>
            <a:off x="2005583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5" name="object 1535"/>
          <p:cNvSpPr/>
          <p:nvPr/>
        </p:nvSpPr>
        <p:spPr>
          <a:xfrm>
            <a:off x="2023872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6" name="object 1536"/>
          <p:cNvSpPr/>
          <p:nvPr/>
        </p:nvSpPr>
        <p:spPr>
          <a:xfrm>
            <a:off x="2042160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7" name="object 1537"/>
          <p:cNvSpPr/>
          <p:nvPr/>
        </p:nvSpPr>
        <p:spPr>
          <a:xfrm>
            <a:off x="2060448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8" name="object 1538"/>
          <p:cNvSpPr/>
          <p:nvPr/>
        </p:nvSpPr>
        <p:spPr>
          <a:xfrm>
            <a:off x="2078735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9" name="object 1539"/>
          <p:cNvSpPr/>
          <p:nvPr/>
        </p:nvSpPr>
        <p:spPr>
          <a:xfrm>
            <a:off x="2097023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0" name="object 1540"/>
          <p:cNvSpPr/>
          <p:nvPr/>
        </p:nvSpPr>
        <p:spPr>
          <a:xfrm>
            <a:off x="2115311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1" name="object 1541"/>
          <p:cNvSpPr/>
          <p:nvPr/>
        </p:nvSpPr>
        <p:spPr>
          <a:xfrm>
            <a:off x="2133600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2" name="object 1542"/>
          <p:cNvSpPr/>
          <p:nvPr/>
        </p:nvSpPr>
        <p:spPr>
          <a:xfrm>
            <a:off x="2151888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3" name="object 1543"/>
          <p:cNvSpPr/>
          <p:nvPr/>
        </p:nvSpPr>
        <p:spPr>
          <a:xfrm>
            <a:off x="2170176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4" name="object 1544"/>
          <p:cNvSpPr/>
          <p:nvPr/>
        </p:nvSpPr>
        <p:spPr>
          <a:xfrm>
            <a:off x="2188464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5" name="object 1545"/>
          <p:cNvSpPr/>
          <p:nvPr/>
        </p:nvSpPr>
        <p:spPr>
          <a:xfrm>
            <a:off x="2206751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6" name="object 1546"/>
          <p:cNvSpPr/>
          <p:nvPr/>
        </p:nvSpPr>
        <p:spPr>
          <a:xfrm>
            <a:off x="2225039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7" name="object 1547"/>
          <p:cNvSpPr/>
          <p:nvPr/>
        </p:nvSpPr>
        <p:spPr>
          <a:xfrm>
            <a:off x="2243327" y="3630167"/>
            <a:ext cx="9144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8" name="object 1548"/>
          <p:cNvSpPr/>
          <p:nvPr/>
        </p:nvSpPr>
        <p:spPr>
          <a:xfrm>
            <a:off x="2261616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9" name="object 1549"/>
          <p:cNvSpPr/>
          <p:nvPr/>
        </p:nvSpPr>
        <p:spPr>
          <a:xfrm>
            <a:off x="2279904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0" name="object 1550"/>
          <p:cNvSpPr/>
          <p:nvPr/>
        </p:nvSpPr>
        <p:spPr>
          <a:xfrm>
            <a:off x="2298192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1" name="object 1551"/>
          <p:cNvSpPr/>
          <p:nvPr/>
        </p:nvSpPr>
        <p:spPr>
          <a:xfrm>
            <a:off x="2316479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2" name="object 1552"/>
          <p:cNvSpPr/>
          <p:nvPr/>
        </p:nvSpPr>
        <p:spPr>
          <a:xfrm>
            <a:off x="2334767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3" name="object 1553"/>
          <p:cNvSpPr/>
          <p:nvPr/>
        </p:nvSpPr>
        <p:spPr>
          <a:xfrm>
            <a:off x="2353055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4" name="object 1554"/>
          <p:cNvSpPr/>
          <p:nvPr/>
        </p:nvSpPr>
        <p:spPr>
          <a:xfrm>
            <a:off x="2371344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5" name="object 1555"/>
          <p:cNvSpPr/>
          <p:nvPr/>
        </p:nvSpPr>
        <p:spPr>
          <a:xfrm>
            <a:off x="2389632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6" name="object 1556"/>
          <p:cNvSpPr/>
          <p:nvPr/>
        </p:nvSpPr>
        <p:spPr>
          <a:xfrm>
            <a:off x="2407920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7" name="object 1557"/>
          <p:cNvSpPr/>
          <p:nvPr/>
        </p:nvSpPr>
        <p:spPr>
          <a:xfrm>
            <a:off x="2426207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8" name="object 1558"/>
          <p:cNvSpPr/>
          <p:nvPr/>
        </p:nvSpPr>
        <p:spPr>
          <a:xfrm>
            <a:off x="2444495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9" name="object 1559"/>
          <p:cNvSpPr/>
          <p:nvPr/>
        </p:nvSpPr>
        <p:spPr>
          <a:xfrm>
            <a:off x="2462783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0" name="object 1560"/>
          <p:cNvSpPr/>
          <p:nvPr/>
        </p:nvSpPr>
        <p:spPr>
          <a:xfrm>
            <a:off x="2481072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1" name="object 1561"/>
          <p:cNvSpPr/>
          <p:nvPr/>
        </p:nvSpPr>
        <p:spPr>
          <a:xfrm>
            <a:off x="2499360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2" name="object 1562"/>
          <p:cNvSpPr/>
          <p:nvPr/>
        </p:nvSpPr>
        <p:spPr>
          <a:xfrm>
            <a:off x="2517648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3" name="object 1563"/>
          <p:cNvSpPr/>
          <p:nvPr/>
        </p:nvSpPr>
        <p:spPr>
          <a:xfrm>
            <a:off x="2535935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4" name="object 1564"/>
          <p:cNvSpPr/>
          <p:nvPr/>
        </p:nvSpPr>
        <p:spPr>
          <a:xfrm>
            <a:off x="2554223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5" name="object 1565"/>
          <p:cNvSpPr/>
          <p:nvPr/>
        </p:nvSpPr>
        <p:spPr>
          <a:xfrm>
            <a:off x="2572511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6" name="object 1566"/>
          <p:cNvSpPr/>
          <p:nvPr/>
        </p:nvSpPr>
        <p:spPr>
          <a:xfrm>
            <a:off x="2590800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7" name="object 1567"/>
          <p:cNvSpPr/>
          <p:nvPr/>
        </p:nvSpPr>
        <p:spPr>
          <a:xfrm>
            <a:off x="2609088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8" name="object 1568"/>
          <p:cNvSpPr/>
          <p:nvPr/>
        </p:nvSpPr>
        <p:spPr>
          <a:xfrm>
            <a:off x="2627376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9" name="object 1569"/>
          <p:cNvSpPr/>
          <p:nvPr/>
        </p:nvSpPr>
        <p:spPr>
          <a:xfrm>
            <a:off x="2645664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0" name="object 1570"/>
          <p:cNvSpPr/>
          <p:nvPr/>
        </p:nvSpPr>
        <p:spPr>
          <a:xfrm>
            <a:off x="2663951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1" name="object 1571"/>
          <p:cNvSpPr/>
          <p:nvPr/>
        </p:nvSpPr>
        <p:spPr>
          <a:xfrm>
            <a:off x="2682239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2" name="object 1572"/>
          <p:cNvSpPr/>
          <p:nvPr/>
        </p:nvSpPr>
        <p:spPr>
          <a:xfrm>
            <a:off x="2700527" y="3630167"/>
            <a:ext cx="9144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3" name="object 1573"/>
          <p:cNvSpPr/>
          <p:nvPr/>
        </p:nvSpPr>
        <p:spPr>
          <a:xfrm>
            <a:off x="2718816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4" name="object 1574"/>
          <p:cNvSpPr/>
          <p:nvPr/>
        </p:nvSpPr>
        <p:spPr>
          <a:xfrm>
            <a:off x="2737104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5" name="object 1575"/>
          <p:cNvSpPr/>
          <p:nvPr/>
        </p:nvSpPr>
        <p:spPr>
          <a:xfrm>
            <a:off x="2755392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6" name="object 1576"/>
          <p:cNvSpPr/>
          <p:nvPr/>
        </p:nvSpPr>
        <p:spPr>
          <a:xfrm>
            <a:off x="2773679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7" name="object 1577"/>
          <p:cNvSpPr/>
          <p:nvPr/>
        </p:nvSpPr>
        <p:spPr>
          <a:xfrm>
            <a:off x="2791967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8" name="object 1578"/>
          <p:cNvSpPr/>
          <p:nvPr/>
        </p:nvSpPr>
        <p:spPr>
          <a:xfrm>
            <a:off x="2810255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9" name="object 1579"/>
          <p:cNvSpPr/>
          <p:nvPr/>
        </p:nvSpPr>
        <p:spPr>
          <a:xfrm>
            <a:off x="2828544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0" name="object 1580"/>
          <p:cNvSpPr/>
          <p:nvPr/>
        </p:nvSpPr>
        <p:spPr>
          <a:xfrm>
            <a:off x="2846832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1" name="object 1581"/>
          <p:cNvSpPr/>
          <p:nvPr/>
        </p:nvSpPr>
        <p:spPr>
          <a:xfrm>
            <a:off x="2865120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2" name="object 1582"/>
          <p:cNvSpPr/>
          <p:nvPr/>
        </p:nvSpPr>
        <p:spPr>
          <a:xfrm>
            <a:off x="2883407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3" name="object 1583"/>
          <p:cNvSpPr/>
          <p:nvPr/>
        </p:nvSpPr>
        <p:spPr>
          <a:xfrm>
            <a:off x="2901695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4" name="object 1584"/>
          <p:cNvSpPr/>
          <p:nvPr/>
        </p:nvSpPr>
        <p:spPr>
          <a:xfrm>
            <a:off x="2919983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5" name="object 1585"/>
          <p:cNvSpPr/>
          <p:nvPr/>
        </p:nvSpPr>
        <p:spPr>
          <a:xfrm>
            <a:off x="2938272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6" name="object 1586"/>
          <p:cNvSpPr/>
          <p:nvPr/>
        </p:nvSpPr>
        <p:spPr>
          <a:xfrm>
            <a:off x="2956560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7" name="object 1587"/>
          <p:cNvSpPr/>
          <p:nvPr/>
        </p:nvSpPr>
        <p:spPr>
          <a:xfrm>
            <a:off x="2974848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8" name="object 1588"/>
          <p:cNvSpPr/>
          <p:nvPr/>
        </p:nvSpPr>
        <p:spPr>
          <a:xfrm>
            <a:off x="2993135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9" name="object 1589"/>
          <p:cNvSpPr/>
          <p:nvPr/>
        </p:nvSpPr>
        <p:spPr>
          <a:xfrm>
            <a:off x="3011423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0" name="object 1590"/>
          <p:cNvSpPr/>
          <p:nvPr/>
        </p:nvSpPr>
        <p:spPr>
          <a:xfrm>
            <a:off x="3029711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1" name="object 1591"/>
          <p:cNvSpPr/>
          <p:nvPr/>
        </p:nvSpPr>
        <p:spPr>
          <a:xfrm>
            <a:off x="3048000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2" name="object 1592"/>
          <p:cNvSpPr/>
          <p:nvPr/>
        </p:nvSpPr>
        <p:spPr>
          <a:xfrm>
            <a:off x="3066288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3" name="object 1593"/>
          <p:cNvSpPr/>
          <p:nvPr/>
        </p:nvSpPr>
        <p:spPr>
          <a:xfrm>
            <a:off x="3084576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4" name="object 1594"/>
          <p:cNvSpPr/>
          <p:nvPr/>
        </p:nvSpPr>
        <p:spPr>
          <a:xfrm>
            <a:off x="3102864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5" name="object 1595"/>
          <p:cNvSpPr/>
          <p:nvPr/>
        </p:nvSpPr>
        <p:spPr>
          <a:xfrm>
            <a:off x="3121151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6" name="object 1596"/>
          <p:cNvSpPr/>
          <p:nvPr/>
        </p:nvSpPr>
        <p:spPr>
          <a:xfrm>
            <a:off x="3139439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7" name="object 1597"/>
          <p:cNvSpPr/>
          <p:nvPr/>
        </p:nvSpPr>
        <p:spPr>
          <a:xfrm>
            <a:off x="3157727" y="3630167"/>
            <a:ext cx="9144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8" name="object 1598"/>
          <p:cNvSpPr/>
          <p:nvPr/>
        </p:nvSpPr>
        <p:spPr>
          <a:xfrm>
            <a:off x="3176016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9" name="object 1599"/>
          <p:cNvSpPr/>
          <p:nvPr/>
        </p:nvSpPr>
        <p:spPr>
          <a:xfrm>
            <a:off x="3194304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0" name="object 1600"/>
          <p:cNvSpPr/>
          <p:nvPr/>
        </p:nvSpPr>
        <p:spPr>
          <a:xfrm>
            <a:off x="3212592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1" name="object 1601"/>
          <p:cNvSpPr/>
          <p:nvPr/>
        </p:nvSpPr>
        <p:spPr>
          <a:xfrm>
            <a:off x="3230879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2" name="object 1602"/>
          <p:cNvSpPr/>
          <p:nvPr/>
        </p:nvSpPr>
        <p:spPr>
          <a:xfrm>
            <a:off x="3249167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3" name="object 1603"/>
          <p:cNvSpPr/>
          <p:nvPr/>
        </p:nvSpPr>
        <p:spPr>
          <a:xfrm>
            <a:off x="3267455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4" name="object 1604"/>
          <p:cNvSpPr/>
          <p:nvPr/>
        </p:nvSpPr>
        <p:spPr>
          <a:xfrm>
            <a:off x="3285744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5" name="object 1605"/>
          <p:cNvSpPr/>
          <p:nvPr/>
        </p:nvSpPr>
        <p:spPr>
          <a:xfrm>
            <a:off x="3304032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6" name="object 1606"/>
          <p:cNvSpPr/>
          <p:nvPr/>
        </p:nvSpPr>
        <p:spPr>
          <a:xfrm>
            <a:off x="3322320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7" name="object 1607"/>
          <p:cNvSpPr/>
          <p:nvPr/>
        </p:nvSpPr>
        <p:spPr>
          <a:xfrm>
            <a:off x="3340608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8" name="object 1608"/>
          <p:cNvSpPr/>
          <p:nvPr/>
        </p:nvSpPr>
        <p:spPr>
          <a:xfrm>
            <a:off x="3358896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9" name="object 1609"/>
          <p:cNvSpPr/>
          <p:nvPr/>
        </p:nvSpPr>
        <p:spPr>
          <a:xfrm>
            <a:off x="3377184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0" name="object 1610"/>
          <p:cNvSpPr/>
          <p:nvPr/>
        </p:nvSpPr>
        <p:spPr>
          <a:xfrm>
            <a:off x="3395471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1" name="object 1611"/>
          <p:cNvSpPr/>
          <p:nvPr/>
        </p:nvSpPr>
        <p:spPr>
          <a:xfrm>
            <a:off x="3413759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2" name="object 1612"/>
          <p:cNvSpPr/>
          <p:nvPr/>
        </p:nvSpPr>
        <p:spPr>
          <a:xfrm>
            <a:off x="3432047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3" name="object 1613"/>
          <p:cNvSpPr/>
          <p:nvPr/>
        </p:nvSpPr>
        <p:spPr>
          <a:xfrm>
            <a:off x="3450335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4" name="object 1614"/>
          <p:cNvSpPr/>
          <p:nvPr/>
        </p:nvSpPr>
        <p:spPr>
          <a:xfrm>
            <a:off x="3468623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5" name="object 1615"/>
          <p:cNvSpPr/>
          <p:nvPr/>
        </p:nvSpPr>
        <p:spPr>
          <a:xfrm>
            <a:off x="3486911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6" name="object 1616"/>
          <p:cNvSpPr/>
          <p:nvPr/>
        </p:nvSpPr>
        <p:spPr>
          <a:xfrm>
            <a:off x="3505200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7" name="object 1617"/>
          <p:cNvSpPr/>
          <p:nvPr/>
        </p:nvSpPr>
        <p:spPr>
          <a:xfrm>
            <a:off x="3523488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8" name="object 1618"/>
          <p:cNvSpPr/>
          <p:nvPr/>
        </p:nvSpPr>
        <p:spPr>
          <a:xfrm>
            <a:off x="3541776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9" name="object 1619"/>
          <p:cNvSpPr/>
          <p:nvPr/>
        </p:nvSpPr>
        <p:spPr>
          <a:xfrm>
            <a:off x="3560064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0" name="object 1620"/>
          <p:cNvSpPr/>
          <p:nvPr/>
        </p:nvSpPr>
        <p:spPr>
          <a:xfrm>
            <a:off x="3578352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1" name="object 1621"/>
          <p:cNvSpPr/>
          <p:nvPr/>
        </p:nvSpPr>
        <p:spPr>
          <a:xfrm>
            <a:off x="3596640" y="3630167"/>
            <a:ext cx="9144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2" name="object 1622"/>
          <p:cNvSpPr/>
          <p:nvPr/>
        </p:nvSpPr>
        <p:spPr>
          <a:xfrm>
            <a:off x="3614928" y="3630167"/>
            <a:ext cx="9144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3" name="object 1623"/>
          <p:cNvSpPr/>
          <p:nvPr/>
        </p:nvSpPr>
        <p:spPr>
          <a:xfrm>
            <a:off x="3633215" y="3630167"/>
            <a:ext cx="9144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4" name="object 1624"/>
          <p:cNvSpPr/>
          <p:nvPr/>
        </p:nvSpPr>
        <p:spPr>
          <a:xfrm>
            <a:off x="3651503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5" name="object 1625"/>
          <p:cNvSpPr/>
          <p:nvPr/>
        </p:nvSpPr>
        <p:spPr>
          <a:xfrm>
            <a:off x="3669791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6" name="object 1626"/>
          <p:cNvSpPr/>
          <p:nvPr/>
        </p:nvSpPr>
        <p:spPr>
          <a:xfrm>
            <a:off x="3688079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7" name="object 1627"/>
          <p:cNvSpPr/>
          <p:nvPr/>
        </p:nvSpPr>
        <p:spPr>
          <a:xfrm>
            <a:off x="3706367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8" name="object 1628"/>
          <p:cNvSpPr/>
          <p:nvPr/>
        </p:nvSpPr>
        <p:spPr>
          <a:xfrm>
            <a:off x="3724655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9" name="object 1629"/>
          <p:cNvSpPr/>
          <p:nvPr/>
        </p:nvSpPr>
        <p:spPr>
          <a:xfrm>
            <a:off x="3742944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0" name="object 1630"/>
          <p:cNvSpPr/>
          <p:nvPr/>
        </p:nvSpPr>
        <p:spPr>
          <a:xfrm>
            <a:off x="3761232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1" name="object 1631"/>
          <p:cNvSpPr/>
          <p:nvPr/>
        </p:nvSpPr>
        <p:spPr>
          <a:xfrm>
            <a:off x="3779520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2" name="object 1632"/>
          <p:cNvSpPr/>
          <p:nvPr/>
        </p:nvSpPr>
        <p:spPr>
          <a:xfrm>
            <a:off x="3797808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3" name="object 1633"/>
          <p:cNvSpPr/>
          <p:nvPr/>
        </p:nvSpPr>
        <p:spPr>
          <a:xfrm>
            <a:off x="3816096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4" name="object 1634"/>
          <p:cNvSpPr/>
          <p:nvPr/>
        </p:nvSpPr>
        <p:spPr>
          <a:xfrm>
            <a:off x="3834384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5" name="object 1635"/>
          <p:cNvSpPr/>
          <p:nvPr/>
        </p:nvSpPr>
        <p:spPr>
          <a:xfrm>
            <a:off x="3852671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6" name="object 1636"/>
          <p:cNvSpPr/>
          <p:nvPr/>
        </p:nvSpPr>
        <p:spPr>
          <a:xfrm>
            <a:off x="3870959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7" name="object 1637"/>
          <p:cNvSpPr/>
          <p:nvPr/>
        </p:nvSpPr>
        <p:spPr>
          <a:xfrm>
            <a:off x="3889247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8" name="object 1638"/>
          <p:cNvSpPr/>
          <p:nvPr/>
        </p:nvSpPr>
        <p:spPr>
          <a:xfrm>
            <a:off x="3907535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9" name="object 1639"/>
          <p:cNvSpPr/>
          <p:nvPr/>
        </p:nvSpPr>
        <p:spPr>
          <a:xfrm>
            <a:off x="3925823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0" name="object 1640"/>
          <p:cNvSpPr/>
          <p:nvPr/>
        </p:nvSpPr>
        <p:spPr>
          <a:xfrm>
            <a:off x="3944111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1" name="object 1641"/>
          <p:cNvSpPr/>
          <p:nvPr/>
        </p:nvSpPr>
        <p:spPr>
          <a:xfrm>
            <a:off x="3962400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2" name="object 1642"/>
          <p:cNvSpPr/>
          <p:nvPr/>
        </p:nvSpPr>
        <p:spPr>
          <a:xfrm>
            <a:off x="3980688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3" name="object 1643"/>
          <p:cNvSpPr/>
          <p:nvPr/>
        </p:nvSpPr>
        <p:spPr>
          <a:xfrm>
            <a:off x="3998976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4" name="object 1644"/>
          <p:cNvSpPr/>
          <p:nvPr/>
        </p:nvSpPr>
        <p:spPr>
          <a:xfrm>
            <a:off x="4017264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5" name="object 1645"/>
          <p:cNvSpPr/>
          <p:nvPr/>
        </p:nvSpPr>
        <p:spPr>
          <a:xfrm>
            <a:off x="4035552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6" name="object 1646"/>
          <p:cNvSpPr/>
          <p:nvPr/>
        </p:nvSpPr>
        <p:spPr>
          <a:xfrm>
            <a:off x="4053840" y="3630167"/>
            <a:ext cx="9144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7" name="object 1647"/>
          <p:cNvSpPr/>
          <p:nvPr/>
        </p:nvSpPr>
        <p:spPr>
          <a:xfrm>
            <a:off x="4072128" y="3630167"/>
            <a:ext cx="9144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8" name="object 1648"/>
          <p:cNvSpPr/>
          <p:nvPr/>
        </p:nvSpPr>
        <p:spPr>
          <a:xfrm>
            <a:off x="4090415" y="3630167"/>
            <a:ext cx="9144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9" name="object 1649"/>
          <p:cNvSpPr/>
          <p:nvPr/>
        </p:nvSpPr>
        <p:spPr>
          <a:xfrm>
            <a:off x="4108703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0" name="object 1650"/>
          <p:cNvSpPr/>
          <p:nvPr/>
        </p:nvSpPr>
        <p:spPr>
          <a:xfrm>
            <a:off x="4126991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1" name="object 1651"/>
          <p:cNvSpPr/>
          <p:nvPr/>
        </p:nvSpPr>
        <p:spPr>
          <a:xfrm>
            <a:off x="4145279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2" name="object 1652"/>
          <p:cNvSpPr/>
          <p:nvPr/>
        </p:nvSpPr>
        <p:spPr>
          <a:xfrm>
            <a:off x="4163567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3" name="object 1653"/>
          <p:cNvSpPr/>
          <p:nvPr/>
        </p:nvSpPr>
        <p:spPr>
          <a:xfrm>
            <a:off x="4181855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4" name="object 1654"/>
          <p:cNvSpPr/>
          <p:nvPr/>
        </p:nvSpPr>
        <p:spPr>
          <a:xfrm>
            <a:off x="4200144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5" name="object 1655"/>
          <p:cNvSpPr/>
          <p:nvPr/>
        </p:nvSpPr>
        <p:spPr>
          <a:xfrm>
            <a:off x="4218432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6" name="object 1656"/>
          <p:cNvSpPr/>
          <p:nvPr/>
        </p:nvSpPr>
        <p:spPr>
          <a:xfrm>
            <a:off x="4236720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7" name="object 1657"/>
          <p:cNvSpPr/>
          <p:nvPr/>
        </p:nvSpPr>
        <p:spPr>
          <a:xfrm>
            <a:off x="4255008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8" name="object 1658"/>
          <p:cNvSpPr/>
          <p:nvPr/>
        </p:nvSpPr>
        <p:spPr>
          <a:xfrm>
            <a:off x="4273296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9" name="object 1659"/>
          <p:cNvSpPr/>
          <p:nvPr/>
        </p:nvSpPr>
        <p:spPr>
          <a:xfrm>
            <a:off x="4291584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0" name="object 1660"/>
          <p:cNvSpPr/>
          <p:nvPr/>
        </p:nvSpPr>
        <p:spPr>
          <a:xfrm>
            <a:off x="4309871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1" name="object 1661"/>
          <p:cNvSpPr/>
          <p:nvPr/>
        </p:nvSpPr>
        <p:spPr>
          <a:xfrm>
            <a:off x="4328159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2" name="object 1662"/>
          <p:cNvSpPr/>
          <p:nvPr/>
        </p:nvSpPr>
        <p:spPr>
          <a:xfrm>
            <a:off x="4346447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3" name="object 1663"/>
          <p:cNvSpPr/>
          <p:nvPr/>
        </p:nvSpPr>
        <p:spPr>
          <a:xfrm>
            <a:off x="4364735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4" name="object 1664"/>
          <p:cNvSpPr/>
          <p:nvPr/>
        </p:nvSpPr>
        <p:spPr>
          <a:xfrm>
            <a:off x="4383023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5" name="object 1665"/>
          <p:cNvSpPr/>
          <p:nvPr/>
        </p:nvSpPr>
        <p:spPr>
          <a:xfrm>
            <a:off x="4401311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6" name="object 1666"/>
          <p:cNvSpPr/>
          <p:nvPr/>
        </p:nvSpPr>
        <p:spPr>
          <a:xfrm>
            <a:off x="4419600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7" name="object 1667"/>
          <p:cNvSpPr/>
          <p:nvPr/>
        </p:nvSpPr>
        <p:spPr>
          <a:xfrm>
            <a:off x="4437888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8" name="object 1668"/>
          <p:cNvSpPr/>
          <p:nvPr/>
        </p:nvSpPr>
        <p:spPr>
          <a:xfrm>
            <a:off x="4456176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9" name="object 1669"/>
          <p:cNvSpPr/>
          <p:nvPr/>
        </p:nvSpPr>
        <p:spPr>
          <a:xfrm>
            <a:off x="4474464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0" name="object 1670"/>
          <p:cNvSpPr/>
          <p:nvPr/>
        </p:nvSpPr>
        <p:spPr>
          <a:xfrm>
            <a:off x="4492752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1" name="object 1671"/>
          <p:cNvSpPr/>
          <p:nvPr/>
        </p:nvSpPr>
        <p:spPr>
          <a:xfrm>
            <a:off x="4511040" y="3630167"/>
            <a:ext cx="9144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2" name="object 1672"/>
          <p:cNvSpPr/>
          <p:nvPr/>
        </p:nvSpPr>
        <p:spPr>
          <a:xfrm>
            <a:off x="4529328" y="3630167"/>
            <a:ext cx="9144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3" name="object 1673"/>
          <p:cNvSpPr/>
          <p:nvPr/>
        </p:nvSpPr>
        <p:spPr>
          <a:xfrm>
            <a:off x="4547615" y="3630167"/>
            <a:ext cx="9144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4" name="object 1674"/>
          <p:cNvSpPr/>
          <p:nvPr/>
        </p:nvSpPr>
        <p:spPr>
          <a:xfrm>
            <a:off x="4565903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5" name="object 1675"/>
          <p:cNvSpPr/>
          <p:nvPr/>
        </p:nvSpPr>
        <p:spPr>
          <a:xfrm>
            <a:off x="4584191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6" name="object 1676"/>
          <p:cNvSpPr/>
          <p:nvPr/>
        </p:nvSpPr>
        <p:spPr>
          <a:xfrm>
            <a:off x="4602479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7" name="object 1677"/>
          <p:cNvSpPr/>
          <p:nvPr/>
        </p:nvSpPr>
        <p:spPr>
          <a:xfrm>
            <a:off x="4620767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8" name="object 1678"/>
          <p:cNvSpPr/>
          <p:nvPr/>
        </p:nvSpPr>
        <p:spPr>
          <a:xfrm>
            <a:off x="4639055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9" name="object 1679"/>
          <p:cNvSpPr/>
          <p:nvPr/>
        </p:nvSpPr>
        <p:spPr>
          <a:xfrm>
            <a:off x="4657344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0" name="object 1680"/>
          <p:cNvSpPr/>
          <p:nvPr/>
        </p:nvSpPr>
        <p:spPr>
          <a:xfrm>
            <a:off x="4675632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1" name="object 1681"/>
          <p:cNvSpPr/>
          <p:nvPr/>
        </p:nvSpPr>
        <p:spPr>
          <a:xfrm>
            <a:off x="4693920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2" name="object 1682"/>
          <p:cNvSpPr/>
          <p:nvPr/>
        </p:nvSpPr>
        <p:spPr>
          <a:xfrm>
            <a:off x="4712208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3" name="object 1683"/>
          <p:cNvSpPr/>
          <p:nvPr/>
        </p:nvSpPr>
        <p:spPr>
          <a:xfrm>
            <a:off x="4730496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4" name="object 1684"/>
          <p:cNvSpPr/>
          <p:nvPr/>
        </p:nvSpPr>
        <p:spPr>
          <a:xfrm>
            <a:off x="4748784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5" name="object 1685"/>
          <p:cNvSpPr/>
          <p:nvPr/>
        </p:nvSpPr>
        <p:spPr>
          <a:xfrm>
            <a:off x="4767071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6" name="object 1686"/>
          <p:cNvSpPr/>
          <p:nvPr/>
        </p:nvSpPr>
        <p:spPr>
          <a:xfrm>
            <a:off x="4785359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7" name="object 1687"/>
          <p:cNvSpPr/>
          <p:nvPr/>
        </p:nvSpPr>
        <p:spPr>
          <a:xfrm>
            <a:off x="4803647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8" name="object 1688"/>
          <p:cNvSpPr/>
          <p:nvPr/>
        </p:nvSpPr>
        <p:spPr>
          <a:xfrm>
            <a:off x="4821935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9" name="object 1689"/>
          <p:cNvSpPr/>
          <p:nvPr/>
        </p:nvSpPr>
        <p:spPr>
          <a:xfrm>
            <a:off x="4840223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0" name="object 1690"/>
          <p:cNvSpPr/>
          <p:nvPr/>
        </p:nvSpPr>
        <p:spPr>
          <a:xfrm>
            <a:off x="4858511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1" name="object 1691"/>
          <p:cNvSpPr/>
          <p:nvPr/>
        </p:nvSpPr>
        <p:spPr>
          <a:xfrm>
            <a:off x="4876800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2" name="object 1692"/>
          <p:cNvSpPr/>
          <p:nvPr/>
        </p:nvSpPr>
        <p:spPr>
          <a:xfrm>
            <a:off x="4895088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3" name="object 1693"/>
          <p:cNvSpPr/>
          <p:nvPr/>
        </p:nvSpPr>
        <p:spPr>
          <a:xfrm>
            <a:off x="4913376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4" name="object 1694"/>
          <p:cNvSpPr/>
          <p:nvPr/>
        </p:nvSpPr>
        <p:spPr>
          <a:xfrm>
            <a:off x="4931664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5" name="object 1695"/>
          <p:cNvSpPr/>
          <p:nvPr/>
        </p:nvSpPr>
        <p:spPr>
          <a:xfrm>
            <a:off x="4949952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6" name="object 1696"/>
          <p:cNvSpPr/>
          <p:nvPr/>
        </p:nvSpPr>
        <p:spPr>
          <a:xfrm>
            <a:off x="4968240" y="3630167"/>
            <a:ext cx="9144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7" name="object 1697"/>
          <p:cNvSpPr/>
          <p:nvPr/>
        </p:nvSpPr>
        <p:spPr>
          <a:xfrm>
            <a:off x="4986528" y="3630167"/>
            <a:ext cx="9144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8" name="object 1698"/>
          <p:cNvSpPr/>
          <p:nvPr/>
        </p:nvSpPr>
        <p:spPr>
          <a:xfrm>
            <a:off x="5004815" y="3630167"/>
            <a:ext cx="9144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9" name="object 1699"/>
          <p:cNvSpPr/>
          <p:nvPr/>
        </p:nvSpPr>
        <p:spPr>
          <a:xfrm>
            <a:off x="5023103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0" name="object 1700"/>
          <p:cNvSpPr/>
          <p:nvPr/>
        </p:nvSpPr>
        <p:spPr>
          <a:xfrm>
            <a:off x="5041391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1" name="object 1701"/>
          <p:cNvSpPr/>
          <p:nvPr/>
        </p:nvSpPr>
        <p:spPr>
          <a:xfrm>
            <a:off x="5059679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2" name="object 1702"/>
          <p:cNvSpPr/>
          <p:nvPr/>
        </p:nvSpPr>
        <p:spPr>
          <a:xfrm>
            <a:off x="5077967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3" name="object 1703"/>
          <p:cNvSpPr/>
          <p:nvPr/>
        </p:nvSpPr>
        <p:spPr>
          <a:xfrm>
            <a:off x="5096255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4" name="object 1704"/>
          <p:cNvSpPr/>
          <p:nvPr/>
        </p:nvSpPr>
        <p:spPr>
          <a:xfrm>
            <a:off x="5114544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5" name="object 1705"/>
          <p:cNvSpPr/>
          <p:nvPr/>
        </p:nvSpPr>
        <p:spPr>
          <a:xfrm>
            <a:off x="5132832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6" name="object 1706"/>
          <p:cNvSpPr/>
          <p:nvPr/>
        </p:nvSpPr>
        <p:spPr>
          <a:xfrm>
            <a:off x="5151120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7" name="object 1707"/>
          <p:cNvSpPr/>
          <p:nvPr/>
        </p:nvSpPr>
        <p:spPr>
          <a:xfrm>
            <a:off x="5169408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8" name="object 1708"/>
          <p:cNvSpPr/>
          <p:nvPr/>
        </p:nvSpPr>
        <p:spPr>
          <a:xfrm>
            <a:off x="5187696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9" name="object 1709"/>
          <p:cNvSpPr/>
          <p:nvPr/>
        </p:nvSpPr>
        <p:spPr>
          <a:xfrm>
            <a:off x="5205984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0" name="object 1710"/>
          <p:cNvSpPr/>
          <p:nvPr/>
        </p:nvSpPr>
        <p:spPr>
          <a:xfrm>
            <a:off x="5224271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1" name="object 1711"/>
          <p:cNvSpPr/>
          <p:nvPr/>
        </p:nvSpPr>
        <p:spPr>
          <a:xfrm>
            <a:off x="5242559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2" name="object 1712"/>
          <p:cNvSpPr/>
          <p:nvPr/>
        </p:nvSpPr>
        <p:spPr>
          <a:xfrm>
            <a:off x="5260847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3" name="object 1713"/>
          <p:cNvSpPr/>
          <p:nvPr/>
        </p:nvSpPr>
        <p:spPr>
          <a:xfrm>
            <a:off x="5279135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4" name="object 1714"/>
          <p:cNvSpPr/>
          <p:nvPr/>
        </p:nvSpPr>
        <p:spPr>
          <a:xfrm>
            <a:off x="5297423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5" name="object 1715"/>
          <p:cNvSpPr/>
          <p:nvPr/>
        </p:nvSpPr>
        <p:spPr>
          <a:xfrm>
            <a:off x="5315711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6" name="object 1716"/>
          <p:cNvSpPr/>
          <p:nvPr/>
        </p:nvSpPr>
        <p:spPr>
          <a:xfrm>
            <a:off x="5334000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7" name="object 1717"/>
          <p:cNvSpPr/>
          <p:nvPr/>
        </p:nvSpPr>
        <p:spPr>
          <a:xfrm>
            <a:off x="5352288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8" name="object 1718"/>
          <p:cNvSpPr/>
          <p:nvPr/>
        </p:nvSpPr>
        <p:spPr>
          <a:xfrm>
            <a:off x="5370576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9" name="object 1719"/>
          <p:cNvSpPr/>
          <p:nvPr/>
        </p:nvSpPr>
        <p:spPr>
          <a:xfrm>
            <a:off x="5388864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0" name="object 1720"/>
          <p:cNvSpPr/>
          <p:nvPr/>
        </p:nvSpPr>
        <p:spPr>
          <a:xfrm>
            <a:off x="5407152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1" name="object 1721"/>
          <p:cNvSpPr/>
          <p:nvPr/>
        </p:nvSpPr>
        <p:spPr>
          <a:xfrm>
            <a:off x="5425440" y="3630167"/>
            <a:ext cx="9144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2" name="object 1722"/>
          <p:cNvSpPr/>
          <p:nvPr/>
        </p:nvSpPr>
        <p:spPr>
          <a:xfrm>
            <a:off x="5443728" y="3630167"/>
            <a:ext cx="9144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3" name="object 1723"/>
          <p:cNvSpPr/>
          <p:nvPr/>
        </p:nvSpPr>
        <p:spPr>
          <a:xfrm>
            <a:off x="5462015" y="3630167"/>
            <a:ext cx="9144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4" name="object 1724"/>
          <p:cNvSpPr/>
          <p:nvPr/>
        </p:nvSpPr>
        <p:spPr>
          <a:xfrm>
            <a:off x="5480303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5" name="object 1725"/>
          <p:cNvSpPr/>
          <p:nvPr/>
        </p:nvSpPr>
        <p:spPr>
          <a:xfrm>
            <a:off x="5498591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6" name="object 1726"/>
          <p:cNvSpPr/>
          <p:nvPr/>
        </p:nvSpPr>
        <p:spPr>
          <a:xfrm>
            <a:off x="5516879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7" name="object 1727"/>
          <p:cNvSpPr/>
          <p:nvPr/>
        </p:nvSpPr>
        <p:spPr>
          <a:xfrm>
            <a:off x="5535167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8" name="object 1728"/>
          <p:cNvSpPr/>
          <p:nvPr/>
        </p:nvSpPr>
        <p:spPr>
          <a:xfrm>
            <a:off x="5553455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9" name="object 1729"/>
          <p:cNvSpPr/>
          <p:nvPr/>
        </p:nvSpPr>
        <p:spPr>
          <a:xfrm>
            <a:off x="5571744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0" name="object 1730"/>
          <p:cNvSpPr/>
          <p:nvPr/>
        </p:nvSpPr>
        <p:spPr>
          <a:xfrm>
            <a:off x="5590032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1" name="object 1731"/>
          <p:cNvSpPr/>
          <p:nvPr/>
        </p:nvSpPr>
        <p:spPr>
          <a:xfrm>
            <a:off x="5608320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2" name="object 1732"/>
          <p:cNvSpPr/>
          <p:nvPr/>
        </p:nvSpPr>
        <p:spPr>
          <a:xfrm>
            <a:off x="5626608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3" name="object 1733"/>
          <p:cNvSpPr/>
          <p:nvPr/>
        </p:nvSpPr>
        <p:spPr>
          <a:xfrm>
            <a:off x="5644896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4" name="object 1734"/>
          <p:cNvSpPr/>
          <p:nvPr/>
        </p:nvSpPr>
        <p:spPr>
          <a:xfrm>
            <a:off x="5663184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5" name="object 1735"/>
          <p:cNvSpPr/>
          <p:nvPr/>
        </p:nvSpPr>
        <p:spPr>
          <a:xfrm>
            <a:off x="5681471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6" name="object 1736"/>
          <p:cNvSpPr/>
          <p:nvPr/>
        </p:nvSpPr>
        <p:spPr>
          <a:xfrm>
            <a:off x="5699759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7" name="object 1737"/>
          <p:cNvSpPr/>
          <p:nvPr/>
        </p:nvSpPr>
        <p:spPr>
          <a:xfrm>
            <a:off x="5718047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8" name="object 1738"/>
          <p:cNvSpPr/>
          <p:nvPr/>
        </p:nvSpPr>
        <p:spPr>
          <a:xfrm>
            <a:off x="5736335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9" name="object 1739"/>
          <p:cNvSpPr/>
          <p:nvPr/>
        </p:nvSpPr>
        <p:spPr>
          <a:xfrm>
            <a:off x="5754623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0" name="object 1740"/>
          <p:cNvSpPr/>
          <p:nvPr/>
        </p:nvSpPr>
        <p:spPr>
          <a:xfrm>
            <a:off x="5772911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1" name="object 1741"/>
          <p:cNvSpPr/>
          <p:nvPr/>
        </p:nvSpPr>
        <p:spPr>
          <a:xfrm>
            <a:off x="5791200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2" name="object 1742"/>
          <p:cNvSpPr/>
          <p:nvPr/>
        </p:nvSpPr>
        <p:spPr>
          <a:xfrm>
            <a:off x="5809488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3" name="object 1743"/>
          <p:cNvSpPr/>
          <p:nvPr/>
        </p:nvSpPr>
        <p:spPr>
          <a:xfrm>
            <a:off x="5827776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4" name="object 1744"/>
          <p:cNvSpPr/>
          <p:nvPr/>
        </p:nvSpPr>
        <p:spPr>
          <a:xfrm>
            <a:off x="5846064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5" name="object 1745"/>
          <p:cNvSpPr/>
          <p:nvPr/>
        </p:nvSpPr>
        <p:spPr>
          <a:xfrm>
            <a:off x="5864352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6" name="object 1746"/>
          <p:cNvSpPr/>
          <p:nvPr/>
        </p:nvSpPr>
        <p:spPr>
          <a:xfrm>
            <a:off x="5882640" y="3630167"/>
            <a:ext cx="9144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7" name="object 1747"/>
          <p:cNvSpPr/>
          <p:nvPr/>
        </p:nvSpPr>
        <p:spPr>
          <a:xfrm>
            <a:off x="5900928" y="3630167"/>
            <a:ext cx="9144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8" name="object 1748"/>
          <p:cNvSpPr/>
          <p:nvPr/>
        </p:nvSpPr>
        <p:spPr>
          <a:xfrm>
            <a:off x="5919215" y="3630167"/>
            <a:ext cx="9144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9" name="object 1749"/>
          <p:cNvSpPr/>
          <p:nvPr/>
        </p:nvSpPr>
        <p:spPr>
          <a:xfrm>
            <a:off x="5937503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0" name="object 1750"/>
          <p:cNvSpPr/>
          <p:nvPr/>
        </p:nvSpPr>
        <p:spPr>
          <a:xfrm>
            <a:off x="5955791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1" name="object 1751"/>
          <p:cNvSpPr/>
          <p:nvPr/>
        </p:nvSpPr>
        <p:spPr>
          <a:xfrm>
            <a:off x="5974079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2" name="object 1752"/>
          <p:cNvSpPr/>
          <p:nvPr/>
        </p:nvSpPr>
        <p:spPr>
          <a:xfrm>
            <a:off x="5992367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3" name="object 1753"/>
          <p:cNvSpPr/>
          <p:nvPr/>
        </p:nvSpPr>
        <p:spPr>
          <a:xfrm>
            <a:off x="6010655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4" name="object 1754"/>
          <p:cNvSpPr/>
          <p:nvPr/>
        </p:nvSpPr>
        <p:spPr>
          <a:xfrm>
            <a:off x="6028944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5" name="object 1755"/>
          <p:cNvSpPr/>
          <p:nvPr/>
        </p:nvSpPr>
        <p:spPr>
          <a:xfrm>
            <a:off x="6047232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6" name="object 1756"/>
          <p:cNvSpPr/>
          <p:nvPr/>
        </p:nvSpPr>
        <p:spPr>
          <a:xfrm>
            <a:off x="6065520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7" name="object 1757"/>
          <p:cNvSpPr/>
          <p:nvPr/>
        </p:nvSpPr>
        <p:spPr>
          <a:xfrm>
            <a:off x="6083808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8" name="object 1758"/>
          <p:cNvSpPr/>
          <p:nvPr/>
        </p:nvSpPr>
        <p:spPr>
          <a:xfrm>
            <a:off x="6102096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9" name="object 1759"/>
          <p:cNvSpPr/>
          <p:nvPr/>
        </p:nvSpPr>
        <p:spPr>
          <a:xfrm>
            <a:off x="6120384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0" name="object 1760"/>
          <p:cNvSpPr/>
          <p:nvPr/>
        </p:nvSpPr>
        <p:spPr>
          <a:xfrm>
            <a:off x="6138671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1" name="object 1761"/>
          <p:cNvSpPr/>
          <p:nvPr/>
        </p:nvSpPr>
        <p:spPr>
          <a:xfrm>
            <a:off x="6156959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2" name="object 1762"/>
          <p:cNvSpPr/>
          <p:nvPr/>
        </p:nvSpPr>
        <p:spPr>
          <a:xfrm>
            <a:off x="6175247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3" name="object 1763"/>
          <p:cNvSpPr/>
          <p:nvPr/>
        </p:nvSpPr>
        <p:spPr>
          <a:xfrm>
            <a:off x="6193535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4" name="object 1764"/>
          <p:cNvSpPr/>
          <p:nvPr/>
        </p:nvSpPr>
        <p:spPr>
          <a:xfrm>
            <a:off x="6211823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5" name="object 1765"/>
          <p:cNvSpPr/>
          <p:nvPr/>
        </p:nvSpPr>
        <p:spPr>
          <a:xfrm>
            <a:off x="6230111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6" name="object 1766"/>
          <p:cNvSpPr/>
          <p:nvPr/>
        </p:nvSpPr>
        <p:spPr>
          <a:xfrm>
            <a:off x="6248400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7" name="object 1767"/>
          <p:cNvSpPr/>
          <p:nvPr/>
        </p:nvSpPr>
        <p:spPr>
          <a:xfrm>
            <a:off x="6266688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8" name="object 1768"/>
          <p:cNvSpPr/>
          <p:nvPr/>
        </p:nvSpPr>
        <p:spPr>
          <a:xfrm>
            <a:off x="6284976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9" name="object 1769"/>
          <p:cNvSpPr/>
          <p:nvPr/>
        </p:nvSpPr>
        <p:spPr>
          <a:xfrm>
            <a:off x="6303264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0" name="object 1770"/>
          <p:cNvSpPr/>
          <p:nvPr/>
        </p:nvSpPr>
        <p:spPr>
          <a:xfrm>
            <a:off x="6321552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1" name="object 1771"/>
          <p:cNvSpPr/>
          <p:nvPr/>
        </p:nvSpPr>
        <p:spPr>
          <a:xfrm>
            <a:off x="6339840" y="3630167"/>
            <a:ext cx="9144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2" name="object 1772"/>
          <p:cNvSpPr/>
          <p:nvPr/>
        </p:nvSpPr>
        <p:spPr>
          <a:xfrm>
            <a:off x="6358128" y="3630167"/>
            <a:ext cx="9144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3" name="object 1773"/>
          <p:cNvSpPr/>
          <p:nvPr/>
        </p:nvSpPr>
        <p:spPr>
          <a:xfrm>
            <a:off x="6376415" y="3630167"/>
            <a:ext cx="9144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4" name="object 1774"/>
          <p:cNvSpPr/>
          <p:nvPr/>
        </p:nvSpPr>
        <p:spPr>
          <a:xfrm>
            <a:off x="6394703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5" name="object 1775"/>
          <p:cNvSpPr/>
          <p:nvPr/>
        </p:nvSpPr>
        <p:spPr>
          <a:xfrm>
            <a:off x="6412991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6" name="object 1776"/>
          <p:cNvSpPr/>
          <p:nvPr/>
        </p:nvSpPr>
        <p:spPr>
          <a:xfrm>
            <a:off x="6431279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7" name="object 1777"/>
          <p:cNvSpPr/>
          <p:nvPr/>
        </p:nvSpPr>
        <p:spPr>
          <a:xfrm>
            <a:off x="6449567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8" name="object 1778"/>
          <p:cNvSpPr/>
          <p:nvPr/>
        </p:nvSpPr>
        <p:spPr>
          <a:xfrm>
            <a:off x="6467855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9" name="object 1779"/>
          <p:cNvSpPr/>
          <p:nvPr/>
        </p:nvSpPr>
        <p:spPr>
          <a:xfrm>
            <a:off x="6486144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0" name="object 1780"/>
          <p:cNvSpPr/>
          <p:nvPr/>
        </p:nvSpPr>
        <p:spPr>
          <a:xfrm>
            <a:off x="6504431" y="3630167"/>
            <a:ext cx="9144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1" name="object 1781"/>
          <p:cNvSpPr/>
          <p:nvPr/>
        </p:nvSpPr>
        <p:spPr>
          <a:xfrm>
            <a:off x="6522719" y="3630167"/>
            <a:ext cx="9144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2" name="object 1782"/>
          <p:cNvSpPr/>
          <p:nvPr/>
        </p:nvSpPr>
        <p:spPr>
          <a:xfrm>
            <a:off x="6541007" y="3630167"/>
            <a:ext cx="9144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3" name="object 1783"/>
          <p:cNvSpPr/>
          <p:nvPr/>
        </p:nvSpPr>
        <p:spPr>
          <a:xfrm>
            <a:off x="6559295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4" name="object 1784"/>
          <p:cNvSpPr/>
          <p:nvPr/>
        </p:nvSpPr>
        <p:spPr>
          <a:xfrm>
            <a:off x="6577583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5" name="object 1785"/>
          <p:cNvSpPr/>
          <p:nvPr/>
        </p:nvSpPr>
        <p:spPr>
          <a:xfrm>
            <a:off x="6595871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6" name="object 1786"/>
          <p:cNvSpPr/>
          <p:nvPr/>
        </p:nvSpPr>
        <p:spPr>
          <a:xfrm>
            <a:off x="6614159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7" name="object 1787"/>
          <p:cNvSpPr/>
          <p:nvPr/>
        </p:nvSpPr>
        <p:spPr>
          <a:xfrm>
            <a:off x="6632447" y="3630167"/>
            <a:ext cx="9144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8" name="object 1788"/>
          <p:cNvSpPr/>
          <p:nvPr/>
        </p:nvSpPr>
        <p:spPr>
          <a:xfrm>
            <a:off x="6650735" y="3630167"/>
            <a:ext cx="9144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9" name="object 1789"/>
          <p:cNvSpPr/>
          <p:nvPr/>
        </p:nvSpPr>
        <p:spPr>
          <a:xfrm>
            <a:off x="6669023" y="3630167"/>
            <a:ext cx="9144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0" name="object 1790"/>
          <p:cNvSpPr/>
          <p:nvPr/>
        </p:nvSpPr>
        <p:spPr>
          <a:xfrm>
            <a:off x="6687311" y="3630167"/>
            <a:ext cx="9144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1" name="object 1791"/>
          <p:cNvSpPr/>
          <p:nvPr/>
        </p:nvSpPr>
        <p:spPr>
          <a:xfrm>
            <a:off x="6705600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2" name="object 1792"/>
          <p:cNvSpPr/>
          <p:nvPr/>
        </p:nvSpPr>
        <p:spPr>
          <a:xfrm>
            <a:off x="6723888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3" name="object 1793"/>
          <p:cNvSpPr/>
          <p:nvPr/>
        </p:nvSpPr>
        <p:spPr>
          <a:xfrm>
            <a:off x="6742176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4" name="object 1794"/>
          <p:cNvSpPr/>
          <p:nvPr/>
        </p:nvSpPr>
        <p:spPr>
          <a:xfrm>
            <a:off x="6760464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5" name="object 1795"/>
          <p:cNvSpPr/>
          <p:nvPr/>
        </p:nvSpPr>
        <p:spPr>
          <a:xfrm>
            <a:off x="6778752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6" name="object 1796"/>
          <p:cNvSpPr/>
          <p:nvPr/>
        </p:nvSpPr>
        <p:spPr>
          <a:xfrm>
            <a:off x="6797040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7" name="object 1797"/>
          <p:cNvSpPr/>
          <p:nvPr/>
        </p:nvSpPr>
        <p:spPr>
          <a:xfrm>
            <a:off x="6815328" y="3630167"/>
            <a:ext cx="9144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8" name="object 1798"/>
          <p:cNvSpPr/>
          <p:nvPr/>
        </p:nvSpPr>
        <p:spPr>
          <a:xfrm>
            <a:off x="6833616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9" name="object 1799"/>
          <p:cNvSpPr/>
          <p:nvPr/>
        </p:nvSpPr>
        <p:spPr>
          <a:xfrm>
            <a:off x="6851904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0" name="object 1800"/>
          <p:cNvSpPr/>
          <p:nvPr/>
        </p:nvSpPr>
        <p:spPr>
          <a:xfrm>
            <a:off x="6870192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1" name="object 1801"/>
          <p:cNvSpPr/>
          <p:nvPr/>
        </p:nvSpPr>
        <p:spPr>
          <a:xfrm>
            <a:off x="6888480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2" name="object 1802"/>
          <p:cNvSpPr/>
          <p:nvPr/>
        </p:nvSpPr>
        <p:spPr>
          <a:xfrm>
            <a:off x="6906768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3" name="object 1803"/>
          <p:cNvSpPr/>
          <p:nvPr/>
        </p:nvSpPr>
        <p:spPr>
          <a:xfrm>
            <a:off x="6925056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4" name="object 1804"/>
          <p:cNvSpPr/>
          <p:nvPr/>
        </p:nvSpPr>
        <p:spPr>
          <a:xfrm>
            <a:off x="6943343" y="3630167"/>
            <a:ext cx="9144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5" name="object 1805"/>
          <p:cNvSpPr/>
          <p:nvPr/>
        </p:nvSpPr>
        <p:spPr>
          <a:xfrm>
            <a:off x="6961631" y="3630167"/>
            <a:ext cx="9144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6" name="object 1806"/>
          <p:cNvSpPr/>
          <p:nvPr/>
        </p:nvSpPr>
        <p:spPr>
          <a:xfrm>
            <a:off x="6979919" y="3630167"/>
            <a:ext cx="9144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7" name="object 1807"/>
          <p:cNvSpPr/>
          <p:nvPr/>
        </p:nvSpPr>
        <p:spPr>
          <a:xfrm>
            <a:off x="6998207" y="3630167"/>
            <a:ext cx="9144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8" name="object 1808"/>
          <p:cNvSpPr/>
          <p:nvPr/>
        </p:nvSpPr>
        <p:spPr>
          <a:xfrm>
            <a:off x="7016495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9" name="object 1809"/>
          <p:cNvSpPr/>
          <p:nvPr/>
        </p:nvSpPr>
        <p:spPr>
          <a:xfrm>
            <a:off x="7034783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0" name="object 1810"/>
          <p:cNvSpPr/>
          <p:nvPr/>
        </p:nvSpPr>
        <p:spPr>
          <a:xfrm>
            <a:off x="7053071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1" name="object 1811"/>
          <p:cNvSpPr/>
          <p:nvPr/>
        </p:nvSpPr>
        <p:spPr>
          <a:xfrm>
            <a:off x="7071359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2" name="object 1812"/>
          <p:cNvSpPr/>
          <p:nvPr/>
        </p:nvSpPr>
        <p:spPr>
          <a:xfrm>
            <a:off x="7089647" y="3630167"/>
            <a:ext cx="9144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3" name="object 1813"/>
          <p:cNvSpPr/>
          <p:nvPr/>
        </p:nvSpPr>
        <p:spPr>
          <a:xfrm>
            <a:off x="7107935" y="3630167"/>
            <a:ext cx="9144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4" name="object 1814"/>
          <p:cNvSpPr/>
          <p:nvPr/>
        </p:nvSpPr>
        <p:spPr>
          <a:xfrm>
            <a:off x="7126223" y="3630167"/>
            <a:ext cx="9144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5" name="object 1815"/>
          <p:cNvSpPr/>
          <p:nvPr/>
        </p:nvSpPr>
        <p:spPr>
          <a:xfrm>
            <a:off x="7144511" y="3630167"/>
            <a:ext cx="9144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6" name="object 1816"/>
          <p:cNvSpPr/>
          <p:nvPr/>
        </p:nvSpPr>
        <p:spPr>
          <a:xfrm>
            <a:off x="7162800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7" name="object 1817"/>
          <p:cNvSpPr/>
          <p:nvPr/>
        </p:nvSpPr>
        <p:spPr>
          <a:xfrm>
            <a:off x="7181088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8" name="object 1818"/>
          <p:cNvSpPr/>
          <p:nvPr/>
        </p:nvSpPr>
        <p:spPr>
          <a:xfrm>
            <a:off x="7199376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9" name="object 1819"/>
          <p:cNvSpPr/>
          <p:nvPr/>
        </p:nvSpPr>
        <p:spPr>
          <a:xfrm>
            <a:off x="7217664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0" name="object 1820"/>
          <p:cNvSpPr/>
          <p:nvPr/>
        </p:nvSpPr>
        <p:spPr>
          <a:xfrm>
            <a:off x="7235952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1" name="object 1821"/>
          <p:cNvSpPr/>
          <p:nvPr/>
        </p:nvSpPr>
        <p:spPr>
          <a:xfrm>
            <a:off x="7254240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2" name="object 1822"/>
          <p:cNvSpPr/>
          <p:nvPr/>
        </p:nvSpPr>
        <p:spPr>
          <a:xfrm>
            <a:off x="7272528" y="3630167"/>
            <a:ext cx="9144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3" name="object 1823"/>
          <p:cNvSpPr/>
          <p:nvPr/>
        </p:nvSpPr>
        <p:spPr>
          <a:xfrm>
            <a:off x="7290816" y="3630167"/>
            <a:ext cx="9143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4" name="object 1824"/>
          <p:cNvSpPr/>
          <p:nvPr/>
        </p:nvSpPr>
        <p:spPr>
          <a:xfrm>
            <a:off x="7309104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5" name="object 1825"/>
          <p:cNvSpPr/>
          <p:nvPr/>
        </p:nvSpPr>
        <p:spPr>
          <a:xfrm>
            <a:off x="7327392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6" name="object 1826"/>
          <p:cNvSpPr/>
          <p:nvPr/>
        </p:nvSpPr>
        <p:spPr>
          <a:xfrm>
            <a:off x="7345680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7" name="object 1827"/>
          <p:cNvSpPr/>
          <p:nvPr/>
        </p:nvSpPr>
        <p:spPr>
          <a:xfrm>
            <a:off x="7363968" y="3630167"/>
            <a:ext cx="9143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8" name="object 1828"/>
          <p:cNvSpPr/>
          <p:nvPr/>
        </p:nvSpPr>
        <p:spPr>
          <a:xfrm>
            <a:off x="7382256" y="3630167"/>
            <a:ext cx="9144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9" name="object 1829"/>
          <p:cNvSpPr/>
          <p:nvPr/>
        </p:nvSpPr>
        <p:spPr>
          <a:xfrm>
            <a:off x="7400543" y="3630167"/>
            <a:ext cx="9144" cy="9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0" name="object 1830"/>
          <p:cNvSpPr/>
          <p:nvPr/>
        </p:nvSpPr>
        <p:spPr>
          <a:xfrm>
            <a:off x="1859279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1" name="object 1831"/>
          <p:cNvSpPr/>
          <p:nvPr/>
        </p:nvSpPr>
        <p:spPr>
          <a:xfrm>
            <a:off x="1877567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2" name="object 1832"/>
          <p:cNvSpPr/>
          <p:nvPr/>
        </p:nvSpPr>
        <p:spPr>
          <a:xfrm>
            <a:off x="1895855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3" name="object 1833"/>
          <p:cNvSpPr/>
          <p:nvPr/>
        </p:nvSpPr>
        <p:spPr>
          <a:xfrm>
            <a:off x="1914144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4" name="object 1834"/>
          <p:cNvSpPr/>
          <p:nvPr/>
        </p:nvSpPr>
        <p:spPr>
          <a:xfrm>
            <a:off x="1932432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5" name="object 1835"/>
          <p:cNvSpPr/>
          <p:nvPr/>
        </p:nvSpPr>
        <p:spPr>
          <a:xfrm>
            <a:off x="1950720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6" name="object 1836"/>
          <p:cNvSpPr/>
          <p:nvPr/>
        </p:nvSpPr>
        <p:spPr>
          <a:xfrm>
            <a:off x="1969007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7" name="object 1837"/>
          <p:cNvSpPr/>
          <p:nvPr/>
        </p:nvSpPr>
        <p:spPr>
          <a:xfrm>
            <a:off x="1987295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8" name="object 1838"/>
          <p:cNvSpPr/>
          <p:nvPr/>
        </p:nvSpPr>
        <p:spPr>
          <a:xfrm>
            <a:off x="2005583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9" name="object 1839"/>
          <p:cNvSpPr/>
          <p:nvPr/>
        </p:nvSpPr>
        <p:spPr>
          <a:xfrm>
            <a:off x="2023872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0" name="object 1840"/>
          <p:cNvSpPr/>
          <p:nvPr/>
        </p:nvSpPr>
        <p:spPr>
          <a:xfrm>
            <a:off x="2042160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1" name="object 1841"/>
          <p:cNvSpPr/>
          <p:nvPr/>
        </p:nvSpPr>
        <p:spPr>
          <a:xfrm>
            <a:off x="2060448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2" name="object 1842"/>
          <p:cNvSpPr/>
          <p:nvPr/>
        </p:nvSpPr>
        <p:spPr>
          <a:xfrm>
            <a:off x="2078735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3" name="object 1843"/>
          <p:cNvSpPr/>
          <p:nvPr/>
        </p:nvSpPr>
        <p:spPr>
          <a:xfrm>
            <a:off x="2097023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4" name="object 1844"/>
          <p:cNvSpPr/>
          <p:nvPr/>
        </p:nvSpPr>
        <p:spPr>
          <a:xfrm>
            <a:off x="2115311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5" name="object 1845"/>
          <p:cNvSpPr/>
          <p:nvPr/>
        </p:nvSpPr>
        <p:spPr>
          <a:xfrm>
            <a:off x="2133600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6" name="object 1846"/>
          <p:cNvSpPr/>
          <p:nvPr/>
        </p:nvSpPr>
        <p:spPr>
          <a:xfrm>
            <a:off x="2151888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7" name="object 1847"/>
          <p:cNvSpPr/>
          <p:nvPr/>
        </p:nvSpPr>
        <p:spPr>
          <a:xfrm>
            <a:off x="2170176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8" name="object 1848"/>
          <p:cNvSpPr/>
          <p:nvPr/>
        </p:nvSpPr>
        <p:spPr>
          <a:xfrm>
            <a:off x="2188464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9" name="object 1849"/>
          <p:cNvSpPr/>
          <p:nvPr/>
        </p:nvSpPr>
        <p:spPr>
          <a:xfrm>
            <a:off x="2206751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0" name="object 1850"/>
          <p:cNvSpPr/>
          <p:nvPr/>
        </p:nvSpPr>
        <p:spPr>
          <a:xfrm>
            <a:off x="2225039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1" name="object 1851"/>
          <p:cNvSpPr/>
          <p:nvPr/>
        </p:nvSpPr>
        <p:spPr>
          <a:xfrm>
            <a:off x="2243327" y="3308603"/>
            <a:ext cx="9144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2" name="object 1852"/>
          <p:cNvSpPr/>
          <p:nvPr/>
        </p:nvSpPr>
        <p:spPr>
          <a:xfrm>
            <a:off x="2261616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3" name="object 1853"/>
          <p:cNvSpPr/>
          <p:nvPr/>
        </p:nvSpPr>
        <p:spPr>
          <a:xfrm>
            <a:off x="2279904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4" name="object 1854"/>
          <p:cNvSpPr/>
          <p:nvPr/>
        </p:nvSpPr>
        <p:spPr>
          <a:xfrm>
            <a:off x="2298192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5" name="object 1855"/>
          <p:cNvSpPr/>
          <p:nvPr/>
        </p:nvSpPr>
        <p:spPr>
          <a:xfrm>
            <a:off x="2316479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6" name="object 1856"/>
          <p:cNvSpPr/>
          <p:nvPr/>
        </p:nvSpPr>
        <p:spPr>
          <a:xfrm>
            <a:off x="2334767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7" name="object 1857"/>
          <p:cNvSpPr/>
          <p:nvPr/>
        </p:nvSpPr>
        <p:spPr>
          <a:xfrm>
            <a:off x="2353055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8" name="object 1858"/>
          <p:cNvSpPr/>
          <p:nvPr/>
        </p:nvSpPr>
        <p:spPr>
          <a:xfrm>
            <a:off x="2371344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9" name="object 1859"/>
          <p:cNvSpPr/>
          <p:nvPr/>
        </p:nvSpPr>
        <p:spPr>
          <a:xfrm>
            <a:off x="2389632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0" name="object 1860"/>
          <p:cNvSpPr/>
          <p:nvPr/>
        </p:nvSpPr>
        <p:spPr>
          <a:xfrm>
            <a:off x="2407920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1" name="object 1861"/>
          <p:cNvSpPr/>
          <p:nvPr/>
        </p:nvSpPr>
        <p:spPr>
          <a:xfrm>
            <a:off x="2426207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2" name="object 1862"/>
          <p:cNvSpPr/>
          <p:nvPr/>
        </p:nvSpPr>
        <p:spPr>
          <a:xfrm>
            <a:off x="2444495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3" name="object 1863"/>
          <p:cNvSpPr/>
          <p:nvPr/>
        </p:nvSpPr>
        <p:spPr>
          <a:xfrm>
            <a:off x="2462783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4" name="object 1864"/>
          <p:cNvSpPr/>
          <p:nvPr/>
        </p:nvSpPr>
        <p:spPr>
          <a:xfrm>
            <a:off x="2481072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5" name="object 1865"/>
          <p:cNvSpPr/>
          <p:nvPr/>
        </p:nvSpPr>
        <p:spPr>
          <a:xfrm>
            <a:off x="2499360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6" name="object 1866"/>
          <p:cNvSpPr/>
          <p:nvPr/>
        </p:nvSpPr>
        <p:spPr>
          <a:xfrm>
            <a:off x="2517648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7" name="object 1867"/>
          <p:cNvSpPr/>
          <p:nvPr/>
        </p:nvSpPr>
        <p:spPr>
          <a:xfrm>
            <a:off x="2535935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8" name="object 1868"/>
          <p:cNvSpPr/>
          <p:nvPr/>
        </p:nvSpPr>
        <p:spPr>
          <a:xfrm>
            <a:off x="2554223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9" name="object 1869"/>
          <p:cNvSpPr/>
          <p:nvPr/>
        </p:nvSpPr>
        <p:spPr>
          <a:xfrm>
            <a:off x="2572511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0" name="object 1870"/>
          <p:cNvSpPr/>
          <p:nvPr/>
        </p:nvSpPr>
        <p:spPr>
          <a:xfrm>
            <a:off x="2590800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1" name="object 1871"/>
          <p:cNvSpPr/>
          <p:nvPr/>
        </p:nvSpPr>
        <p:spPr>
          <a:xfrm>
            <a:off x="2609088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2" name="object 1872"/>
          <p:cNvSpPr/>
          <p:nvPr/>
        </p:nvSpPr>
        <p:spPr>
          <a:xfrm>
            <a:off x="2627376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3" name="object 1873"/>
          <p:cNvSpPr/>
          <p:nvPr/>
        </p:nvSpPr>
        <p:spPr>
          <a:xfrm>
            <a:off x="2645664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4" name="object 1874"/>
          <p:cNvSpPr/>
          <p:nvPr/>
        </p:nvSpPr>
        <p:spPr>
          <a:xfrm>
            <a:off x="2663951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5" name="object 1875"/>
          <p:cNvSpPr/>
          <p:nvPr/>
        </p:nvSpPr>
        <p:spPr>
          <a:xfrm>
            <a:off x="2682239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6" name="object 1876"/>
          <p:cNvSpPr/>
          <p:nvPr/>
        </p:nvSpPr>
        <p:spPr>
          <a:xfrm>
            <a:off x="2700527" y="3308603"/>
            <a:ext cx="9144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7" name="object 1877"/>
          <p:cNvSpPr/>
          <p:nvPr/>
        </p:nvSpPr>
        <p:spPr>
          <a:xfrm>
            <a:off x="2718816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8" name="object 1878"/>
          <p:cNvSpPr/>
          <p:nvPr/>
        </p:nvSpPr>
        <p:spPr>
          <a:xfrm>
            <a:off x="2737104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9" name="object 1879"/>
          <p:cNvSpPr/>
          <p:nvPr/>
        </p:nvSpPr>
        <p:spPr>
          <a:xfrm>
            <a:off x="2755392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0" name="object 1880"/>
          <p:cNvSpPr/>
          <p:nvPr/>
        </p:nvSpPr>
        <p:spPr>
          <a:xfrm>
            <a:off x="2773679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1" name="object 1881"/>
          <p:cNvSpPr/>
          <p:nvPr/>
        </p:nvSpPr>
        <p:spPr>
          <a:xfrm>
            <a:off x="2791967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2" name="object 1882"/>
          <p:cNvSpPr/>
          <p:nvPr/>
        </p:nvSpPr>
        <p:spPr>
          <a:xfrm>
            <a:off x="2810255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3" name="object 1883"/>
          <p:cNvSpPr/>
          <p:nvPr/>
        </p:nvSpPr>
        <p:spPr>
          <a:xfrm>
            <a:off x="2828544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4" name="object 1884"/>
          <p:cNvSpPr/>
          <p:nvPr/>
        </p:nvSpPr>
        <p:spPr>
          <a:xfrm>
            <a:off x="2846832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5" name="object 1885"/>
          <p:cNvSpPr/>
          <p:nvPr/>
        </p:nvSpPr>
        <p:spPr>
          <a:xfrm>
            <a:off x="2865120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6" name="object 1886"/>
          <p:cNvSpPr/>
          <p:nvPr/>
        </p:nvSpPr>
        <p:spPr>
          <a:xfrm>
            <a:off x="2883407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7" name="object 1887"/>
          <p:cNvSpPr/>
          <p:nvPr/>
        </p:nvSpPr>
        <p:spPr>
          <a:xfrm>
            <a:off x="2901695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8" name="object 1888"/>
          <p:cNvSpPr/>
          <p:nvPr/>
        </p:nvSpPr>
        <p:spPr>
          <a:xfrm>
            <a:off x="2919983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9" name="object 1889"/>
          <p:cNvSpPr/>
          <p:nvPr/>
        </p:nvSpPr>
        <p:spPr>
          <a:xfrm>
            <a:off x="2938272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0" name="object 1890"/>
          <p:cNvSpPr/>
          <p:nvPr/>
        </p:nvSpPr>
        <p:spPr>
          <a:xfrm>
            <a:off x="2956560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1" name="object 1891"/>
          <p:cNvSpPr/>
          <p:nvPr/>
        </p:nvSpPr>
        <p:spPr>
          <a:xfrm>
            <a:off x="2974848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2" name="object 1892"/>
          <p:cNvSpPr/>
          <p:nvPr/>
        </p:nvSpPr>
        <p:spPr>
          <a:xfrm>
            <a:off x="2993135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3" name="object 1893"/>
          <p:cNvSpPr/>
          <p:nvPr/>
        </p:nvSpPr>
        <p:spPr>
          <a:xfrm>
            <a:off x="3011423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4" name="object 1894"/>
          <p:cNvSpPr/>
          <p:nvPr/>
        </p:nvSpPr>
        <p:spPr>
          <a:xfrm>
            <a:off x="3029711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5" name="object 1895"/>
          <p:cNvSpPr/>
          <p:nvPr/>
        </p:nvSpPr>
        <p:spPr>
          <a:xfrm>
            <a:off x="3048000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6" name="object 1896"/>
          <p:cNvSpPr/>
          <p:nvPr/>
        </p:nvSpPr>
        <p:spPr>
          <a:xfrm>
            <a:off x="3066288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7" name="object 1897"/>
          <p:cNvSpPr/>
          <p:nvPr/>
        </p:nvSpPr>
        <p:spPr>
          <a:xfrm>
            <a:off x="3084576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8" name="object 1898"/>
          <p:cNvSpPr/>
          <p:nvPr/>
        </p:nvSpPr>
        <p:spPr>
          <a:xfrm>
            <a:off x="3102864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9" name="object 1899"/>
          <p:cNvSpPr/>
          <p:nvPr/>
        </p:nvSpPr>
        <p:spPr>
          <a:xfrm>
            <a:off x="3121151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0" name="object 1900"/>
          <p:cNvSpPr/>
          <p:nvPr/>
        </p:nvSpPr>
        <p:spPr>
          <a:xfrm>
            <a:off x="3139439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1" name="object 1901"/>
          <p:cNvSpPr/>
          <p:nvPr/>
        </p:nvSpPr>
        <p:spPr>
          <a:xfrm>
            <a:off x="3157727" y="3308603"/>
            <a:ext cx="9144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2" name="object 1902"/>
          <p:cNvSpPr/>
          <p:nvPr/>
        </p:nvSpPr>
        <p:spPr>
          <a:xfrm>
            <a:off x="3176016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3" name="object 1903"/>
          <p:cNvSpPr/>
          <p:nvPr/>
        </p:nvSpPr>
        <p:spPr>
          <a:xfrm>
            <a:off x="3194304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4" name="object 1904"/>
          <p:cNvSpPr/>
          <p:nvPr/>
        </p:nvSpPr>
        <p:spPr>
          <a:xfrm>
            <a:off x="3212592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5" name="object 1905"/>
          <p:cNvSpPr/>
          <p:nvPr/>
        </p:nvSpPr>
        <p:spPr>
          <a:xfrm>
            <a:off x="3230879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6" name="object 1906"/>
          <p:cNvSpPr/>
          <p:nvPr/>
        </p:nvSpPr>
        <p:spPr>
          <a:xfrm>
            <a:off x="3249167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7" name="object 1907"/>
          <p:cNvSpPr/>
          <p:nvPr/>
        </p:nvSpPr>
        <p:spPr>
          <a:xfrm>
            <a:off x="3267455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8" name="object 1908"/>
          <p:cNvSpPr/>
          <p:nvPr/>
        </p:nvSpPr>
        <p:spPr>
          <a:xfrm>
            <a:off x="3285744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9" name="object 1909"/>
          <p:cNvSpPr/>
          <p:nvPr/>
        </p:nvSpPr>
        <p:spPr>
          <a:xfrm>
            <a:off x="3304032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0" name="object 1910"/>
          <p:cNvSpPr/>
          <p:nvPr/>
        </p:nvSpPr>
        <p:spPr>
          <a:xfrm>
            <a:off x="3322320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1" name="object 1911"/>
          <p:cNvSpPr/>
          <p:nvPr/>
        </p:nvSpPr>
        <p:spPr>
          <a:xfrm>
            <a:off x="3340608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2" name="object 1912"/>
          <p:cNvSpPr/>
          <p:nvPr/>
        </p:nvSpPr>
        <p:spPr>
          <a:xfrm>
            <a:off x="3358896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3" name="object 1913"/>
          <p:cNvSpPr/>
          <p:nvPr/>
        </p:nvSpPr>
        <p:spPr>
          <a:xfrm>
            <a:off x="3377184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4" name="object 1914"/>
          <p:cNvSpPr/>
          <p:nvPr/>
        </p:nvSpPr>
        <p:spPr>
          <a:xfrm>
            <a:off x="3395471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5" name="object 1915"/>
          <p:cNvSpPr/>
          <p:nvPr/>
        </p:nvSpPr>
        <p:spPr>
          <a:xfrm>
            <a:off x="3413759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6" name="object 1916"/>
          <p:cNvSpPr/>
          <p:nvPr/>
        </p:nvSpPr>
        <p:spPr>
          <a:xfrm>
            <a:off x="3432047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7" name="object 1917"/>
          <p:cNvSpPr/>
          <p:nvPr/>
        </p:nvSpPr>
        <p:spPr>
          <a:xfrm>
            <a:off x="3450335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8" name="object 1918"/>
          <p:cNvSpPr/>
          <p:nvPr/>
        </p:nvSpPr>
        <p:spPr>
          <a:xfrm>
            <a:off x="3468623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9" name="object 1919"/>
          <p:cNvSpPr/>
          <p:nvPr/>
        </p:nvSpPr>
        <p:spPr>
          <a:xfrm>
            <a:off x="3486911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0" name="object 1920"/>
          <p:cNvSpPr/>
          <p:nvPr/>
        </p:nvSpPr>
        <p:spPr>
          <a:xfrm>
            <a:off x="3505200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1" name="object 1921"/>
          <p:cNvSpPr/>
          <p:nvPr/>
        </p:nvSpPr>
        <p:spPr>
          <a:xfrm>
            <a:off x="3523488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2" name="object 1922"/>
          <p:cNvSpPr/>
          <p:nvPr/>
        </p:nvSpPr>
        <p:spPr>
          <a:xfrm>
            <a:off x="3541776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3" name="object 1923"/>
          <p:cNvSpPr/>
          <p:nvPr/>
        </p:nvSpPr>
        <p:spPr>
          <a:xfrm>
            <a:off x="3560064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4" name="object 1924"/>
          <p:cNvSpPr/>
          <p:nvPr/>
        </p:nvSpPr>
        <p:spPr>
          <a:xfrm>
            <a:off x="3578352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5" name="object 1925"/>
          <p:cNvSpPr/>
          <p:nvPr/>
        </p:nvSpPr>
        <p:spPr>
          <a:xfrm>
            <a:off x="3596640" y="3308603"/>
            <a:ext cx="9144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6" name="object 1926"/>
          <p:cNvSpPr/>
          <p:nvPr/>
        </p:nvSpPr>
        <p:spPr>
          <a:xfrm>
            <a:off x="3614928" y="3308603"/>
            <a:ext cx="9144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7" name="object 1927"/>
          <p:cNvSpPr/>
          <p:nvPr/>
        </p:nvSpPr>
        <p:spPr>
          <a:xfrm>
            <a:off x="3633215" y="3308603"/>
            <a:ext cx="9144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8" name="object 1928"/>
          <p:cNvSpPr/>
          <p:nvPr/>
        </p:nvSpPr>
        <p:spPr>
          <a:xfrm>
            <a:off x="3651503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9" name="object 1929"/>
          <p:cNvSpPr/>
          <p:nvPr/>
        </p:nvSpPr>
        <p:spPr>
          <a:xfrm>
            <a:off x="3669791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0" name="object 1930"/>
          <p:cNvSpPr/>
          <p:nvPr/>
        </p:nvSpPr>
        <p:spPr>
          <a:xfrm>
            <a:off x="3688079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1" name="object 1931"/>
          <p:cNvSpPr/>
          <p:nvPr/>
        </p:nvSpPr>
        <p:spPr>
          <a:xfrm>
            <a:off x="3706367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2" name="object 1932"/>
          <p:cNvSpPr/>
          <p:nvPr/>
        </p:nvSpPr>
        <p:spPr>
          <a:xfrm>
            <a:off x="3724655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3" name="object 1933"/>
          <p:cNvSpPr/>
          <p:nvPr/>
        </p:nvSpPr>
        <p:spPr>
          <a:xfrm>
            <a:off x="3742944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4" name="object 1934"/>
          <p:cNvSpPr/>
          <p:nvPr/>
        </p:nvSpPr>
        <p:spPr>
          <a:xfrm>
            <a:off x="3761232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5" name="object 1935"/>
          <p:cNvSpPr/>
          <p:nvPr/>
        </p:nvSpPr>
        <p:spPr>
          <a:xfrm>
            <a:off x="3779520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6" name="object 1936"/>
          <p:cNvSpPr/>
          <p:nvPr/>
        </p:nvSpPr>
        <p:spPr>
          <a:xfrm>
            <a:off x="3797808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7" name="object 1937"/>
          <p:cNvSpPr/>
          <p:nvPr/>
        </p:nvSpPr>
        <p:spPr>
          <a:xfrm>
            <a:off x="3816096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8" name="object 1938"/>
          <p:cNvSpPr/>
          <p:nvPr/>
        </p:nvSpPr>
        <p:spPr>
          <a:xfrm>
            <a:off x="3834384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9" name="object 1939"/>
          <p:cNvSpPr/>
          <p:nvPr/>
        </p:nvSpPr>
        <p:spPr>
          <a:xfrm>
            <a:off x="3852671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0" name="object 1940"/>
          <p:cNvSpPr/>
          <p:nvPr/>
        </p:nvSpPr>
        <p:spPr>
          <a:xfrm>
            <a:off x="3870959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1" name="object 1941"/>
          <p:cNvSpPr/>
          <p:nvPr/>
        </p:nvSpPr>
        <p:spPr>
          <a:xfrm>
            <a:off x="3889247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2" name="object 1942"/>
          <p:cNvSpPr/>
          <p:nvPr/>
        </p:nvSpPr>
        <p:spPr>
          <a:xfrm>
            <a:off x="3907535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3" name="object 1943"/>
          <p:cNvSpPr/>
          <p:nvPr/>
        </p:nvSpPr>
        <p:spPr>
          <a:xfrm>
            <a:off x="3925823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4" name="object 1944"/>
          <p:cNvSpPr/>
          <p:nvPr/>
        </p:nvSpPr>
        <p:spPr>
          <a:xfrm>
            <a:off x="3944111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5" name="object 1945"/>
          <p:cNvSpPr/>
          <p:nvPr/>
        </p:nvSpPr>
        <p:spPr>
          <a:xfrm>
            <a:off x="3962400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6" name="object 1946"/>
          <p:cNvSpPr/>
          <p:nvPr/>
        </p:nvSpPr>
        <p:spPr>
          <a:xfrm>
            <a:off x="3980688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7" name="object 1947"/>
          <p:cNvSpPr/>
          <p:nvPr/>
        </p:nvSpPr>
        <p:spPr>
          <a:xfrm>
            <a:off x="3998976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8" name="object 1948"/>
          <p:cNvSpPr/>
          <p:nvPr/>
        </p:nvSpPr>
        <p:spPr>
          <a:xfrm>
            <a:off x="4017264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9" name="object 1949"/>
          <p:cNvSpPr/>
          <p:nvPr/>
        </p:nvSpPr>
        <p:spPr>
          <a:xfrm>
            <a:off x="4035552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0" name="object 1950"/>
          <p:cNvSpPr/>
          <p:nvPr/>
        </p:nvSpPr>
        <p:spPr>
          <a:xfrm>
            <a:off x="4053840" y="3308603"/>
            <a:ext cx="9144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1" name="object 1951"/>
          <p:cNvSpPr/>
          <p:nvPr/>
        </p:nvSpPr>
        <p:spPr>
          <a:xfrm>
            <a:off x="4072128" y="3308603"/>
            <a:ext cx="9144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2" name="object 1952"/>
          <p:cNvSpPr/>
          <p:nvPr/>
        </p:nvSpPr>
        <p:spPr>
          <a:xfrm>
            <a:off x="4090415" y="3308603"/>
            <a:ext cx="9144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3" name="object 1953"/>
          <p:cNvSpPr/>
          <p:nvPr/>
        </p:nvSpPr>
        <p:spPr>
          <a:xfrm>
            <a:off x="4108703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4" name="object 1954"/>
          <p:cNvSpPr/>
          <p:nvPr/>
        </p:nvSpPr>
        <p:spPr>
          <a:xfrm>
            <a:off x="4126991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5" name="object 1955"/>
          <p:cNvSpPr/>
          <p:nvPr/>
        </p:nvSpPr>
        <p:spPr>
          <a:xfrm>
            <a:off x="4145279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6" name="object 1956"/>
          <p:cNvSpPr/>
          <p:nvPr/>
        </p:nvSpPr>
        <p:spPr>
          <a:xfrm>
            <a:off x="4163567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7" name="object 1957"/>
          <p:cNvSpPr/>
          <p:nvPr/>
        </p:nvSpPr>
        <p:spPr>
          <a:xfrm>
            <a:off x="4181855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8" name="object 1958"/>
          <p:cNvSpPr/>
          <p:nvPr/>
        </p:nvSpPr>
        <p:spPr>
          <a:xfrm>
            <a:off x="4200144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9" name="object 1959"/>
          <p:cNvSpPr/>
          <p:nvPr/>
        </p:nvSpPr>
        <p:spPr>
          <a:xfrm>
            <a:off x="4218432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0" name="object 1960"/>
          <p:cNvSpPr/>
          <p:nvPr/>
        </p:nvSpPr>
        <p:spPr>
          <a:xfrm>
            <a:off x="4236720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1" name="object 1961"/>
          <p:cNvSpPr/>
          <p:nvPr/>
        </p:nvSpPr>
        <p:spPr>
          <a:xfrm>
            <a:off x="4255008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2" name="object 1962"/>
          <p:cNvSpPr/>
          <p:nvPr/>
        </p:nvSpPr>
        <p:spPr>
          <a:xfrm>
            <a:off x="4273296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3" name="object 1963"/>
          <p:cNvSpPr/>
          <p:nvPr/>
        </p:nvSpPr>
        <p:spPr>
          <a:xfrm>
            <a:off x="4291584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4" name="object 1964"/>
          <p:cNvSpPr/>
          <p:nvPr/>
        </p:nvSpPr>
        <p:spPr>
          <a:xfrm>
            <a:off x="4309871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5" name="object 1965"/>
          <p:cNvSpPr/>
          <p:nvPr/>
        </p:nvSpPr>
        <p:spPr>
          <a:xfrm>
            <a:off x="4328159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6" name="object 1966"/>
          <p:cNvSpPr/>
          <p:nvPr/>
        </p:nvSpPr>
        <p:spPr>
          <a:xfrm>
            <a:off x="4346447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7" name="object 1967"/>
          <p:cNvSpPr/>
          <p:nvPr/>
        </p:nvSpPr>
        <p:spPr>
          <a:xfrm>
            <a:off x="4364735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8" name="object 1968"/>
          <p:cNvSpPr/>
          <p:nvPr/>
        </p:nvSpPr>
        <p:spPr>
          <a:xfrm>
            <a:off x="4383023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9" name="object 1969"/>
          <p:cNvSpPr/>
          <p:nvPr/>
        </p:nvSpPr>
        <p:spPr>
          <a:xfrm>
            <a:off x="4401311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0" name="object 1970"/>
          <p:cNvSpPr/>
          <p:nvPr/>
        </p:nvSpPr>
        <p:spPr>
          <a:xfrm>
            <a:off x="4419600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1" name="object 1971"/>
          <p:cNvSpPr/>
          <p:nvPr/>
        </p:nvSpPr>
        <p:spPr>
          <a:xfrm>
            <a:off x="4437888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2" name="object 1972"/>
          <p:cNvSpPr/>
          <p:nvPr/>
        </p:nvSpPr>
        <p:spPr>
          <a:xfrm>
            <a:off x="4456176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3" name="object 1973"/>
          <p:cNvSpPr/>
          <p:nvPr/>
        </p:nvSpPr>
        <p:spPr>
          <a:xfrm>
            <a:off x="4474464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4" name="object 1974"/>
          <p:cNvSpPr/>
          <p:nvPr/>
        </p:nvSpPr>
        <p:spPr>
          <a:xfrm>
            <a:off x="4492752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5" name="object 1975"/>
          <p:cNvSpPr/>
          <p:nvPr/>
        </p:nvSpPr>
        <p:spPr>
          <a:xfrm>
            <a:off x="4511040" y="3308603"/>
            <a:ext cx="9144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6" name="object 1976"/>
          <p:cNvSpPr/>
          <p:nvPr/>
        </p:nvSpPr>
        <p:spPr>
          <a:xfrm>
            <a:off x="4529328" y="3308603"/>
            <a:ext cx="9144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7" name="object 1977"/>
          <p:cNvSpPr/>
          <p:nvPr/>
        </p:nvSpPr>
        <p:spPr>
          <a:xfrm>
            <a:off x="4547615" y="3308603"/>
            <a:ext cx="9144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8" name="object 1978"/>
          <p:cNvSpPr/>
          <p:nvPr/>
        </p:nvSpPr>
        <p:spPr>
          <a:xfrm>
            <a:off x="4565903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9" name="object 1979"/>
          <p:cNvSpPr/>
          <p:nvPr/>
        </p:nvSpPr>
        <p:spPr>
          <a:xfrm>
            <a:off x="4584191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0" name="object 1980"/>
          <p:cNvSpPr/>
          <p:nvPr/>
        </p:nvSpPr>
        <p:spPr>
          <a:xfrm>
            <a:off x="4602479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1" name="object 1981"/>
          <p:cNvSpPr/>
          <p:nvPr/>
        </p:nvSpPr>
        <p:spPr>
          <a:xfrm>
            <a:off x="4620767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2" name="object 1982"/>
          <p:cNvSpPr/>
          <p:nvPr/>
        </p:nvSpPr>
        <p:spPr>
          <a:xfrm>
            <a:off x="4639055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3" name="object 1983"/>
          <p:cNvSpPr/>
          <p:nvPr/>
        </p:nvSpPr>
        <p:spPr>
          <a:xfrm>
            <a:off x="4657344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4" name="object 1984"/>
          <p:cNvSpPr/>
          <p:nvPr/>
        </p:nvSpPr>
        <p:spPr>
          <a:xfrm>
            <a:off x="4675632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5" name="object 1985"/>
          <p:cNvSpPr/>
          <p:nvPr/>
        </p:nvSpPr>
        <p:spPr>
          <a:xfrm>
            <a:off x="4693920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6" name="object 1986"/>
          <p:cNvSpPr/>
          <p:nvPr/>
        </p:nvSpPr>
        <p:spPr>
          <a:xfrm>
            <a:off x="4712208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7" name="object 1987"/>
          <p:cNvSpPr/>
          <p:nvPr/>
        </p:nvSpPr>
        <p:spPr>
          <a:xfrm>
            <a:off x="4730496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8" name="object 1988"/>
          <p:cNvSpPr/>
          <p:nvPr/>
        </p:nvSpPr>
        <p:spPr>
          <a:xfrm>
            <a:off x="4748784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9" name="object 1989"/>
          <p:cNvSpPr/>
          <p:nvPr/>
        </p:nvSpPr>
        <p:spPr>
          <a:xfrm>
            <a:off x="4767071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0" name="object 1990"/>
          <p:cNvSpPr/>
          <p:nvPr/>
        </p:nvSpPr>
        <p:spPr>
          <a:xfrm>
            <a:off x="4785359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1" name="object 1991"/>
          <p:cNvSpPr/>
          <p:nvPr/>
        </p:nvSpPr>
        <p:spPr>
          <a:xfrm>
            <a:off x="4803647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2" name="object 1992"/>
          <p:cNvSpPr/>
          <p:nvPr/>
        </p:nvSpPr>
        <p:spPr>
          <a:xfrm>
            <a:off x="4821935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3" name="object 1993"/>
          <p:cNvSpPr/>
          <p:nvPr/>
        </p:nvSpPr>
        <p:spPr>
          <a:xfrm>
            <a:off x="4840223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4" name="object 1994"/>
          <p:cNvSpPr/>
          <p:nvPr/>
        </p:nvSpPr>
        <p:spPr>
          <a:xfrm>
            <a:off x="4858511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5" name="object 1995"/>
          <p:cNvSpPr/>
          <p:nvPr/>
        </p:nvSpPr>
        <p:spPr>
          <a:xfrm>
            <a:off x="4876800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6" name="object 1996"/>
          <p:cNvSpPr/>
          <p:nvPr/>
        </p:nvSpPr>
        <p:spPr>
          <a:xfrm>
            <a:off x="4895088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7" name="object 1997"/>
          <p:cNvSpPr/>
          <p:nvPr/>
        </p:nvSpPr>
        <p:spPr>
          <a:xfrm>
            <a:off x="4913376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8" name="object 1998"/>
          <p:cNvSpPr/>
          <p:nvPr/>
        </p:nvSpPr>
        <p:spPr>
          <a:xfrm>
            <a:off x="4931664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9" name="object 1999"/>
          <p:cNvSpPr/>
          <p:nvPr/>
        </p:nvSpPr>
        <p:spPr>
          <a:xfrm>
            <a:off x="4949952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0" name="object 2000"/>
          <p:cNvSpPr/>
          <p:nvPr/>
        </p:nvSpPr>
        <p:spPr>
          <a:xfrm>
            <a:off x="4968240" y="3308603"/>
            <a:ext cx="9144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1" name="object 2001"/>
          <p:cNvSpPr/>
          <p:nvPr/>
        </p:nvSpPr>
        <p:spPr>
          <a:xfrm>
            <a:off x="4986528" y="3308603"/>
            <a:ext cx="9144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2" name="object 2002"/>
          <p:cNvSpPr/>
          <p:nvPr/>
        </p:nvSpPr>
        <p:spPr>
          <a:xfrm>
            <a:off x="5004815" y="3308603"/>
            <a:ext cx="9144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3" name="object 2003"/>
          <p:cNvSpPr/>
          <p:nvPr/>
        </p:nvSpPr>
        <p:spPr>
          <a:xfrm>
            <a:off x="5023103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4" name="object 2004"/>
          <p:cNvSpPr/>
          <p:nvPr/>
        </p:nvSpPr>
        <p:spPr>
          <a:xfrm>
            <a:off x="5041391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5" name="object 2005"/>
          <p:cNvSpPr/>
          <p:nvPr/>
        </p:nvSpPr>
        <p:spPr>
          <a:xfrm>
            <a:off x="5059679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6" name="object 2006"/>
          <p:cNvSpPr/>
          <p:nvPr/>
        </p:nvSpPr>
        <p:spPr>
          <a:xfrm>
            <a:off x="5077967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7" name="object 2007"/>
          <p:cNvSpPr/>
          <p:nvPr/>
        </p:nvSpPr>
        <p:spPr>
          <a:xfrm>
            <a:off x="5096255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8" name="object 2008"/>
          <p:cNvSpPr/>
          <p:nvPr/>
        </p:nvSpPr>
        <p:spPr>
          <a:xfrm>
            <a:off x="5114544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9" name="object 2009"/>
          <p:cNvSpPr/>
          <p:nvPr/>
        </p:nvSpPr>
        <p:spPr>
          <a:xfrm>
            <a:off x="5132832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0" name="object 2010"/>
          <p:cNvSpPr/>
          <p:nvPr/>
        </p:nvSpPr>
        <p:spPr>
          <a:xfrm>
            <a:off x="5151120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1" name="object 2011"/>
          <p:cNvSpPr/>
          <p:nvPr/>
        </p:nvSpPr>
        <p:spPr>
          <a:xfrm>
            <a:off x="5169408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2" name="object 2012"/>
          <p:cNvSpPr/>
          <p:nvPr/>
        </p:nvSpPr>
        <p:spPr>
          <a:xfrm>
            <a:off x="5187696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3" name="object 2013"/>
          <p:cNvSpPr/>
          <p:nvPr/>
        </p:nvSpPr>
        <p:spPr>
          <a:xfrm>
            <a:off x="5205984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4" name="object 2014"/>
          <p:cNvSpPr/>
          <p:nvPr/>
        </p:nvSpPr>
        <p:spPr>
          <a:xfrm>
            <a:off x="5224271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5" name="object 2015"/>
          <p:cNvSpPr/>
          <p:nvPr/>
        </p:nvSpPr>
        <p:spPr>
          <a:xfrm>
            <a:off x="5242559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6" name="object 2016"/>
          <p:cNvSpPr/>
          <p:nvPr/>
        </p:nvSpPr>
        <p:spPr>
          <a:xfrm>
            <a:off x="5260847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7" name="object 2017"/>
          <p:cNvSpPr/>
          <p:nvPr/>
        </p:nvSpPr>
        <p:spPr>
          <a:xfrm>
            <a:off x="5279135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8" name="object 2018"/>
          <p:cNvSpPr/>
          <p:nvPr/>
        </p:nvSpPr>
        <p:spPr>
          <a:xfrm>
            <a:off x="5297423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9" name="object 2019"/>
          <p:cNvSpPr/>
          <p:nvPr/>
        </p:nvSpPr>
        <p:spPr>
          <a:xfrm>
            <a:off x="5315711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0" name="object 2020"/>
          <p:cNvSpPr/>
          <p:nvPr/>
        </p:nvSpPr>
        <p:spPr>
          <a:xfrm>
            <a:off x="5334000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1" name="object 2021"/>
          <p:cNvSpPr/>
          <p:nvPr/>
        </p:nvSpPr>
        <p:spPr>
          <a:xfrm>
            <a:off x="5352288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2" name="object 2022"/>
          <p:cNvSpPr/>
          <p:nvPr/>
        </p:nvSpPr>
        <p:spPr>
          <a:xfrm>
            <a:off x="5370576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3" name="object 2023"/>
          <p:cNvSpPr/>
          <p:nvPr/>
        </p:nvSpPr>
        <p:spPr>
          <a:xfrm>
            <a:off x="5388864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4" name="object 2024"/>
          <p:cNvSpPr/>
          <p:nvPr/>
        </p:nvSpPr>
        <p:spPr>
          <a:xfrm>
            <a:off x="5407152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5" name="object 2025"/>
          <p:cNvSpPr/>
          <p:nvPr/>
        </p:nvSpPr>
        <p:spPr>
          <a:xfrm>
            <a:off x="5425440" y="3308603"/>
            <a:ext cx="9144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6" name="object 2026"/>
          <p:cNvSpPr/>
          <p:nvPr/>
        </p:nvSpPr>
        <p:spPr>
          <a:xfrm>
            <a:off x="5443728" y="3308603"/>
            <a:ext cx="9144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7" name="object 2027"/>
          <p:cNvSpPr/>
          <p:nvPr/>
        </p:nvSpPr>
        <p:spPr>
          <a:xfrm>
            <a:off x="5462015" y="3308603"/>
            <a:ext cx="9144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8" name="object 2028"/>
          <p:cNvSpPr/>
          <p:nvPr/>
        </p:nvSpPr>
        <p:spPr>
          <a:xfrm>
            <a:off x="5480303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9" name="object 2029"/>
          <p:cNvSpPr/>
          <p:nvPr/>
        </p:nvSpPr>
        <p:spPr>
          <a:xfrm>
            <a:off x="5498591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0" name="object 2030"/>
          <p:cNvSpPr/>
          <p:nvPr/>
        </p:nvSpPr>
        <p:spPr>
          <a:xfrm>
            <a:off x="5516879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1" name="object 2031"/>
          <p:cNvSpPr/>
          <p:nvPr/>
        </p:nvSpPr>
        <p:spPr>
          <a:xfrm>
            <a:off x="5535167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2" name="object 2032"/>
          <p:cNvSpPr/>
          <p:nvPr/>
        </p:nvSpPr>
        <p:spPr>
          <a:xfrm>
            <a:off x="5553455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3" name="object 2033"/>
          <p:cNvSpPr/>
          <p:nvPr/>
        </p:nvSpPr>
        <p:spPr>
          <a:xfrm>
            <a:off x="5571744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4" name="object 2034"/>
          <p:cNvSpPr/>
          <p:nvPr/>
        </p:nvSpPr>
        <p:spPr>
          <a:xfrm>
            <a:off x="5590032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5" name="object 2035"/>
          <p:cNvSpPr/>
          <p:nvPr/>
        </p:nvSpPr>
        <p:spPr>
          <a:xfrm>
            <a:off x="5608320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6" name="object 2036"/>
          <p:cNvSpPr/>
          <p:nvPr/>
        </p:nvSpPr>
        <p:spPr>
          <a:xfrm>
            <a:off x="5626608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7" name="object 2037"/>
          <p:cNvSpPr/>
          <p:nvPr/>
        </p:nvSpPr>
        <p:spPr>
          <a:xfrm>
            <a:off x="5644896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8" name="object 2038"/>
          <p:cNvSpPr/>
          <p:nvPr/>
        </p:nvSpPr>
        <p:spPr>
          <a:xfrm>
            <a:off x="5663184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9" name="object 2039"/>
          <p:cNvSpPr/>
          <p:nvPr/>
        </p:nvSpPr>
        <p:spPr>
          <a:xfrm>
            <a:off x="5681471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0" name="object 2040"/>
          <p:cNvSpPr/>
          <p:nvPr/>
        </p:nvSpPr>
        <p:spPr>
          <a:xfrm>
            <a:off x="5699759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1" name="object 2041"/>
          <p:cNvSpPr/>
          <p:nvPr/>
        </p:nvSpPr>
        <p:spPr>
          <a:xfrm>
            <a:off x="5718047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2" name="object 2042"/>
          <p:cNvSpPr/>
          <p:nvPr/>
        </p:nvSpPr>
        <p:spPr>
          <a:xfrm>
            <a:off x="5736335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3" name="object 2043"/>
          <p:cNvSpPr/>
          <p:nvPr/>
        </p:nvSpPr>
        <p:spPr>
          <a:xfrm>
            <a:off x="5754623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4" name="object 2044"/>
          <p:cNvSpPr/>
          <p:nvPr/>
        </p:nvSpPr>
        <p:spPr>
          <a:xfrm>
            <a:off x="5772911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5" name="object 2045"/>
          <p:cNvSpPr/>
          <p:nvPr/>
        </p:nvSpPr>
        <p:spPr>
          <a:xfrm>
            <a:off x="5791200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6" name="object 2046"/>
          <p:cNvSpPr/>
          <p:nvPr/>
        </p:nvSpPr>
        <p:spPr>
          <a:xfrm>
            <a:off x="5809488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7" name="object 2047"/>
          <p:cNvSpPr/>
          <p:nvPr/>
        </p:nvSpPr>
        <p:spPr>
          <a:xfrm>
            <a:off x="5827776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8" name="object 2048"/>
          <p:cNvSpPr/>
          <p:nvPr/>
        </p:nvSpPr>
        <p:spPr>
          <a:xfrm>
            <a:off x="5846064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9" name="object 2049"/>
          <p:cNvSpPr/>
          <p:nvPr/>
        </p:nvSpPr>
        <p:spPr>
          <a:xfrm>
            <a:off x="5864352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0" name="object 2050"/>
          <p:cNvSpPr/>
          <p:nvPr/>
        </p:nvSpPr>
        <p:spPr>
          <a:xfrm>
            <a:off x="5882640" y="3308603"/>
            <a:ext cx="9144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1" name="object 2051"/>
          <p:cNvSpPr/>
          <p:nvPr/>
        </p:nvSpPr>
        <p:spPr>
          <a:xfrm>
            <a:off x="5900928" y="3308603"/>
            <a:ext cx="9144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2" name="object 2052"/>
          <p:cNvSpPr/>
          <p:nvPr/>
        </p:nvSpPr>
        <p:spPr>
          <a:xfrm>
            <a:off x="5919215" y="3308603"/>
            <a:ext cx="9144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3" name="object 2053"/>
          <p:cNvSpPr/>
          <p:nvPr/>
        </p:nvSpPr>
        <p:spPr>
          <a:xfrm>
            <a:off x="5937503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4" name="object 2054"/>
          <p:cNvSpPr/>
          <p:nvPr/>
        </p:nvSpPr>
        <p:spPr>
          <a:xfrm>
            <a:off x="5955791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5" name="object 2055"/>
          <p:cNvSpPr/>
          <p:nvPr/>
        </p:nvSpPr>
        <p:spPr>
          <a:xfrm>
            <a:off x="5974079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6" name="object 2056"/>
          <p:cNvSpPr/>
          <p:nvPr/>
        </p:nvSpPr>
        <p:spPr>
          <a:xfrm>
            <a:off x="5992367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7" name="object 2057"/>
          <p:cNvSpPr/>
          <p:nvPr/>
        </p:nvSpPr>
        <p:spPr>
          <a:xfrm>
            <a:off x="6010655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8" name="object 2058"/>
          <p:cNvSpPr/>
          <p:nvPr/>
        </p:nvSpPr>
        <p:spPr>
          <a:xfrm>
            <a:off x="6028944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9" name="object 2059"/>
          <p:cNvSpPr/>
          <p:nvPr/>
        </p:nvSpPr>
        <p:spPr>
          <a:xfrm>
            <a:off x="6047232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0" name="object 2060"/>
          <p:cNvSpPr/>
          <p:nvPr/>
        </p:nvSpPr>
        <p:spPr>
          <a:xfrm>
            <a:off x="6065520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1" name="object 2061"/>
          <p:cNvSpPr/>
          <p:nvPr/>
        </p:nvSpPr>
        <p:spPr>
          <a:xfrm>
            <a:off x="6083808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2" name="object 2062"/>
          <p:cNvSpPr/>
          <p:nvPr/>
        </p:nvSpPr>
        <p:spPr>
          <a:xfrm>
            <a:off x="6102096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3" name="object 2063"/>
          <p:cNvSpPr/>
          <p:nvPr/>
        </p:nvSpPr>
        <p:spPr>
          <a:xfrm>
            <a:off x="6120384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4" name="object 2064"/>
          <p:cNvSpPr/>
          <p:nvPr/>
        </p:nvSpPr>
        <p:spPr>
          <a:xfrm>
            <a:off x="6138671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5" name="object 2065"/>
          <p:cNvSpPr/>
          <p:nvPr/>
        </p:nvSpPr>
        <p:spPr>
          <a:xfrm>
            <a:off x="6156959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6" name="object 2066"/>
          <p:cNvSpPr/>
          <p:nvPr/>
        </p:nvSpPr>
        <p:spPr>
          <a:xfrm>
            <a:off x="6175247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7" name="object 2067"/>
          <p:cNvSpPr/>
          <p:nvPr/>
        </p:nvSpPr>
        <p:spPr>
          <a:xfrm>
            <a:off x="6193535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8" name="object 2068"/>
          <p:cNvSpPr/>
          <p:nvPr/>
        </p:nvSpPr>
        <p:spPr>
          <a:xfrm>
            <a:off x="6211823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9" name="object 2069"/>
          <p:cNvSpPr/>
          <p:nvPr/>
        </p:nvSpPr>
        <p:spPr>
          <a:xfrm>
            <a:off x="6230111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0" name="object 2070"/>
          <p:cNvSpPr/>
          <p:nvPr/>
        </p:nvSpPr>
        <p:spPr>
          <a:xfrm>
            <a:off x="6248400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1" name="object 2071"/>
          <p:cNvSpPr/>
          <p:nvPr/>
        </p:nvSpPr>
        <p:spPr>
          <a:xfrm>
            <a:off x="6266688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2" name="object 2072"/>
          <p:cNvSpPr/>
          <p:nvPr/>
        </p:nvSpPr>
        <p:spPr>
          <a:xfrm>
            <a:off x="6284976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3" name="object 2073"/>
          <p:cNvSpPr/>
          <p:nvPr/>
        </p:nvSpPr>
        <p:spPr>
          <a:xfrm>
            <a:off x="6303264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4" name="object 2074"/>
          <p:cNvSpPr/>
          <p:nvPr/>
        </p:nvSpPr>
        <p:spPr>
          <a:xfrm>
            <a:off x="6321552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5" name="object 2075"/>
          <p:cNvSpPr/>
          <p:nvPr/>
        </p:nvSpPr>
        <p:spPr>
          <a:xfrm>
            <a:off x="6339840" y="3308603"/>
            <a:ext cx="9144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6" name="object 2076"/>
          <p:cNvSpPr/>
          <p:nvPr/>
        </p:nvSpPr>
        <p:spPr>
          <a:xfrm>
            <a:off x="6358128" y="3308603"/>
            <a:ext cx="9144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7" name="object 2077"/>
          <p:cNvSpPr/>
          <p:nvPr/>
        </p:nvSpPr>
        <p:spPr>
          <a:xfrm>
            <a:off x="6376415" y="3308603"/>
            <a:ext cx="9144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8" name="object 2078"/>
          <p:cNvSpPr/>
          <p:nvPr/>
        </p:nvSpPr>
        <p:spPr>
          <a:xfrm>
            <a:off x="6394703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9" name="object 2079"/>
          <p:cNvSpPr/>
          <p:nvPr/>
        </p:nvSpPr>
        <p:spPr>
          <a:xfrm>
            <a:off x="6412991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0" name="object 2080"/>
          <p:cNvSpPr/>
          <p:nvPr/>
        </p:nvSpPr>
        <p:spPr>
          <a:xfrm>
            <a:off x="6431279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1" name="object 2081"/>
          <p:cNvSpPr/>
          <p:nvPr/>
        </p:nvSpPr>
        <p:spPr>
          <a:xfrm>
            <a:off x="6449567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2" name="object 2082"/>
          <p:cNvSpPr/>
          <p:nvPr/>
        </p:nvSpPr>
        <p:spPr>
          <a:xfrm>
            <a:off x="6467855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3" name="object 2083"/>
          <p:cNvSpPr/>
          <p:nvPr/>
        </p:nvSpPr>
        <p:spPr>
          <a:xfrm>
            <a:off x="6486144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4" name="object 2084"/>
          <p:cNvSpPr/>
          <p:nvPr/>
        </p:nvSpPr>
        <p:spPr>
          <a:xfrm>
            <a:off x="6504431" y="3308603"/>
            <a:ext cx="9144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5" name="object 2085"/>
          <p:cNvSpPr/>
          <p:nvPr/>
        </p:nvSpPr>
        <p:spPr>
          <a:xfrm>
            <a:off x="6522719" y="3308603"/>
            <a:ext cx="9144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6" name="object 2086"/>
          <p:cNvSpPr/>
          <p:nvPr/>
        </p:nvSpPr>
        <p:spPr>
          <a:xfrm>
            <a:off x="6541007" y="3308603"/>
            <a:ext cx="9144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7" name="object 2087"/>
          <p:cNvSpPr/>
          <p:nvPr/>
        </p:nvSpPr>
        <p:spPr>
          <a:xfrm>
            <a:off x="6559295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8" name="object 2088"/>
          <p:cNvSpPr/>
          <p:nvPr/>
        </p:nvSpPr>
        <p:spPr>
          <a:xfrm>
            <a:off x="6577583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9" name="object 2089"/>
          <p:cNvSpPr/>
          <p:nvPr/>
        </p:nvSpPr>
        <p:spPr>
          <a:xfrm>
            <a:off x="6595871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0" name="object 2090"/>
          <p:cNvSpPr/>
          <p:nvPr/>
        </p:nvSpPr>
        <p:spPr>
          <a:xfrm>
            <a:off x="6614159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1" name="object 2091"/>
          <p:cNvSpPr/>
          <p:nvPr/>
        </p:nvSpPr>
        <p:spPr>
          <a:xfrm>
            <a:off x="6632447" y="3308603"/>
            <a:ext cx="9144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2" name="object 2092"/>
          <p:cNvSpPr/>
          <p:nvPr/>
        </p:nvSpPr>
        <p:spPr>
          <a:xfrm>
            <a:off x="6650735" y="3308603"/>
            <a:ext cx="9144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3" name="object 2093"/>
          <p:cNvSpPr/>
          <p:nvPr/>
        </p:nvSpPr>
        <p:spPr>
          <a:xfrm>
            <a:off x="6669023" y="3308603"/>
            <a:ext cx="9144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4" name="object 2094"/>
          <p:cNvSpPr/>
          <p:nvPr/>
        </p:nvSpPr>
        <p:spPr>
          <a:xfrm>
            <a:off x="6687311" y="3308603"/>
            <a:ext cx="9144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5" name="object 2095"/>
          <p:cNvSpPr/>
          <p:nvPr/>
        </p:nvSpPr>
        <p:spPr>
          <a:xfrm>
            <a:off x="6705600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6" name="object 2096"/>
          <p:cNvSpPr/>
          <p:nvPr/>
        </p:nvSpPr>
        <p:spPr>
          <a:xfrm>
            <a:off x="6723888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7" name="object 2097"/>
          <p:cNvSpPr/>
          <p:nvPr/>
        </p:nvSpPr>
        <p:spPr>
          <a:xfrm>
            <a:off x="6742176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8" name="object 2098"/>
          <p:cNvSpPr/>
          <p:nvPr/>
        </p:nvSpPr>
        <p:spPr>
          <a:xfrm>
            <a:off x="6760464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9" name="object 2099"/>
          <p:cNvSpPr/>
          <p:nvPr/>
        </p:nvSpPr>
        <p:spPr>
          <a:xfrm>
            <a:off x="6778752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0" name="object 2100"/>
          <p:cNvSpPr/>
          <p:nvPr/>
        </p:nvSpPr>
        <p:spPr>
          <a:xfrm>
            <a:off x="6797040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1" name="object 2101"/>
          <p:cNvSpPr/>
          <p:nvPr/>
        </p:nvSpPr>
        <p:spPr>
          <a:xfrm>
            <a:off x="6815328" y="3308603"/>
            <a:ext cx="9144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2" name="object 2102"/>
          <p:cNvSpPr/>
          <p:nvPr/>
        </p:nvSpPr>
        <p:spPr>
          <a:xfrm>
            <a:off x="6833616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3" name="object 2103"/>
          <p:cNvSpPr/>
          <p:nvPr/>
        </p:nvSpPr>
        <p:spPr>
          <a:xfrm>
            <a:off x="6851904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4" name="object 2104"/>
          <p:cNvSpPr/>
          <p:nvPr/>
        </p:nvSpPr>
        <p:spPr>
          <a:xfrm>
            <a:off x="6870192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5" name="object 2105"/>
          <p:cNvSpPr/>
          <p:nvPr/>
        </p:nvSpPr>
        <p:spPr>
          <a:xfrm>
            <a:off x="6888480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6" name="object 2106"/>
          <p:cNvSpPr/>
          <p:nvPr/>
        </p:nvSpPr>
        <p:spPr>
          <a:xfrm>
            <a:off x="6906768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7" name="object 2107"/>
          <p:cNvSpPr/>
          <p:nvPr/>
        </p:nvSpPr>
        <p:spPr>
          <a:xfrm>
            <a:off x="6925056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8" name="object 2108"/>
          <p:cNvSpPr/>
          <p:nvPr/>
        </p:nvSpPr>
        <p:spPr>
          <a:xfrm>
            <a:off x="6943343" y="3308603"/>
            <a:ext cx="9144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9" name="object 2109"/>
          <p:cNvSpPr/>
          <p:nvPr/>
        </p:nvSpPr>
        <p:spPr>
          <a:xfrm>
            <a:off x="6961631" y="3308603"/>
            <a:ext cx="9144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0" name="object 2110"/>
          <p:cNvSpPr/>
          <p:nvPr/>
        </p:nvSpPr>
        <p:spPr>
          <a:xfrm>
            <a:off x="6979919" y="3308603"/>
            <a:ext cx="9144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1" name="object 2111"/>
          <p:cNvSpPr/>
          <p:nvPr/>
        </p:nvSpPr>
        <p:spPr>
          <a:xfrm>
            <a:off x="6998207" y="3308603"/>
            <a:ext cx="9144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2" name="object 2112"/>
          <p:cNvSpPr/>
          <p:nvPr/>
        </p:nvSpPr>
        <p:spPr>
          <a:xfrm>
            <a:off x="7016495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3" name="object 2113"/>
          <p:cNvSpPr/>
          <p:nvPr/>
        </p:nvSpPr>
        <p:spPr>
          <a:xfrm>
            <a:off x="7034783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4" name="object 2114"/>
          <p:cNvSpPr/>
          <p:nvPr/>
        </p:nvSpPr>
        <p:spPr>
          <a:xfrm>
            <a:off x="7053071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5" name="object 2115"/>
          <p:cNvSpPr/>
          <p:nvPr/>
        </p:nvSpPr>
        <p:spPr>
          <a:xfrm>
            <a:off x="7071359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6" name="object 2116"/>
          <p:cNvSpPr/>
          <p:nvPr/>
        </p:nvSpPr>
        <p:spPr>
          <a:xfrm>
            <a:off x="7089647" y="3308603"/>
            <a:ext cx="9144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7" name="object 2117"/>
          <p:cNvSpPr/>
          <p:nvPr/>
        </p:nvSpPr>
        <p:spPr>
          <a:xfrm>
            <a:off x="7107935" y="3308603"/>
            <a:ext cx="9144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8" name="object 2118"/>
          <p:cNvSpPr/>
          <p:nvPr/>
        </p:nvSpPr>
        <p:spPr>
          <a:xfrm>
            <a:off x="7126223" y="3308603"/>
            <a:ext cx="9144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9" name="object 2119"/>
          <p:cNvSpPr/>
          <p:nvPr/>
        </p:nvSpPr>
        <p:spPr>
          <a:xfrm>
            <a:off x="7144511" y="3308603"/>
            <a:ext cx="9144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0" name="object 2120"/>
          <p:cNvSpPr/>
          <p:nvPr/>
        </p:nvSpPr>
        <p:spPr>
          <a:xfrm>
            <a:off x="7162800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1" name="object 2121"/>
          <p:cNvSpPr/>
          <p:nvPr/>
        </p:nvSpPr>
        <p:spPr>
          <a:xfrm>
            <a:off x="7181088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2" name="object 2122"/>
          <p:cNvSpPr/>
          <p:nvPr/>
        </p:nvSpPr>
        <p:spPr>
          <a:xfrm>
            <a:off x="7199376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3" name="object 2123"/>
          <p:cNvSpPr/>
          <p:nvPr/>
        </p:nvSpPr>
        <p:spPr>
          <a:xfrm>
            <a:off x="7217664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4" name="object 2124"/>
          <p:cNvSpPr/>
          <p:nvPr/>
        </p:nvSpPr>
        <p:spPr>
          <a:xfrm>
            <a:off x="7235952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5" name="object 2125"/>
          <p:cNvSpPr/>
          <p:nvPr/>
        </p:nvSpPr>
        <p:spPr>
          <a:xfrm>
            <a:off x="7254240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6" name="object 2126"/>
          <p:cNvSpPr/>
          <p:nvPr/>
        </p:nvSpPr>
        <p:spPr>
          <a:xfrm>
            <a:off x="7272528" y="3308603"/>
            <a:ext cx="9144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7" name="object 2127"/>
          <p:cNvSpPr/>
          <p:nvPr/>
        </p:nvSpPr>
        <p:spPr>
          <a:xfrm>
            <a:off x="7290816" y="3308603"/>
            <a:ext cx="9143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8" name="object 2128"/>
          <p:cNvSpPr/>
          <p:nvPr/>
        </p:nvSpPr>
        <p:spPr>
          <a:xfrm>
            <a:off x="7309104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9" name="object 2129"/>
          <p:cNvSpPr/>
          <p:nvPr/>
        </p:nvSpPr>
        <p:spPr>
          <a:xfrm>
            <a:off x="7327392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0" name="object 2130"/>
          <p:cNvSpPr/>
          <p:nvPr/>
        </p:nvSpPr>
        <p:spPr>
          <a:xfrm>
            <a:off x="7345680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1" name="object 2131"/>
          <p:cNvSpPr/>
          <p:nvPr/>
        </p:nvSpPr>
        <p:spPr>
          <a:xfrm>
            <a:off x="7363968" y="3308603"/>
            <a:ext cx="9143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2" name="object 2132"/>
          <p:cNvSpPr/>
          <p:nvPr/>
        </p:nvSpPr>
        <p:spPr>
          <a:xfrm>
            <a:off x="7382256" y="3308603"/>
            <a:ext cx="9144" cy="9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3" name="object 2133"/>
          <p:cNvSpPr/>
          <p:nvPr/>
        </p:nvSpPr>
        <p:spPr>
          <a:xfrm>
            <a:off x="7400543" y="3308603"/>
            <a:ext cx="9144" cy="91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4" name="object 2134"/>
          <p:cNvSpPr/>
          <p:nvPr/>
        </p:nvSpPr>
        <p:spPr>
          <a:xfrm>
            <a:off x="1859279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5" name="object 2135"/>
          <p:cNvSpPr/>
          <p:nvPr/>
        </p:nvSpPr>
        <p:spPr>
          <a:xfrm>
            <a:off x="1877567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6" name="object 2136"/>
          <p:cNvSpPr/>
          <p:nvPr/>
        </p:nvSpPr>
        <p:spPr>
          <a:xfrm>
            <a:off x="1895855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7" name="object 2137"/>
          <p:cNvSpPr/>
          <p:nvPr/>
        </p:nvSpPr>
        <p:spPr>
          <a:xfrm>
            <a:off x="1914144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8" name="object 2138"/>
          <p:cNvSpPr/>
          <p:nvPr/>
        </p:nvSpPr>
        <p:spPr>
          <a:xfrm>
            <a:off x="1932432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9" name="object 2139"/>
          <p:cNvSpPr/>
          <p:nvPr/>
        </p:nvSpPr>
        <p:spPr>
          <a:xfrm>
            <a:off x="1950720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0" name="object 2140"/>
          <p:cNvSpPr/>
          <p:nvPr/>
        </p:nvSpPr>
        <p:spPr>
          <a:xfrm>
            <a:off x="1969007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1" name="object 2141"/>
          <p:cNvSpPr/>
          <p:nvPr/>
        </p:nvSpPr>
        <p:spPr>
          <a:xfrm>
            <a:off x="1987295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2" name="object 2142"/>
          <p:cNvSpPr/>
          <p:nvPr/>
        </p:nvSpPr>
        <p:spPr>
          <a:xfrm>
            <a:off x="2005583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3" name="object 2143"/>
          <p:cNvSpPr/>
          <p:nvPr/>
        </p:nvSpPr>
        <p:spPr>
          <a:xfrm>
            <a:off x="2023872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4" name="object 2144"/>
          <p:cNvSpPr/>
          <p:nvPr/>
        </p:nvSpPr>
        <p:spPr>
          <a:xfrm>
            <a:off x="2042160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5" name="object 2145"/>
          <p:cNvSpPr/>
          <p:nvPr/>
        </p:nvSpPr>
        <p:spPr>
          <a:xfrm>
            <a:off x="2060448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6" name="object 2146"/>
          <p:cNvSpPr/>
          <p:nvPr/>
        </p:nvSpPr>
        <p:spPr>
          <a:xfrm>
            <a:off x="2078735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7" name="object 2147"/>
          <p:cNvSpPr/>
          <p:nvPr/>
        </p:nvSpPr>
        <p:spPr>
          <a:xfrm>
            <a:off x="2097023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8" name="object 2148"/>
          <p:cNvSpPr/>
          <p:nvPr/>
        </p:nvSpPr>
        <p:spPr>
          <a:xfrm>
            <a:off x="2115311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9" name="object 2149"/>
          <p:cNvSpPr/>
          <p:nvPr/>
        </p:nvSpPr>
        <p:spPr>
          <a:xfrm>
            <a:off x="2133600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0" name="object 2150"/>
          <p:cNvSpPr/>
          <p:nvPr/>
        </p:nvSpPr>
        <p:spPr>
          <a:xfrm>
            <a:off x="2151888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1" name="object 2151"/>
          <p:cNvSpPr/>
          <p:nvPr/>
        </p:nvSpPr>
        <p:spPr>
          <a:xfrm>
            <a:off x="2170176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2" name="object 2152"/>
          <p:cNvSpPr/>
          <p:nvPr/>
        </p:nvSpPr>
        <p:spPr>
          <a:xfrm>
            <a:off x="2188464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3" name="object 2153"/>
          <p:cNvSpPr/>
          <p:nvPr/>
        </p:nvSpPr>
        <p:spPr>
          <a:xfrm>
            <a:off x="2206751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4" name="object 2154"/>
          <p:cNvSpPr/>
          <p:nvPr/>
        </p:nvSpPr>
        <p:spPr>
          <a:xfrm>
            <a:off x="2225039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5" name="object 2155"/>
          <p:cNvSpPr/>
          <p:nvPr/>
        </p:nvSpPr>
        <p:spPr>
          <a:xfrm>
            <a:off x="2243327" y="2987039"/>
            <a:ext cx="9144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6" name="object 2156"/>
          <p:cNvSpPr/>
          <p:nvPr/>
        </p:nvSpPr>
        <p:spPr>
          <a:xfrm>
            <a:off x="2261616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7" name="object 2157"/>
          <p:cNvSpPr/>
          <p:nvPr/>
        </p:nvSpPr>
        <p:spPr>
          <a:xfrm>
            <a:off x="2279904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8" name="object 2158"/>
          <p:cNvSpPr/>
          <p:nvPr/>
        </p:nvSpPr>
        <p:spPr>
          <a:xfrm>
            <a:off x="2298192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9" name="object 2159"/>
          <p:cNvSpPr/>
          <p:nvPr/>
        </p:nvSpPr>
        <p:spPr>
          <a:xfrm>
            <a:off x="2316479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0" name="object 2160"/>
          <p:cNvSpPr/>
          <p:nvPr/>
        </p:nvSpPr>
        <p:spPr>
          <a:xfrm>
            <a:off x="2334767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1" name="object 2161"/>
          <p:cNvSpPr/>
          <p:nvPr/>
        </p:nvSpPr>
        <p:spPr>
          <a:xfrm>
            <a:off x="2353055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2" name="object 2162"/>
          <p:cNvSpPr/>
          <p:nvPr/>
        </p:nvSpPr>
        <p:spPr>
          <a:xfrm>
            <a:off x="2371344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3" name="object 2163"/>
          <p:cNvSpPr/>
          <p:nvPr/>
        </p:nvSpPr>
        <p:spPr>
          <a:xfrm>
            <a:off x="2389632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4" name="object 2164"/>
          <p:cNvSpPr/>
          <p:nvPr/>
        </p:nvSpPr>
        <p:spPr>
          <a:xfrm>
            <a:off x="2407920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5" name="object 2165"/>
          <p:cNvSpPr/>
          <p:nvPr/>
        </p:nvSpPr>
        <p:spPr>
          <a:xfrm>
            <a:off x="2426207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6" name="object 2166"/>
          <p:cNvSpPr/>
          <p:nvPr/>
        </p:nvSpPr>
        <p:spPr>
          <a:xfrm>
            <a:off x="2444495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7" name="object 2167"/>
          <p:cNvSpPr/>
          <p:nvPr/>
        </p:nvSpPr>
        <p:spPr>
          <a:xfrm>
            <a:off x="2462783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8" name="object 2168"/>
          <p:cNvSpPr/>
          <p:nvPr/>
        </p:nvSpPr>
        <p:spPr>
          <a:xfrm>
            <a:off x="2481072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9" name="object 2169"/>
          <p:cNvSpPr/>
          <p:nvPr/>
        </p:nvSpPr>
        <p:spPr>
          <a:xfrm>
            <a:off x="2499360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0" name="object 2170"/>
          <p:cNvSpPr/>
          <p:nvPr/>
        </p:nvSpPr>
        <p:spPr>
          <a:xfrm>
            <a:off x="2517648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1" name="object 2171"/>
          <p:cNvSpPr/>
          <p:nvPr/>
        </p:nvSpPr>
        <p:spPr>
          <a:xfrm>
            <a:off x="2535935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2" name="object 2172"/>
          <p:cNvSpPr/>
          <p:nvPr/>
        </p:nvSpPr>
        <p:spPr>
          <a:xfrm>
            <a:off x="2554223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3" name="object 2173"/>
          <p:cNvSpPr/>
          <p:nvPr/>
        </p:nvSpPr>
        <p:spPr>
          <a:xfrm>
            <a:off x="2572511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4" name="object 2174"/>
          <p:cNvSpPr/>
          <p:nvPr/>
        </p:nvSpPr>
        <p:spPr>
          <a:xfrm>
            <a:off x="2590800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5" name="object 2175"/>
          <p:cNvSpPr/>
          <p:nvPr/>
        </p:nvSpPr>
        <p:spPr>
          <a:xfrm>
            <a:off x="2609088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6" name="object 2176"/>
          <p:cNvSpPr/>
          <p:nvPr/>
        </p:nvSpPr>
        <p:spPr>
          <a:xfrm>
            <a:off x="2627376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7" name="object 2177"/>
          <p:cNvSpPr/>
          <p:nvPr/>
        </p:nvSpPr>
        <p:spPr>
          <a:xfrm>
            <a:off x="2645664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8" name="object 2178"/>
          <p:cNvSpPr/>
          <p:nvPr/>
        </p:nvSpPr>
        <p:spPr>
          <a:xfrm>
            <a:off x="2663951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9" name="object 2179"/>
          <p:cNvSpPr/>
          <p:nvPr/>
        </p:nvSpPr>
        <p:spPr>
          <a:xfrm>
            <a:off x="2682239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0" name="object 2180"/>
          <p:cNvSpPr/>
          <p:nvPr/>
        </p:nvSpPr>
        <p:spPr>
          <a:xfrm>
            <a:off x="2700527" y="2987039"/>
            <a:ext cx="9144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1" name="object 2181"/>
          <p:cNvSpPr/>
          <p:nvPr/>
        </p:nvSpPr>
        <p:spPr>
          <a:xfrm>
            <a:off x="2718816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2" name="object 2182"/>
          <p:cNvSpPr/>
          <p:nvPr/>
        </p:nvSpPr>
        <p:spPr>
          <a:xfrm>
            <a:off x="2737104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3" name="object 2183"/>
          <p:cNvSpPr/>
          <p:nvPr/>
        </p:nvSpPr>
        <p:spPr>
          <a:xfrm>
            <a:off x="2755392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4" name="object 2184"/>
          <p:cNvSpPr/>
          <p:nvPr/>
        </p:nvSpPr>
        <p:spPr>
          <a:xfrm>
            <a:off x="2773679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5" name="object 2185"/>
          <p:cNvSpPr/>
          <p:nvPr/>
        </p:nvSpPr>
        <p:spPr>
          <a:xfrm>
            <a:off x="2791967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6" name="object 2186"/>
          <p:cNvSpPr/>
          <p:nvPr/>
        </p:nvSpPr>
        <p:spPr>
          <a:xfrm>
            <a:off x="2810255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7" name="object 2187"/>
          <p:cNvSpPr/>
          <p:nvPr/>
        </p:nvSpPr>
        <p:spPr>
          <a:xfrm>
            <a:off x="2828544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8" name="object 2188"/>
          <p:cNvSpPr/>
          <p:nvPr/>
        </p:nvSpPr>
        <p:spPr>
          <a:xfrm>
            <a:off x="2846832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9" name="object 2189"/>
          <p:cNvSpPr/>
          <p:nvPr/>
        </p:nvSpPr>
        <p:spPr>
          <a:xfrm>
            <a:off x="2865120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0" name="object 2190"/>
          <p:cNvSpPr/>
          <p:nvPr/>
        </p:nvSpPr>
        <p:spPr>
          <a:xfrm>
            <a:off x="2883407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1" name="object 2191"/>
          <p:cNvSpPr/>
          <p:nvPr/>
        </p:nvSpPr>
        <p:spPr>
          <a:xfrm>
            <a:off x="2901695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2" name="object 2192"/>
          <p:cNvSpPr/>
          <p:nvPr/>
        </p:nvSpPr>
        <p:spPr>
          <a:xfrm>
            <a:off x="2919983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3" name="object 2193"/>
          <p:cNvSpPr/>
          <p:nvPr/>
        </p:nvSpPr>
        <p:spPr>
          <a:xfrm>
            <a:off x="2938272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4" name="object 2194"/>
          <p:cNvSpPr/>
          <p:nvPr/>
        </p:nvSpPr>
        <p:spPr>
          <a:xfrm>
            <a:off x="2956560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5" name="object 2195"/>
          <p:cNvSpPr/>
          <p:nvPr/>
        </p:nvSpPr>
        <p:spPr>
          <a:xfrm>
            <a:off x="2974848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6" name="object 2196"/>
          <p:cNvSpPr/>
          <p:nvPr/>
        </p:nvSpPr>
        <p:spPr>
          <a:xfrm>
            <a:off x="2993135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7" name="object 2197"/>
          <p:cNvSpPr/>
          <p:nvPr/>
        </p:nvSpPr>
        <p:spPr>
          <a:xfrm>
            <a:off x="3011423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8" name="object 2198"/>
          <p:cNvSpPr/>
          <p:nvPr/>
        </p:nvSpPr>
        <p:spPr>
          <a:xfrm>
            <a:off x="3029711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9" name="object 2199"/>
          <p:cNvSpPr/>
          <p:nvPr/>
        </p:nvSpPr>
        <p:spPr>
          <a:xfrm>
            <a:off x="3048000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0" name="object 2200"/>
          <p:cNvSpPr/>
          <p:nvPr/>
        </p:nvSpPr>
        <p:spPr>
          <a:xfrm>
            <a:off x="3066288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1" name="object 2201"/>
          <p:cNvSpPr/>
          <p:nvPr/>
        </p:nvSpPr>
        <p:spPr>
          <a:xfrm>
            <a:off x="3084576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2" name="object 2202"/>
          <p:cNvSpPr/>
          <p:nvPr/>
        </p:nvSpPr>
        <p:spPr>
          <a:xfrm>
            <a:off x="3102864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3" name="object 2203"/>
          <p:cNvSpPr/>
          <p:nvPr/>
        </p:nvSpPr>
        <p:spPr>
          <a:xfrm>
            <a:off x="3121151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4" name="object 2204"/>
          <p:cNvSpPr/>
          <p:nvPr/>
        </p:nvSpPr>
        <p:spPr>
          <a:xfrm>
            <a:off x="3139439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5" name="object 2205"/>
          <p:cNvSpPr/>
          <p:nvPr/>
        </p:nvSpPr>
        <p:spPr>
          <a:xfrm>
            <a:off x="3157727" y="2987039"/>
            <a:ext cx="9144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6" name="object 2206"/>
          <p:cNvSpPr/>
          <p:nvPr/>
        </p:nvSpPr>
        <p:spPr>
          <a:xfrm>
            <a:off x="3176016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7" name="object 2207"/>
          <p:cNvSpPr/>
          <p:nvPr/>
        </p:nvSpPr>
        <p:spPr>
          <a:xfrm>
            <a:off x="3194304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8" name="object 2208"/>
          <p:cNvSpPr/>
          <p:nvPr/>
        </p:nvSpPr>
        <p:spPr>
          <a:xfrm>
            <a:off x="3212592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9" name="object 2209"/>
          <p:cNvSpPr/>
          <p:nvPr/>
        </p:nvSpPr>
        <p:spPr>
          <a:xfrm>
            <a:off x="3230879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0" name="object 2210"/>
          <p:cNvSpPr/>
          <p:nvPr/>
        </p:nvSpPr>
        <p:spPr>
          <a:xfrm>
            <a:off x="3249167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1" name="object 2211"/>
          <p:cNvSpPr/>
          <p:nvPr/>
        </p:nvSpPr>
        <p:spPr>
          <a:xfrm>
            <a:off x="3267455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2" name="object 2212"/>
          <p:cNvSpPr/>
          <p:nvPr/>
        </p:nvSpPr>
        <p:spPr>
          <a:xfrm>
            <a:off x="3285744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3" name="object 2213"/>
          <p:cNvSpPr/>
          <p:nvPr/>
        </p:nvSpPr>
        <p:spPr>
          <a:xfrm>
            <a:off x="3304032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4" name="object 2214"/>
          <p:cNvSpPr/>
          <p:nvPr/>
        </p:nvSpPr>
        <p:spPr>
          <a:xfrm>
            <a:off x="3322320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5" name="object 2215"/>
          <p:cNvSpPr/>
          <p:nvPr/>
        </p:nvSpPr>
        <p:spPr>
          <a:xfrm>
            <a:off x="3340608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6" name="object 2216"/>
          <p:cNvSpPr/>
          <p:nvPr/>
        </p:nvSpPr>
        <p:spPr>
          <a:xfrm>
            <a:off x="3358896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7" name="object 2217"/>
          <p:cNvSpPr/>
          <p:nvPr/>
        </p:nvSpPr>
        <p:spPr>
          <a:xfrm>
            <a:off x="3377184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8" name="object 2218"/>
          <p:cNvSpPr/>
          <p:nvPr/>
        </p:nvSpPr>
        <p:spPr>
          <a:xfrm>
            <a:off x="3395471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9" name="object 2219"/>
          <p:cNvSpPr/>
          <p:nvPr/>
        </p:nvSpPr>
        <p:spPr>
          <a:xfrm>
            <a:off x="3413759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0" name="object 2220"/>
          <p:cNvSpPr/>
          <p:nvPr/>
        </p:nvSpPr>
        <p:spPr>
          <a:xfrm>
            <a:off x="3432047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1" name="object 2221"/>
          <p:cNvSpPr/>
          <p:nvPr/>
        </p:nvSpPr>
        <p:spPr>
          <a:xfrm>
            <a:off x="3450335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2" name="object 2222"/>
          <p:cNvSpPr/>
          <p:nvPr/>
        </p:nvSpPr>
        <p:spPr>
          <a:xfrm>
            <a:off x="3468623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3" name="object 2223"/>
          <p:cNvSpPr/>
          <p:nvPr/>
        </p:nvSpPr>
        <p:spPr>
          <a:xfrm>
            <a:off x="3486911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4" name="object 2224"/>
          <p:cNvSpPr/>
          <p:nvPr/>
        </p:nvSpPr>
        <p:spPr>
          <a:xfrm>
            <a:off x="3505200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5" name="object 2225"/>
          <p:cNvSpPr/>
          <p:nvPr/>
        </p:nvSpPr>
        <p:spPr>
          <a:xfrm>
            <a:off x="3523488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6" name="object 2226"/>
          <p:cNvSpPr/>
          <p:nvPr/>
        </p:nvSpPr>
        <p:spPr>
          <a:xfrm>
            <a:off x="3541776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7" name="object 2227"/>
          <p:cNvSpPr/>
          <p:nvPr/>
        </p:nvSpPr>
        <p:spPr>
          <a:xfrm>
            <a:off x="3560064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8" name="object 2228"/>
          <p:cNvSpPr/>
          <p:nvPr/>
        </p:nvSpPr>
        <p:spPr>
          <a:xfrm>
            <a:off x="3578352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9" name="object 2229"/>
          <p:cNvSpPr/>
          <p:nvPr/>
        </p:nvSpPr>
        <p:spPr>
          <a:xfrm>
            <a:off x="3596640" y="2987039"/>
            <a:ext cx="9144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0" name="object 2230"/>
          <p:cNvSpPr/>
          <p:nvPr/>
        </p:nvSpPr>
        <p:spPr>
          <a:xfrm>
            <a:off x="3614928" y="2987039"/>
            <a:ext cx="9144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1" name="object 2231"/>
          <p:cNvSpPr/>
          <p:nvPr/>
        </p:nvSpPr>
        <p:spPr>
          <a:xfrm>
            <a:off x="3633215" y="2987039"/>
            <a:ext cx="9144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2" name="object 2232"/>
          <p:cNvSpPr/>
          <p:nvPr/>
        </p:nvSpPr>
        <p:spPr>
          <a:xfrm>
            <a:off x="3651503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3" name="object 2233"/>
          <p:cNvSpPr/>
          <p:nvPr/>
        </p:nvSpPr>
        <p:spPr>
          <a:xfrm>
            <a:off x="3669791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4" name="object 2234"/>
          <p:cNvSpPr/>
          <p:nvPr/>
        </p:nvSpPr>
        <p:spPr>
          <a:xfrm>
            <a:off x="3688079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5" name="object 2235"/>
          <p:cNvSpPr/>
          <p:nvPr/>
        </p:nvSpPr>
        <p:spPr>
          <a:xfrm>
            <a:off x="3706367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6" name="object 2236"/>
          <p:cNvSpPr/>
          <p:nvPr/>
        </p:nvSpPr>
        <p:spPr>
          <a:xfrm>
            <a:off x="3724655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7" name="object 2237"/>
          <p:cNvSpPr/>
          <p:nvPr/>
        </p:nvSpPr>
        <p:spPr>
          <a:xfrm>
            <a:off x="3742944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8" name="object 2238"/>
          <p:cNvSpPr/>
          <p:nvPr/>
        </p:nvSpPr>
        <p:spPr>
          <a:xfrm>
            <a:off x="3761232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9" name="object 2239"/>
          <p:cNvSpPr/>
          <p:nvPr/>
        </p:nvSpPr>
        <p:spPr>
          <a:xfrm>
            <a:off x="3779520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0" name="object 2240"/>
          <p:cNvSpPr/>
          <p:nvPr/>
        </p:nvSpPr>
        <p:spPr>
          <a:xfrm>
            <a:off x="3797808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1" name="object 2241"/>
          <p:cNvSpPr/>
          <p:nvPr/>
        </p:nvSpPr>
        <p:spPr>
          <a:xfrm>
            <a:off x="3816096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2" name="object 2242"/>
          <p:cNvSpPr/>
          <p:nvPr/>
        </p:nvSpPr>
        <p:spPr>
          <a:xfrm>
            <a:off x="3834384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3" name="object 2243"/>
          <p:cNvSpPr/>
          <p:nvPr/>
        </p:nvSpPr>
        <p:spPr>
          <a:xfrm>
            <a:off x="3852671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4" name="object 2244"/>
          <p:cNvSpPr/>
          <p:nvPr/>
        </p:nvSpPr>
        <p:spPr>
          <a:xfrm>
            <a:off x="3870959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5" name="object 2245"/>
          <p:cNvSpPr/>
          <p:nvPr/>
        </p:nvSpPr>
        <p:spPr>
          <a:xfrm>
            <a:off x="3889247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6" name="object 2246"/>
          <p:cNvSpPr/>
          <p:nvPr/>
        </p:nvSpPr>
        <p:spPr>
          <a:xfrm>
            <a:off x="3907535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7" name="object 2247"/>
          <p:cNvSpPr/>
          <p:nvPr/>
        </p:nvSpPr>
        <p:spPr>
          <a:xfrm>
            <a:off x="3925823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8" name="object 2248"/>
          <p:cNvSpPr/>
          <p:nvPr/>
        </p:nvSpPr>
        <p:spPr>
          <a:xfrm>
            <a:off x="3944111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9" name="object 2249"/>
          <p:cNvSpPr/>
          <p:nvPr/>
        </p:nvSpPr>
        <p:spPr>
          <a:xfrm>
            <a:off x="3962400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0" name="object 2250"/>
          <p:cNvSpPr/>
          <p:nvPr/>
        </p:nvSpPr>
        <p:spPr>
          <a:xfrm>
            <a:off x="3980688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1" name="object 2251"/>
          <p:cNvSpPr/>
          <p:nvPr/>
        </p:nvSpPr>
        <p:spPr>
          <a:xfrm>
            <a:off x="3998976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2" name="object 2252"/>
          <p:cNvSpPr/>
          <p:nvPr/>
        </p:nvSpPr>
        <p:spPr>
          <a:xfrm>
            <a:off x="4017264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3" name="object 2253"/>
          <p:cNvSpPr/>
          <p:nvPr/>
        </p:nvSpPr>
        <p:spPr>
          <a:xfrm>
            <a:off x="4035552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4" name="object 2254"/>
          <p:cNvSpPr/>
          <p:nvPr/>
        </p:nvSpPr>
        <p:spPr>
          <a:xfrm>
            <a:off x="4053840" y="2987039"/>
            <a:ext cx="9144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5" name="object 2255"/>
          <p:cNvSpPr/>
          <p:nvPr/>
        </p:nvSpPr>
        <p:spPr>
          <a:xfrm>
            <a:off x="4072128" y="2987039"/>
            <a:ext cx="9144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6" name="object 2256"/>
          <p:cNvSpPr/>
          <p:nvPr/>
        </p:nvSpPr>
        <p:spPr>
          <a:xfrm>
            <a:off x="4090415" y="2987039"/>
            <a:ext cx="9144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7" name="object 2257"/>
          <p:cNvSpPr/>
          <p:nvPr/>
        </p:nvSpPr>
        <p:spPr>
          <a:xfrm>
            <a:off x="4108703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8" name="object 2258"/>
          <p:cNvSpPr/>
          <p:nvPr/>
        </p:nvSpPr>
        <p:spPr>
          <a:xfrm>
            <a:off x="4126991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9" name="object 2259"/>
          <p:cNvSpPr/>
          <p:nvPr/>
        </p:nvSpPr>
        <p:spPr>
          <a:xfrm>
            <a:off x="4145279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0" name="object 2260"/>
          <p:cNvSpPr/>
          <p:nvPr/>
        </p:nvSpPr>
        <p:spPr>
          <a:xfrm>
            <a:off x="4163567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1" name="object 2261"/>
          <p:cNvSpPr/>
          <p:nvPr/>
        </p:nvSpPr>
        <p:spPr>
          <a:xfrm>
            <a:off x="4181855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2" name="object 2262"/>
          <p:cNvSpPr/>
          <p:nvPr/>
        </p:nvSpPr>
        <p:spPr>
          <a:xfrm>
            <a:off x="4200144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3" name="object 2263"/>
          <p:cNvSpPr/>
          <p:nvPr/>
        </p:nvSpPr>
        <p:spPr>
          <a:xfrm>
            <a:off x="4218432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4" name="object 2264"/>
          <p:cNvSpPr/>
          <p:nvPr/>
        </p:nvSpPr>
        <p:spPr>
          <a:xfrm>
            <a:off x="4236720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5" name="object 2265"/>
          <p:cNvSpPr/>
          <p:nvPr/>
        </p:nvSpPr>
        <p:spPr>
          <a:xfrm>
            <a:off x="4255008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6" name="object 2266"/>
          <p:cNvSpPr/>
          <p:nvPr/>
        </p:nvSpPr>
        <p:spPr>
          <a:xfrm>
            <a:off x="4273296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7" name="object 2267"/>
          <p:cNvSpPr/>
          <p:nvPr/>
        </p:nvSpPr>
        <p:spPr>
          <a:xfrm>
            <a:off x="4291584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8" name="object 2268"/>
          <p:cNvSpPr/>
          <p:nvPr/>
        </p:nvSpPr>
        <p:spPr>
          <a:xfrm>
            <a:off x="4309871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9" name="object 2269"/>
          <p:cNvSpPr/>
          <p:nvPr/>
        </p:nvSpPr>
        <p:spPr>
          <a:xfrm>
            <a:off x="4328159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0" name="object 2270"/>
          <p:cNvSpPr/>
          <p:nvPr/>
        </p:nvSpPr>
        <p:spPr>
          <a:xfrm>
            <a:off x="4346447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1" name="object 2271"/>
          <p:cNvSpPr/>
          <p:nvPr/>
        </p:nvSpPr>
        <p:spPr>
          <a:xfrm>
            <a:off x="4364735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2" name="object 2272"/>
          <p:cNvSpPr/>
          <p:nvPr/>
        </p:nvSpPr>
        <p:spPr>
          <a:xfrm>
            <a:off x="4383023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3" name="object 2273"/>
          <p:cNvSpPr/>
          <p:nvPr/>
        </p:nvSpPr>
        <p:spPr>
          <a:xfrm>
            <a:off x="4401311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4" name="object 2274"/>
          <p:cNvSpPr/>
          <p:nvPr/>
        </p:nvSpPr>
        <p:spPr>
          <a:xfrm>
            <a:off x="4419600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5" name="object 2275"/>
          <p:cNvSpPr/>
          <p:nvPr/>
        </p:nvSpPr>
        <p:spPr>
          <a:xfrm>
            <a:off x="4437888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6" name="object 2276"/>
          <p:cNvSpPr/>
          <p:nvPr/>
        </p:nvSpPr>
        <p:spPr>
          <a:xfrm>
            <a:off x="4456176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7" name="object 2277"/>
          <p:cNvSpPr/>
          <p:nvPr/>
        </p:nvSpPr>
        <p:spPr>
          <a:xfrm>
            <a:off x="4474464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8" name="object 2278"/>
          <p:cNvSpPr/>
          <p:nvPr/>
        </p:nvSpPr>
        <p:spPr>
          <a:xfrm>
            <a:off x="4492752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9" name="object 2279"/>
          <p:cNvSpPr/>
          <p:nvPr/>
        </p:nvSpPr>
        <p:spPr>
          <a:xfrm>
            <a:off x="4511040" y="2987039"/>
            <a:ext cx="9144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0" name="object 2280"/>
          <p:cNvSpPr/>
          <p:nvPr/>
        </p:nvSpPr>
        <p:spPr>
          <a:xfrm>
            <a:off x="4529328" y="2987039"/>
            <a:ext cx="9144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1" name="object 2281"/>
          <p:cNvSpPr/>
          <p:nvPr/>
        </p:nvSpPr>
        <p:spPr>
          <a:xfrm>
            <a:off x="4547615" y="2987039"/>
            <a:ext cx="9144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2" name="object 2282"/>
          <p:cNvSpPr/>
          <p:nvPr/>
        </p:nvSpPr>
        <p:spPr>
          <a:xfrm>
            <a:off x="4565903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3" name="object 2283"/>
          <p:cNvSpPr/>
          <p:nvPr/>
        </p:nvSpPr>
        <p:spPr>
          <a:xfrm>
            <a:off x="4584191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4" name="object 2284"/>
          <p:cNvSpPr/>
          <p:nvPr/>
        </p:nvSpPr>
        <p:spPr>
          <a:xfrm>
            <a:off x="4602479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5" name="object 2285"/>
          <p:cNvSpPr/>
          <p:nvPr/>
        </p:nvSpPr>
        <p:spPr>
          <a:xfrm>
            <a:off x="4620767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6" name="object 2286"/>
          <p:cNvSpPr/>
          <p:nvPr/>
        </p:nvSpPr>
        <p:spPr>
          <a:xfrm>
            <a:off x="4639055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7" name="object 2287"/>
          <p:cNvSpPr/>
          <p:nvPr/>
        </p:nvSpPr>
        <p:spPr>
          <a:xfrm>
            <a:off x="4657344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8" name="object 2288"/>
          <p:cNvSpPr/>
          <p:nvPr/>
        </p:nvSpPr>
        <p:spPr>
          <a:xfrm>
            <a:off x="4675632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9" name="object 2289"/>
          <p:cNvSpPr/>
          <p:nvPr/>
        </p:nvSpPr>
        <p:spPr>
          <a:xfrm>
            <a:off x="4693920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0" name="object 2290"/>
          <p:cNvSpPr/>
          <p:nvPr/>
        </p:nvSpPr>
        <p:spPr>
          <a:xfrm>
            <a:off x="4712208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1" name="object 2291"/>
          <p:cNvSpPr/>
          <p:nvPr/>
        </p:nvSpPr>
        <p:spPr>
          <a:xfrm>
            <a:off x="4730496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2" name="object 2292"/>
          <p:cNvSpPr/>
          <p:nvPr/>
        </p:nvSpPr>
        <p:spPr>
          <a:xfrm>
            <a:off x="4748784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3" name="object 2293"/>
          <p:cNvSpPr/>
          <p:nvPr/>
        </p:nvSpPr>
        <p:spPr>
          <a:xfrm>
            <a:off x="4767071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4" name="object 2294"/>
          <p:cNvSpPr/>
          <p:nvPr/>
        </p:nvSpPr>
        <p:spPr>
          <a:xfrm>
            <a:off x="4785359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5" name="object 2295"/>
          <p:cNvSpPr/>
          <p:nvPr/>
        </p:nvSpPr>
        <p:spPr>
          <a:xfrm>
            <a:off x="4803647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6" name="object 2296"/>
          <p:cNvSpPr/>
          <p:nvPr/>
        </p:nvSpPr>
        <p:spPr>
          <a:xfrm>
            <a:off x="4821935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7" name="object 2297"/>
          <p:cNvSpPr/>
          <p:nvPr/>
        </p:nvSpPr>
        <p:spPr>
          <a:xfrm>
            <a:off x="4840223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8" name="object 2298"/>
          <p:cNvSpPr/>
          <p:nvPr/>
        </p:nvSpPr>
        <p:spPr>
          <a:xfrm>
            <a:off x="4858511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9" name="object 2299"/>
          <p:cNvSpPr/>
          <p:nvPr/>
        </p:nvSpPr>
        <p:spPr>
          <a:xfrm>
            <a:off x="4876800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0" name="object 2300"/>
          <p:cNvSpPr/>
          <p:nvPr/>
        </p:nvSpPr>
        <p:spPr>
          <a:xfrm>
            <a:off x="4895088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1" name="object 2301"/>
          <p:cNvSpPr/>
          <p:nvPr/>
        </p:nvSpPr>
        <p:spPr>
          <a:xfrm>
            <a:off x="4913376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2" name="object 2302"/>
          <p:cNvSpPr/>
          <p:nvPr/>
        </p:nvSpPr>
        <p:spPr>
          <a:xfrm>
            <a:off x="4931664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3" name="object 2303"/>
          <p:cNvSpPr/>
          <p:nvPr/>
        </p:nvSpPr>
        <p:spPr>
          <a:xfrm>
            <a:off x="4949952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4" name="object 2304"/>
          <p:cNvSpPr/>
          <p:nvPr/>
        </p:nvSpPr>
        <p:spPr>
          <a:xfrm>
            <a:off x="4968240" y="2987039"/>
            <a:ext cx="9144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5" name="object 2305"/>
          <p:cNvSpPr/>
          <p:nvPr/>
        </p:nvSpPr>
        <p:spPr>
          <a:xfrm>
            <a:off x="4986528" y="2987039"/>
            <a:ext cx="9144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6" name="object 2306"/>
          <p:cNvSpPr/>
          <p:nvPr/>
        </p:nvSpPr>
        <p:spPr>
          <a:xfrm>
            <a:off x="5004815" y="2987039"/>
            <a:ext cx="9144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7" name="object 2307"/>
          <p:cNvSpPr/>
          <p:nvPr/>
        </p:nvSpPr>
        <p:spPr>
          <a:xfrm>
            <a:off x="5023103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8" name="object 2308"/>
          <p:cNvSpPr/>
          <p:nvPr/>
        </p:nvSpPr>
        <p:spPr>
          <a:xfrm>
            <a:off x="5041391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9" name="object 2309"/>
          <p:cNvSpPr/>
          <p:nvPr/>
        </p:nvSpPr>
        <p:spPr>
          <a:xfrm>
            <a:off x="5059679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0" name="object 2310"/>
          <p:cNvSpPr/>
          <p:nvPr/>
        </p:nvSpPr>
        <p:spPr>
          <a:xfrm>
            <a:off x="5077967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1" name="object 2311"/>
          <p:cNvSpPr/>
          <p:nvPr/>
        </p:nvSpPr>
        <p:spPr>
          <a:xfrm>
            <a:off x="5096255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2" name="object 2312"/>
          <p:cNvSpPr/>
          <p:nvPr/>
        </p:nvSpPr>
        <p:spPr>
          <a:xfrm>
            <a:off x="5114544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3" name="object 2313"/>
          <p:cNvSpPr/>
          <p:nvPr/>
        </p:nvSpPr>
        <p:spPr>
          <a:xfrm>
            <a:off x="5132832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4" name="object 2314"/>
          <p:cNvSpPr/>
          <p:nvPr/>
        </p:nvSpPr>
        <p:spPr>
          <a:xfrm>
            <a:off x="5151120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5" name="object 2315"/>
          <p:cNvSpPr/>
          <p:nvPr/>
        </p:nvSpPr>
        <p:spPr>
          <a:xfrm>
            <a:off x="5169408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6" name="object 2316"/>
          <p:cNvSpPr/>
          <p:nvPr/>
        </p:nvSpPr>
        <p:spPr>
          <a:xfrm>
            <a:off x="5187696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7" name="object 2317"/>
          <p:cNvSpPr/>
          <p:nvPr/>
        </p:nvSpPr>
        <p:spPr>
          <a:xfrm>
            <a:off x="5205984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8" name="object 2318"/>
          <p:cNvSpPr/>
          <p:nvPr/>
        </p:nvSpPr>
        <p:spPr>
          <a:xfrm>
            <a:off x="5224271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9" name="object 2319"/>
          <p:cNvSpPr/>
          <p:nvPr/>
        </p:nvSpPr>
        <p:spPr>
          <a:xfrm>
            <a:off x="5242559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0" name="object 2320"/>
          <p:cNvSpPr/>
          <p:nvPr/>
        </p:nvSpPr>
        <p:spPr>
          <a:xfrm>
            <a:off x="5260847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1" name="object 2321"/>
          <p:cNvSpPr/>
          <p:nvPr/>
        </p:nvSpPr>
        <p:spPr>
          <a:xfrm>
            <a:off x="5279135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2" name="object 2322"/>
          <p:cNvSpPr/>
          <p:nvPr/>
        </p:nvSpPr>
        <p:spPr>
          <a:xfrm>
            <a:off x="5297423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3" name="object 2323"/>
          <p:cNvSpPr/>
          <p:nvPr/>
        </p:nvSpPr>
        <p:spPr>
          <a:xfrm>
            <a:off x="5315711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4" name="object 2324"/>
          <p:cNvSpPr/>
          <p:nvPr/>
        </p:nvSpPr>
        <p:spPr>
          <a:xfrm>
            <a:off x="5334000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5" name="object 2325"/>
          <p:cNvSpPr/>
          <p:nvPr/>
        </p:nvSpPr>
        <p:spPr>
          <a:xfrm>
            <a:off x="5352288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6" name="object 2326"/>
          <p:cNvSpPr/>
          <p:nvPr/>
        </p:nvSpPr>
        <p:spPr>
          <a:xfrm>
            <a:off x="5370576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7" name="object 2327"/>
          <p:cNvSpPr/>
          <p:nvPr/>
        </p:nvSpPr>
        <p:spPr>
          <a:xfrm>
            <a:off x="5388864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8" name="object 2328"/>
          <p:cNvSpPr/>
          <p:nvPr/>
        </p:nvSpPr>
        <p:spPr>
          <a:xfrm>
            <a:off x="5407152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9" name="object 2329"/>
          <p:cNvSpPr/>
          <p:nvPr/>
        </p:nvSpPr>
        <p:spPr>
          <a:xfrm>
            <a:off x="5425440" y="2987039"/>
            <a:ext cx="9144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0" name="object 2330"/>
          <p:cNvSpPr/>
          <p:nvPr/>
        </p:nvSpPr>
        <p:spPr>
          <a:xfrm>
            <a:off x="5443728" y="2987039"/>
            <a:ext cx="9144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1" name="object 2331"/>
          <p:cNvSpPr/>
          <p:nvPr/>
        </p:nvSpPr>
        <p:spPr>
          <a:xfrm>
            <a:off x="5462015" y="2987039"/>
            <a:ext cx="9144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2" name="object 2332"/>
          <p:cNvSpPr/>
          <p:nvPr/>
        </p:nvSpPr>
        <p:spPr>
          <a:xfrm>
            <a:off x="5480303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3" name="object 2333"/>
          <p:cNvSpPr/>
          <p:nvPr/>
        </p:nvSpPr>
        <p:spPr>
          <a:xfrm>
            <a:off x="5498591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4" name="object 2334"/>
          <p:cNvSpPr/>
          <p:nvPr/>
        </p:nvSpPr>
        <p:spPr>
          <a:xfrm>
            <a:off x="5516879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5" name="object 2335"/>
          <p:cNvSpPr/>
          <p:nvPr/>
        </p:nvSpPr>
        <p:spPr>
          <a:xfrm>
            <a:off x="5535167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6" name="object 2336"/>
          <p:cNvSpPr/>
          <p:nvPr/>
        </p:nvSpPr>
        <p:spPr>
          <a:xfrm>
            <a:off x="5553455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7" name="object 2337"/>
          <p:cNvSpPr/>
          <p:nvPr/>
        </p:nvSpPr>
        <p:spPr>
          <a:xfrm>
            <a:off x="5571744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8" name="object 2338"/>
          <p:cNvSpPr/>
          <p:nvPr/>
        </p:nvSpPr>
        <p:spPr>
          <a:xfrm>
            <a:off x="5590032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9" name="object 2339"/>
          <p:cNvSpPr/>
          <p:nvPr/>
        </p:nvSpPr>
        <p:spPr>
          <a:xfrm>
            <a:off x="5608320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0" name="object 2340"/>
          <p:cNvSpPr/>
          <p:nvPr/>
        </p:nvSpPr>
        <p:spPr>
          <a:xfrm>
            <a:off x="5626608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1" name="object 2341"/>
          <p:cNvSpPr/>
          <p:nvPr/>
        </p:nvSpPr>
        <p:spPr>
          <a:xfrm>
            <a:off x="5644896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2" name="object 2342"/>
          <p:cNvSpPr/>
          <p:nvPr/>
        </p:nvSpPr>
        <p:spPr>
          <a:xfrm>
            <a:off x="5663184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3" name="object 2343"/>
          <p:cNvSpPr/>
          <p:nvPr/>
        </p:nvSpPr>
        <p:spPr>
          <a:xfrm>
            <a:off x="5681471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4" name="object 2344"/>
          <p:cNvSpPr/>
          <p:nvPr/>
        </p:nvSpPr>
        <p:spPr>
          <a:xfrm>
            <a:off x="5699759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5" name="object 2345"/>
          <p:cNvSpPr/>
          <p:nvPr/>
        </p:nvSpPr>
        <p:spPr>
          <a:xfrm>
            <a:off x="5718047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6" name="object 2346"/>
          <p:cNvSpPr/>
          <p:nvPr/>
        </p:nvSpPr>
        <p:spPr>
          <a:xfrm>
            <a:off x="5736335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7" name="object 2347"/>
          <p:cNvSpPr/>
          <p:nvPr/>
        </p:nvSpPr>
        <p:spPr>
          <a:xfrm>
            <a:off x="5754623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8" name="object 2348"/>
          <p:cNvSpPr/>
          <p:nvPr/>
        </p:nvSpPr>
        <p:spPr>
          <a:xfrm>
            <a:off x="5772911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9" name="object 2349"/>
          <p:cNvSpPr/>
          <p:nvPr/>
        </p:nvSpPr>
        <p:spPr>
          <a:xfrm>
            <a:off x="5791200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0" name="object 2350"/>
          <p:cNvSpPr/>
          <p:nvPr/>
        </p:nvSpPr>
        <p:spPr>
          <a:xfrm>
            <a:off x="5809488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1" name="object 2351"/>
          <p:cNvSpPr/>
          <p:nvPr/>
        </p:nvSpPr>
        <p:spPr>
          <a:xfrm>
            <a:off x="5827776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2" name="object 2352"/>
          <p:cNvSpPr/>
          <p:nvPr/>
        </p:nvSpPr>
        <p:spPr>
          <a:xfrm>
            <a:off x="5846064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3" name="object 2353"/>
          <p:cNvSpPr/>
          <p:nvPr/>
        </p:nvSpPr>
        <p:spPr>
          <a:xfrm>
            <a:off x="5864352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4" name="object 2354"/>
          <p:cNvSpPr/>
          <p:nvPr/>
        </p:nvSpPr>
        <p:spPr>
          <a:xfrm>
            <a:off x="5882640" y="2987039"/>
            <a:ext cx="9144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5" name="object 2355"/>
          <p:cNvSpPr/>
          <p:nvPr/>
        </p:nvSpPr>
        <p:spPr>
          <a:xfrm>
            <a:off x="5900928" y="2987039"/>
            <a:ext cx="9144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6" name="object 2356"/>
          <p:cNvSpPr/>
          <p:nvPr/>
        </p:nvSpPr>
        <p:spPr>
          <a:xfrm>
            <a:off x="5919215" y="2987039"/>
            <a:ext cx="9144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7" name="object 2357"/>
          <p:cNvSpPr/>
          <p:nvPr/>
        </p:nvSpPr>
        <p:spPr>
          <a:xfrm>
            <a:off x="5937503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8" name="object 2358"/>
          <p:cNvSpPr/>
          <p:nvPr/>
        </p:nvSpPr>
        <p:spPr>
          <a:xfrm>
            <a:off x="5955791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9" name="object 2359"/>
          <p:cNvSpPr/>
          <p:nvPr/>
        </p:nvSpPr>
        <p:spPr>
          <a:xfrm>
            <a:off x="5974079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0" name="object 2360"/>
          <p:cNvSpPr/>
          <p:nvPr/>
        </p:nvSpPr>
        <p:spPr>
          <a:xfrm>
            <a:off x="5992367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1" name="object 2361"/>
          <p:cNvSpPr/>
          <p:nvPr/>
        </p:nvSpPr>
        <p:spPr>
          <a:xfrm>
            <a:off x="6010655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2" name="object 2362"/>
          <p:cNvSpPr/>
          <p:nvPr/>
        </p:nvSpPr>
        <p:spPr>
          <a:xfrm>
            <a:off x="6028944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3" name="object 2363"/>
          <p:cNvSpPr/>
          <p:nvPr/>
        </p:nvSpPr>
        <p:spPr>
          <a:xfrm>
            <a:off x="6047232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4" name="object 2364"/>
          <p:cNvSpPr/>
          <p:nvPr/>
        </p:nvSpPr>
        <p:spPr>
          <a:xfrm>
            <a:off x="6065520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5" name="object 2365"/>
          <p:cNvSpPr/>
          <p:nvPr/>
        </p:nvSpPr>
        <p:spPr>
          <a:xfrm>
            <a:off x="6083808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6" name="object 2366"/>
          <p:cNvSpPr/>
          <p:nvPr/>
        </p:nvSpPr>
        <p:spPr>
          <a:xfrm>
            <a:off x="6102096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7" name="object 2367"/>
          <p:cNvSpPr/>
          <p:nvPr/>
        </p:nvSpPr>
        <p:spPr>
          <a:xfrm>
            <a:off x="6120384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8" name="object 2368"/>
          <p:cNvSpPr/>
          <p:nvPr/>
        </p:nvSpPr>
        <p:spPr>
          <a:xfrm>
            <a:off x="6138671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9" name="object 2369"/>
          <p:cNvSpPr/>
          <p:nvPr/>
        </p:nvSpPr>
        <p:spPr>
          <a:xfrm>
            <a:off x="6156959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0" name="object 2370"/>
          <p:cNvSpPr/>
          <p:nvPr/>
        </p:nvSpPr>
        <p:spPr>
          <a:xfrm>
            <a:off x="6175247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1" name="object 2371"/>
          <p:cNvSpPr/>
          <p:nvPr/>
        </p:nvSpPr>
        <p:spPr>
          <a:xfrm>
            <a:off x="6193535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2" name="object 2372"/>
          <p:cNvSpPr/>
          <p:nvPr/>
        </p:nvSpPr>
        <p:spPr>
          <a:xfrm>
            <a:off x="6211823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3" name="object 2373"/>
          <p:cNvSpPr/>
          <p:nvPr/>
        </p:nvSpPr>
        <p:spPr>
          <a:xfrm>
            <a:off x="6230111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4" name="object 2374"/>
          <p:cNvSpPr/>
          <p:nvPr/>
        </p:nvSpPr>
        <p:spPr>
          <a:xfrm>
            <a:off x="6248400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5" name="object 2375"/>
          <p:cNvSpPr/>
          <p:nvPr/>
        </p:nvSpPr>
        <p:spPr>
          <a:xfrm>
            <a:off x="6266688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6" name="object 2376"/>
          <p:cNvSpPr/>
          <p:nvPr/>
        </p:nvSpPr>
        <p:spPr>
          <a:xfrm>
            <a:off x="6284976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7" name="object 2377"/>
          <p:cNvSpPr/>
          <p:nvPr/>
        </p:nvSpPr>
        <p:spPr>
          <a:xfrm>
            <a:off x="6303264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8" name="object 2378"/>
          <p:cNvSpPr/>
          <p:nvPr/>
        </p:nvSpPr>
        <p:spPr>
          <a:xfrm>
            <a:off x="6321552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9" name="object 2379"/>
          <p:cNvSpPr/>
          <p:nvPr/>
        </p:nvSpPr>
        <p:spPr>
          <a:xfrm>
            <a:off x="6339840" y="2987039"/>
            <a:ext cx="9144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0" name="object 2380"/>
          <p:cNvSpPr/>
          <p:nvPr/>
        </p:nvSpPr>
        <p:spPr>
          <a:xfrm>
            <a:off x="6358128" y="2987039"/>
            <a:ext cx="9144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1" name="object 2381"/>
          <p:cNvSpPr/>
          <p:nvPr/>
        </p:nvSpPr>
        <p:spPr>
          <a:xfrm>
            <a:off x="6376415" y="2987039"/>
            <a:ext cx="9144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2" name="object 2382"/>
          <p:cNvSpPr/>
          <p:nvPr/>
        </p:nvSpPr>
        <p:spPr>
          <a:xfrm>
            <a:off x="6394703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3" name="object 2383"/>
          <p:cNvSpPr/>
          <p:nvPr/>
        </p:nvSpPr>
        <p:spPr>
          <a:xfrm>
            <a:off x="6412991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4" name="object 2384"/>
          <p:cNvSpPr/>
          <p:nvPr/>
        </p:nvSpPr>
        <p:spPr>
          <a:xfrm>
            <a:off x="6431279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5" name="object 2385"/>
          <p:cNvSpPr/>
          <p:nvPr/>
        </p:nvSpPr>
        <p:spPr>
          <a:xfrm>
            <a:off x="6449567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6" name="object 2386"/>
          <p:cNvSpPr/>
          <p:nvPr/>
        </p:nvSpPr>
        <p:spPr>
          <a:xfrm>
            <a:off x="6467855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7" name="object 2387"/>
          <p:cNvSpPr/>
          <p:nvPr/>
        </p:nvSpPr>
        <p:spPr>
          <a:xfrm>
            <a:off x="6486144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8" name="object 2388"/>
          <p:cNvSpPr/>
          <p:nvPr/>
        </p:nvSpPr>
        <p:spPr>
          <a:xfrm>
            <a:off x="6504431" y="2987039"/>
            <a:ext cx="9144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9" name="object 2389"/>
          <p:cNvSpPr/>
          <p:nvPr/>
        </p:nvSpPr>
        <p:spPr>
          <a:xfrm>
            <a:off x="6522719" y="2987039"/>
            <a:ext cx="9144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0" name="object 2390"/>
          <p:cNvSpPr/>
          <p:nvPr/>
        </p:nvSpPr>
        <p:spPr>
          <a:xfrm>
            <a:off x="6541007" y="2987039"/>
            <a:ext cx="9144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1" name="object 2391"/>
          <p:cNvSpPr/>
          <p:nvPr/>
        </p:nvSpPr>
        <p:spPr>
          <a:xfrm>
            <a:off x="6559295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2" name="object 2392"/>
          <p:cNvSpPr/>
          <p:nvPr/>
        </p:nvSpPr>
        <p:spPr>
          <a:xfrm>
            <a:off x="6577583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3" name="object 2393"/>
          <p:cNvSpPr/>
          <p:nvPr/>
        </p:nvSpPr>
        <p:spPr>
          <a:xfrm>
            <a:off x="6595871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4" name="object 2394"/>
          <p:cNvSpPr/>
          <p:nvPr/>
        </p:nvSpPr>
        <p:spPr>
          <a:xfrm>
            <a:off x="6614159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5" name="object 2395"/>
          <p:cNvSpPr/>
          <p:nvPr/>
        </p:nvSpPr>
        <p:spPr>
          <a:xfrm>
            <a:off x="6632447" y="2987039"/>
            <a:ext cx="9144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6" name="object 2396"/>
          <p:cNvSpPr/>
          <p:nvPr/>
        </p:nvSpPr>
        <p:spPr>
          <a:xfrm>
            <a:off x="6650735" y="2987039"/>
            <a:ext cx="9144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7" name="object 2397"/>
          <p:cNvSpPr/>
          <p:nvPr/>
        </p:nvSpPr>
        <p:spPr>
          <a:xfrm>
            <a:off x="6669023" y="2987039"/>
            <a:ext cx="9144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8" name="object 2398"/>
          <p:cNvSpPr/>
          <p:nvPr/>
        </p:nvSpPr>
        <p:spPr>
          <a:xfrm>
            <a:off x="6687311" y="2987039"/>
            <a:ext cx="9144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9" name="object 2399"/>
          <p:cNvSpPr/>
          <p:nvPr/>
        </p:nvSpPr>
        <p:spPr>
          <a:xfrm>
            <a:off x="6705600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0" name="object 2400"/>
          <p:cNvSpPr/>
          <p:nvPr/>
        </p:nvSpPr>
        <p:spPr>
          <a:xfrm>
            <a:off x="6723888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1" name="object 2401"/>
          <p:cNvSpPr/>
          <p:nvPr/>
        </p:nvSpPr>
        <p:spPr>
          <a:xfrm>
            <a:off x="6742176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2" name="object 2402"/>
          <p:cNvSpPr/>
          <p:nvPr/>
        </p:nvSpPr>
        <p:spPr>
          <a:xfrm>
            <a:off x="6760464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3" name="object 2403"/>
          <p:cNvSpPr/>
          <p:nvPr/>
        </p:nvSpPr>
        <p:spPr>
          <a:xfrm>
            <a:off x="6778752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4" name="object 2404"/>
          <p:cNvSpPr/>
          <p:nvPr/>
        </p:nvSpPr>
        <p:spPr>
          <a:xfrm>
            <a:off x="6797040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5" name="object 2405"/>
          <p:cNvSpPr/>
          <p:nvPr/>
        </p:nvSpPr>
        <p:spPr>
          <a:xfrm>
            <a:off x="6815328" y="2987039"/>
            <a:ext cx="9144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6" name="object 2406"/>
          <p:cNvSpPr/>
          <p:nvPr/>
        </p:nvSpPr>
        <p:spPr>
          <a:xfrm>
            <a:off x="6833616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7" name="object 2407"/>
          <p:cNvSpPr/>
          <p:nvPr/>
        </p:nvSpPr>
        <p:spPr>
          <a:xfrm>
            <a:off x="6851904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8" name="object 2408"/>
          <p:cNvSpPr/>
          <p:nvPr/>
        </p:nvSpPr>
        <p:spPr>
          <a:xfrm>
            <a:off x="6870192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9" name="object 2409"/>
          <p:cNvSpPr/>
          <p:nvPr/>
        </p:nvSpPr>
        <p:spPr>
          <a:xfrm>
            <a:off x="6888480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0" name="object 2410"/>
          <p:cNvSpPr/>
          <p:nvPr/>
        </p:nvSpPr>
        <p:spPr>
          <a:xfrm>
            <a:off x="6906768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1" name="object 2411"/>
          <p:cNvSpPr/>
          <p:nvPr/>
        </p:nvSpPr>
        <p:spPr>
          <a:xfrm>
            <a:off x="6925056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2" name="object 2412"/>
          <p:cNvSpPr/>
          <p:nvPr/>
        </p:nvSpPr>
        <p:spPr>
          <a:xfrm>
            <a:off x="6943343" y="2987039"/>
            <a:ext cx="9144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3" name="object 2413"/>
          <p:cNvSpPr/>
          <p:nvPr/>
        </p:nvSpPr>
        <p:spPr>
          <a:xfrm>
            <a:off x="6961631" y="2987039"/>
            <a:ext cx="9144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4" name="object 2414"/>
          <p:cNvSpPr/>
          <p:nvPr/>
        </p:nvSpPr>
        <p:spPr>
          <a:xfrm>
            <a:off x="6979919" y="2987039"/>
            <a:ext cx="9144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5" name="object 2415"/>
          <p:cNvSpPr/>
          <p:nvPr/>
        </p:nvSpPr>
        <p:spPr>
          <a:xfrm>
            <a:off x="6998207" y="2987039"/>
            <a:ext cx="9144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6" name="object 2416"/>
          <p:cNvSpPr/>
          <p:nvPr/>
        </p:nvSpPr>
        <p:spPr>
          <a:xfrm>
            <a:off x="7016495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7" name="object 2417"/>
          <p:cNvSpPr/>
          <p:nvPr/>
        </p:nvSpPr>
        <p:spPr>
          <a:xfrm>
            <a:off x="7034783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8" name="object 2418"/>
          <p:cNvSpPr/>
          <p:nvPr/>
        </p:nvSpPr>
        <p:spPr>
          <a:xfrm>
            <a:off x="7053071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9" name="object 2419"/>
          <p:cNvSpPr/>
          <p:nvPr/>
        </p:nvSpPr>
        <p:spPr>
          <a:xfrm>
            <a:off x="7071359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0" name="object 2420"/>
          <p:cNvSpPr/>
          <p:nvPr/>
        </p:nvSpPr>
        <p:spPr>
          <a:xfrm>
            <a:off x="7089647" y="2987039"/>
            <a:ext cx="9144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1" name="object 2421"/>
          <p:cNvSpPr/>
          <p:nvPr/>
        </p:nvSpPr>
        <p:spPr>
          <a:xfrm>
            <a:off x="7107935" y="2987039"/>
            <a:ext cx="9144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2" name="object 2422"/>
          <p:cNvSpPr/>
          <p:nvPr/>
        </p:nvSpPr>
        <p:spPr>
          <a:xfrm>
            <a:off x="7126223" y="2987039"/>
            <a:ext cx="9144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3" name="object 2423"/>
          <p:cNvSpPr/>
          <p:nvPr/>
        </p:nvSpPr>
        <p:spPr>
          <a:xfrm>
            <a:off x="7144511" y="2987039"/>
            <a:ext cx="9144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4" name="object 2424"/>
          <p:cNvSpPr/>
          <p:nvPr/>
        </p:nvSpPr>
        <p:spPr>
          <a:xfrm>
            <a:off x="7162800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5" name="object 2425"/>
          <p:cNvSpPr/>
          <p:nvPr/>
        </p:nvSpPr>
        <p:spPr>
          <a:xfrm>
            <a:off x="7181088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6" name="object 2426"/>
          <p:cNvSpPr/>
          <p:nvPr/>
        </p:nvSpPr>
        <p:spPr>
          <a:xfrm>
            <a:off x="7199376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7" name="object 2427"/>
          <p:cNvSpPr/>
          <p:nvPr/>
        </p:nvSpPr>
        <p:spPr>
          <a:xfrm>
            <a:off x="7217664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8" name="object 2428"/>
          <p:cNvSpPr/>
          <p:nvPr/>
        </p:nvSpPr>
        <p:spPr>
          <a:xfrm>
            <a:off x="7235952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9" name="object 2429"/>
          <p:cNvSpPr/>
          <p:nvPr/>
        </p:nvSpPr>
        <p:spPr>
          <a:xfrm>
            <a:off x="7254240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0" name="object 2430"/>
          <p:cNvSpPr/>
          <p:nvPr/>
        </p:nvSpPr>
        <p:spPr>
          <a:xfrm>
            <a:off x="7272528" y="2987039"/>
            <a:ext cx="9144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1" name="object 2431"/>
          <p:cNvSpPr/>
          <p:nvPr/>
        </p:nvSpPr>
        <p:spPr>
          <a:xfrm>
            <a:off x="7290816" y="2987039"/>
            <a:ext cx="9143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2" name="object 2432"/>
          <p:cNvSpPr/>
          <p:nvPr/>
        </p:nvSpPr>
        <p:spPr>
          <a:xfrm>
            <a:off x="7309104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3" name="object 2433"/>
          <p:cNvSpPr/>
          <p:nvPr/>
        </p:nvSpPr>
        <p:spPr>
          <a:xfrm>
            <a:off x="7327392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4" name="object 2434"/>
          <p:cNvSpPr/>
          <p:nvPr/>
        </p:nvSpPr>
        <p:spPr>
          <a:xfrm>
            <a:off x="7345680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5" name="object 2435"/>
          <p:cNvSpPr/>
          <p:nvPr/>
        </p:nvSpPr>
        <p:spPr>
          <a:xfrm>
            <a:off x="7363968" y="2987039"/>
            <a:ext cx="9143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6" name="object 2436"/>
          <p:cNvSpPr/>
          <p:nvPr/>
        </p:nvSpPr>
        <p:spPr>
          <a:xfrm>
            <a:off x="7382256" y="2987039"/>
            <a:ext cx="9144" cy="9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7" name="object 2437"/>
          <p:cNvSpPr/>
          <p:nvPr/>
        </p:nvSpPr>
        <p:spPr>
          <a:xfrm>
            <a:off x="7400543" y="2987039"/>
            <a:ext cx="9144" cy="9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8" name="object 2438"/>
          <p:cNvSpPr/>
          <p:nvPr/>
        </p:nvSpPr>
        <p:spPr>
          <a:xfrm>
            <a:off x="1859279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9" name="object 2439"/>
          <p:cNvSpPr/>
          <p:nvPr/>
        </p:nvSpPr>
        <p:spPr>
          <a:xfrm>
            <a:off x="1877567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0" name="object 2440"/>
          <p:cNvSpPr/>
          <p:nvPr/>
        </p:nvSpPr>
        <p:spPr>
          <a:xfrm>
            <a:off x="1895855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1" name="object 2441"/>
          <p:cNvSpPr/>
          <p:nvPr/>
        </p:nvSpPr>
        <p:spPr>
          <a:xfrm>
            <a:off x="1914144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2" name="object 2442"/>
          <p:cNvSpPr/>
          <p:nvPr/>
        </p:nvSpPr>
        <p:spPr>
          <a:xfrm>
            <a:off x="1932432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3" name="object 2443"/>
          <p:cNvSpPr/>
          <p:nvPr/>
        </p:nvSpPr>
        <p:spPr>
          <a:xfrm>
            <a:off x="1950720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4" name="object 2444"/>
          <p:cNvSpPr/>
          <p:nvPr/>
        </p:nvSpPr>
        <p:spPr>
          <a:xfrm>
            <a:off x="1969007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5" name="object 2445"/>
          <p:cNvSpPr/>
          <p:nvPr/>
        </p:nvSpPr>
        <p:spPr>
          <a:xfrm>
            <a:off x="1987295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6" name="object 2446"/>
          <p:cNvSpPr/>
          <p:nvPr/>
        </p:nvSpPr>
        <p:spPr>
          <a:xfrm>
            <a:off x="2005583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7" name="object 2447"/>
          <p:cNvSpPr/>
          <p:nvPr/>
        </p:nvSpPr>
        <p:spPr>
          <a:xfrm>
            <a:off x="2023872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8" name="object 2448"/>
          <p:cNvSpPr/>
          <p:nvPr/>
        </p:nvSpPr>
        <p:spPr>
          <a:xfrm>
            <a:off x="2042160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9" name="object 2449"/>
          <p:cNvSpPr/>
          <p:nvPr/>
        </p:nvSpPr>
        <p:spPr>
          <a:xfrm>
            <a:off x="2060448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0" name="object 2450"/>
          <p:cNvSpPr/>
          <p:nvPr/>
        </p:nvSpPr>
        <p:spPr>
          <a:xfrm>
            <a:off x="2078735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1" name="object 2451"/>
          <p:cNvSpPr/>
          <p:nvPr/>
        </p:nvSpPr>
        <p:spPr>
          <a:xfrm>
            <a:off x="2097023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2" name="object 2452"/>
          <p:cNvSpPr/>
          <p:nvPr/>
        </p:nvSpPr>
        <p:spPr>
          <a:xfrm>
            <a:off x="2115311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3" name="object 2453"/>
          <p:cNvSpPr/>
          <p:nvPr/>
        </p:nvSpPr>
        <p:spPr>
          <a:xfrm>
            <a:off x="2133600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4" name="object 2454"/>
          <p:cNvSpPr/>
          <p:nvPr/>
        </p:nvSpPr>
        <p:spPr>
          <a:xfrm>
            <a:off x="2151888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5" name="object 2455"/>
          <p:cNvSpPr/>
          <p:nvPr/>
        </p:nvSpPr>
        <p:spPr>
          <a:xfrm>
            <a:off x="2170176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6" name="object 2456"/>
          <p:cNvSpPr/>
          <p:nvPr/>
        </p:nvSpPr>
        <p:spPr>
          <a:xfrm>
            <a:off x="2188464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7" name="object 2457"/>
          <p:cNvSpPr/>
          <p:nvPr/>
        </p:nvSpPr>
        <p:spPr>
          <a:xfrm>
            <a:off x="2206751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8" name="object 2458"/>
          <p:cNvSpPr/>
          <p:nvPr/>
        </p:nvSpPr>
        <p:spPr>
          <a:xfrm>
            <a:off x="2225039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9" name="object 2459"/>
          <p:cNvSpPr/>
          <p:nvPr/>
        </p:nvSpPr>
        <p:spPr>
          <a:xfrm>
            <a:off x="2243327" y="2663951"/>
            <a:ext cx="9144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0" name="object 2460"/>
          <p:cNvSpPr/>
          <p:nvPr/>
        </p:nvSpPr>
        <p:spPr>
          <a:xfrm>
            <a:off x="2261616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1" name="object 2461"/>
          <p:cNvSpPr/>
          <p:nvPr/>
        </p:nvSpPr>
        <p:spPr>
          <a:xfrm>
            <a:off x="2279904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2" name="object 2462"/>
          <p:cNvSpPr/>
          <p:nvPr/>
        </p:nvSpPr>
        <p:spPr>
          <a:xfrm>
            <a:off x="2298192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3" name="object 2463"/>
          <p:cNvSpPr/>
          <p:nvPr/>
        </p:nvSpPr>
        <p:spPr>
          <a:xfrm>
            <a:off x="2316479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4" name="object 2464"/>
          <p:cNvSpPr/>
          <p:nvPr/>
        </p:nvSpPr>
        <p:spPr>
          <a:xfrm>
            <a:off x="2334767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5" name="object 2465"/>
          <p:cNvSpPr/>
          <p:nvPr/>
        </p:nvSpPr>
        <p:spPr>
          <a:xfrm>
            <a:off x="2353055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6" name="object 2466"/>
          <p:cNvSpPr/>
          <p:nvPr/>
        </p:nvSpPr>
        <p:spPr>
          <a:xfrm>
            <a:off x="2371344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7" name="object 2467"/>
          <p:cNvSpPr/>
          <p:nvPr/>
        </p:nvSpPr>
        <p:spPr>
          <a:xfrm>
            <a:off x="2389632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8" name="object 2468"/>
          <p:cNvSpPr/>
          <p:nvPr/>
        </p:nvSpPr>
        <p:spPr>
          <a:xfrm>
            <a:off x="2407920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9" name="object 2469"/>
          <p:cNvSpPr/>
          <p:nvPr/>
        </p:nvSpPr>
        <p:spPr>
          <a:xfrm>
            <a:off x="2426207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0" name="object 2470"/>
          <p:cNvSpPr/>
          <p:nvPr/>
        </p:nvSpPr>
        <p:spPr>
          <a:xfrm>
            <a:off x="2444495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1" name="object 2471"/>
          <p:cNvSpPr/>
          <p:nvPr/>
        </p:nvSpPr>
        <p:spPr>
          <a:xfrm>
            <a:off x="2462783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2" name="object 2472"/>
          <p:cNvSpPr/>
          <p:nvPr/>
        </p:nvSpPr>
        <p:spPr>
          <a:xfrm>
            <a:off x="2481072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3" name="object 2473"/>
          <p:cNvSpPr/>
          <p:nvPr/>
        </p:nvSpPr>
        <p:spPr>
          <a:xfrm>
            <a:off x="2499360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4" name="object 2474"/>
          <p:cNvSpPr/>
          <p:nvPr/>
        </p:nvSpPr>
        <p:spPr>
          <a:xfrm>
            <a:off x="2517648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5" name="object 2475"/>
          <p:cNvSpPr/>
          <p:nvPr/>
        </p:nvSpPr>
        <p:spPr>
          <a:xfrm>
            <a:off x="2535935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6" name="object 2476"/>
          <p:cNvSpPr/>
          <p:nvPr/>
        </p:nvSpPr>
        <p:spPr>
          <a:xfrm>
            <a:off x="2554223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7" name="object 2477"/>
          <p:cNvSpPr/>
          <p:nvPr/>
        </p:nvSpPr>
        <p:spPr>
          <a:xfrm>
            <a:off x="2572511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8" name="object 2478"/>
          <p:cNvSpPr/>
          <p:nvPr/>
        </p:nvSpPr>
        <p:spPr>
          <a:xfrm>
            <a:off x="2590800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9" name="object 2479"/>
          <p:cNvSpPr/>
          <p:nvPr/>
        </p:nvSpPr>
        <p:spPr>
          <a:xfrm>
            <a:off x="2609088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0" name="object 2480"/>
          <p:cNvSpPr/>
          <p:nvPr/>
        </p:nvSpPr>
        <p:spPr>
          <a:xfrm>
            <a:off x="2627376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1" name="object 2481"/>
          <p:cNvSpPr/>
          <p:nvPr/>
        </p:nvSpPr>
        <p:spPr>
          <a:xfrm>
            <a:off x="2645664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2" name="object 2482"/>
          <p:cNvSpPr/>
          <p:nvPr/>
        </p:nvSpPr>
        <p:spPr>
          <a:xfrm>
            <a:off x="2663951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3" name="object 2483"/>
          <p:cNvSpPr/>
          <p:nvPr/>
        </p:nvSpPr>
        <p:spPr>
          <a:xfrm>
            <a:off x="2682239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4" name="object 2484"/>
          <p:cNvSpPr/>
          <p:nvPr/>
        </p:nvSpPr>
        <p:spPr>
          <a:xfrm>
            <a:off x="2700527" y="2663951"/>
            <a:ext cx="9144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5" name="object 2485"/>
          <p:cNvSpPr/>
          <p:nvPr/>
        </p:nvSpPr>
        <p:spPr>
          <a:xfrm>
            <a:off x="2718816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6" name="object 2486"/>
          <p:cNvSpPr/>
          <p:nvPr/>
        </p:nvSpPr>
        <p:spPr>
          <a:xfrm>
            <a:off x="2737104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7" name="object 2487"/>
          <p:cNvSpPr/>
          <p:nvPr/>
        </p:nvSpPr>
        <p:spPr>
          <a:xfrm>
            <a:off x="2755392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8" name="object 2488"/>
          <p:cNvSpPr/>
          <p:nvPr/>
        </p:nvSpPr>
        <p:spPr>
          <a:xfrm>
            <a:off x="2773679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9" name="object 2489"/>
          <p:cNvSpPr/>
          <p:nvPr/>
        </p:nvSpPr>
        <p:spPr>
          <a:xfrm>
            <a:off x="2791967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0" name="object 2490"/>
          <p:cNvSpPr/>
          <p:nvPr/>
        </p:nvSpPr>
        <p:spPr>
          <a:xfrm>
            <a:off x="2810255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1" name="object 2491"/>
          <p:cNvSpPr/>
          <p:nvPr/>
        </p:nvSpPr>
        <p:spPr>
          <a:xfrm>
            <a:off x="2828544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2" name="object 2492"/>
          <p:cNvSpPr/>
          <p:nvPr/>
        </p:nvSpPr>
        <p:spPr>
          <a:xfrm>
            <a:off x="2846832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3" name="object 2493"/>
          <p:cNvSpPr/>
          <p:nvPr/>
        </p:nvSpPr>
        <p:spPr>
          <a:xfrm>
            <a:off x="2865120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4" name="object 2494"/>
          <p:cNvSpPr/>
          <p:nvPr/>
        </p:nvSpPr>
        <p:spPr>
          <a:xfrm>
            <a:off x="2883407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5" name="object 2495"/>
          <p:cNvSpPr/>
          <p:nvPr/>
        </p:nvSpPr>
        <p:spPr>
          <a:xfrm>
            <a:off x="2901695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6" name="object 2496"/>
          <p:cNvSpPr/>
          <p:nvPr/>
        </p:nvSpPr>
        <p:spPr>
          <a:xfrm>
            <a:off x="2919983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7" name="object 2497"/>
          <p:cNvSpPr/>
          <p:nvPr/>
        </p:nvSpPr>
        <p:spPr>
          <a:xfrm>
            <a:off x="2938272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8" name="object 2498"/>
          <p:cNvSpPr/>
          <p:nvPr/>
        </p:nvSpPr>
        <p:spPr>
          <a:xfrm>
            <a:off x="2956560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9" name="object 2499"/>
          <p:cNvSpPr/>
          <p:nvPr/>
        </p:nvSpPr>
        <p:spPr>
          <a:xfrm>
            <a:off x="2974848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0" name="object 2500"/>
          <p:cNvSpPr/>
          <p:nvPr/>
        </p:nvSpPr>
        <p:spPr>
          <a:xfrm>
            <a:off x="2993135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1" name="object 2501"/>
          <p:cNvSpPr/>
          <p:nvPr/>
        </p:nvSpPr>
        <p:spPr>
          <a:xfrm>
            <a:off x="3011423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2" name="object 2502"/>
          <p:cNvSpPr/>
          <p:nvPr/>
        </p:nvSpPr>
        <p:spPr>
          <a:xfrm>
            <a:off x="3029711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3" name="object 2503"/>
          <p:cNvSpPr/>
          <p:nvPr/>
        </p:nvSpPr>
        <p:spPr>
          <a:xfrm>
            <a:off x="3048000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4" name="object 2504"/>
          <p:cNvSpPr/>
          <p:nvPr/>
        </p:nvSpPr>
        <p:spPr>
          <a:xfrm>
            <a:off x="3066288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5" name="object 2505"/>
          <p:cNvSpPr/>
          <p:nvPr/>
        </p:nvSpPr>
        <p:spPr>
          <a:xfrm>
            <a:off x="3084576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6" name="object 2506"/>
          <p:cNvSpPr/>
          <p:nvPr/>
        </p:nvSpPr>
        <p:spPr>
          <a:xfrm>
            <a:off x="3102864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7" name="object 2507"/>
          <p:cNvSpPr/>
          <p:nvPr/>
        </p:nvSpPr>
        <p:spPr>
          <a:xfrm>
            <a:off x="3121151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8" name="object 2508"/>
          <p:cNvSpPr/>
          <p:nvPr/>
        </p:nvSpPr>
        <p:spPr>
          <a:xfrm>
            <a:off x="3139439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9" name="object 2509"/>
          <p:cNvSpPr/>
          <p:nvPr/>
        </p:nvSpPr>
        <p:spPr>
          <a:xfrm>
            <a:off x="3157727" y="2663951"/>
            <a:ext cx="9144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0" name="object 2510"/>
          <p:cNvSpPr/>
          <p:nvPr/>
        </p:nvSpPr>
        <p:spPr>
          <a:xfrm>
            <a:off x="3176016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1" name="object 2511"/>
          <p:cNvSpPr/>
          <p:nvPr/>
        </p:nvSpPr>
        <p:spPr>
          <a:xfrm>
            <a:off x="3194304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2" name="object 2512"/>
          <p:cNvSpPr/>
          <p:nvPr/>
        </p:nvSpPr>
        <p:spPr>
          <a:xfrm>
            <a:off x="3212592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3" name="object 2513"/>
          <p:cNvSpPr/>
          <p:nvPr/>
        </p:nvSpPr>
        <p:spPr>
          <a:xfrm>
            <a:off x="3230879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4" name="object 2514"/>
          <p:cNvSpPr/>
          <p:nvPr/>
        </p:nvSpPr>
        <p:spPr>
          <a:xfrm>
            <a:off x="3249167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5" name="object 2515"/>
          <p:cNvSpPr/>
          <p:nvPr/>
        </p:nvSpPr>
        <p:spPr>
          <a:xfrm>
            <a:off x="3267455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6" name="object 2516"/>
          <p:cNvSpPr/>
          <p:nvPr/>
        </p:nvSpPr>
        <p:spPr>
          <a:xfrm>
            <a:off x="3285744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7" name="object 2517"/>
          <p:cNvSpPr/>
          <p:nvPr/>
        </p:nvSpPr>
        <p:spPr>
          <a:xfrm>
            <a:off x="3304032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8" name="object 2518"/>
          <p:cNvSpPr/>
          <p:nvPr/>
        </p:nvSpPr>
        <p:spPr>
          <a:xfrm>
            <a:off x="3322320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9" name="object 2519"/>
          <p:cNvSpPr/>
          <p:nvPr/>
        </p:nvSpPr>
        <p:spPr>
          <a:xfrm>
            <a:off x="3340608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0" name="object 2520"/>
          <p:cNvSpPr/>
          <p:nvPr/>
        </p:nvSpPr>
        <p:spPr>
          <a:xfrm>
            <a:off x="3358896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1" name="object 2521"/>
          <p:cNvSpPr/>
          <p:nvPr/>
        </p:nvSpPr>
        <p:spPr>
          <a:xfrm>
            <a:off x="3377184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2" name="object 2522"/>
          <p:cNvSpPr/>
          <p:nvPr/>
        </p:nvSpPr>
        <p:spPr>
          <a:xfrm>
            <a:off x="3395471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3" name="object 2523"/>
          <p:cNvSpPr/>
          <p:nvPr/>
        </p:nvSpPr>
        <p:spPr>
          <a:xfrm>
            <a:off x="3413759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4" name="object 2524"/>
          <p:cNvSpPr/>
          <p:nvPr/>
        </p:nvSpPr>
        <p:spPr>
          <a:xfrm>
            <a:off x="3432047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5" name="object 2525"/>
          <p:cNvSpPr/>
          <p:nvPr/>
        </p:nvSpPr>
        <p:spPr>
          <a:xfrm>
            <a:off x="3450335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6" name="object 2526"/>
          <p:cNvSpPr/>
          <p:nvPr/>
        </p:nvSpPr>
        <p:spPr>
          <a:xfrm>
            <a:off x="3468623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7" name="object 2527"/>
          <p:cNvSpPr/>
          <p:nvPr/>
        </p:nvSpPr>
        <p:spPr>
          <a:xfrm>
            <a:off x="3486911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8" name="object 2528"/>
          <p:cNvSpPr/>
          <p:nvPr/>
        </p:nvSpPr>
        <p:spPr>
          <a:xfrm>
            <a:off x="3505200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9" name="object 2529"/>
          <p:cNvSpPr/>
          <p:nvPr/>
        </p:nvSpPr>
        <p:spPr>
          <a:xfrm>
            <a:off x="3523488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0" name="object 2530"/>
          <p:cNvSpPr/>
          <p:nvPr/>
        </p:nvSpPr>
        <p:spPr>
          <a:xfrm>
            <a:off x="3541776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1" name="object 2531"/>
          <p:cNvSpPr/>
          <p:nvPr/>
        </p:nvSpPr>
        <p:spPr>
          <a:xfrm>
            <a:off x="3560064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2" name="object 2532"/>
          <p:cNvSpPr/>
          <p:nvPr/>
        </p:nvSpPr>
        <p:spPr>
          <a:xfrm>
            <a:off x="3578352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3" name="object 2533"/>
          <p:cNvSpPr/>
          <p:nvPr/>
        </p:nvSpPr>
        <p:spPr>
          <a:xfrm>
            <a:off x="3596640" y="2663951"/>
            <a:ext cx="9144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4" name="object 2534"/>
          <p:cNvSpPr/>
          <p:nvPr/>
        </p:nvSpPr>
        <p:spPr>
          <a:xfrm>
            <a:off x="3614928" y="2663951"/>
            <a:ext cx="9144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5" name="object 2535"/>
          <p:cNvSpPr/>
          <p:nvPr/>
        </p:nvSpPr>
        <p:spPr>
          <a:xfrm>
            <a:off x="3633215" y="2663951"/>
            <a:ext cx="9144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6" name="object 2536"/>
          <p:cNvSpPr/>
          <p:nvPr/>
        </p:nvSpPr>
        <p:spPr>
          <a:xfrm>
            <a:off x="3651503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7" name="object 2537"/>
          <p:cNvSpPr/>
          <p:nvPr/>
        </p:nvSpPr>
        <p:spPr>
          <a:xfrm>
            <a:off x="3669791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8" name="object 2538"/>
          <p:cNvSpPr/>
          <p:nvPr/>
        </p:nvSpPr>
        <p:spPr>
          <a:xfrm>
            <a:off x="3688079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9" name="object 2539"/>
          <p:cNvSpPr/>
          <p:nvPr/>
        </p:nvSpPr>
        <p:spPr>
          <a:xfrm>
            <a:off x="3706367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0" name="object 2540"/>
          <p:cNvSpPr/>
          <p:nvPr/>
        </p:nvSpPr>
        <p:spPr>
          <a:xfrm>
            <a:off x="3724655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1" name="object 2541"/>
          <p:cNvSpPr/>
          <p:nvPr/>
        </p:nvSpPr>
        <p:spPr>
          <a:xfrm>
            <a:off x="3742944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2" name="object 2542"/>
          <p:cNvSpPr/>
          <p:nvPr/>
        </p:nvSpPr>
        <p:spPr>
          <a:xfrm>
            <a:off x="3761232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3" name="object 2543"/>
          <p:cNvSpPr/>
          <p:nvPr/>
        </p:nvSpPr>
        <p:spPr>
          <a:xfrm>
            <a:off x="3779520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4" name="object 2544"/>
          <p:cNvSpPr/>
          <p:nvPr/>
        </p:nvSpPr>
        <p:spPr>
          <a:xfrm>
            <a:off x="3797808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5" name="object 2545"/>
          <p:cNvSpPr/>
          <p:nvPr/>
        </p:nvSpPr>
        <p:spPr>
          <a:xfrm>
            <a:off x="3816096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6" name="object 2546"/>
          <p:cNvSpPr/>
          <p:nvPr/>
        </p:nvSpPr>
        <p:spPr>
          <a:xfrm>
            <a:off x="3834384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7" name="object 2547"/>
          <p:cNvSpPr/>
          <p:nvPr/>
        </p:nvSpPr>
        <p:spPr>
          <a:xfrm>
            <a:off x="3852671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8" name="object 2548"/>
          <p:cNvSpPr/>
          <p:nvPr/>
        </p:nvSpPr>
        <p:spPr>
          <a:xfrm>
            <a:off x="3870959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9" name="object 2549"/>
          <p:cNvSpPr/>
          <p:nvPr/>
        </p:nvSpPr>
        <p:spPr>
          <a:xfrm>
            <a:off x="3889247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0" name="object 2550"/>
          <p:cNvSpPr/>
          <p:nvPr/>
        </p:nvSpPr>
        <p:spPr>
          <a:xfrm>
            <a:off x="3907535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1" name="object 2551"/>
          <p:cNvSpPr/>
          <p:nvPr/>
        </p:nvSpPr>
        <p:spPr>
          <a:xfrm>
            <a:off x="3925823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2" name="object 2552"/>
          <p:cNvSpPr/>
          <p:nvPr/>
        </p:nvSpPr>
        <p:spPr>
          <a:xfrm>
            <a:off x="3944111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3" name="object 2553"/>
          <p:cNvSpPr/>
          <p:nvPr/>
        </p:nvSpPr>
        <p:spPr>
          <a:xfrm>
            <a:off x="3962400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4" name="object 2554"/>
          <p:cNvSpPr/>
          <p:nvPr/>
        </p:nvSpPr>
        <p:spPr>
          <a:xfrm>
            <a:off x="3980688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5" name="object 2555"/>
          <p:cNvSpPr/>
          <p:nvPr/>
        </p:nvSpPr>
        <p:spPr>
          <a:xfrm>
            <a:off x="3998976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6" name="object 2556"/>
          <p:cNvSpPr/>
          <p:nvPr/>
        </p:nvSpPr>
        <p:spPr>
          <a:xfrm>
            <a:off x="4017264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7" name="object 2557"/>
          <p:cNvSpPr/>
          <p:nvPr/>
        </p:nvSpPr>
        <p:spPr>
          <a:xfrm>
            <a:off x="4035552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8" name="object 2558"/>
          <p:cNvSpPr/>
          <p:nvPr/>
        </p:nvSpPr>
        <p:spPr>
          <a:xfrm>
            <a:off x="4053840" y="2663951"/>
            <a:ext cx="9144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9" name="object 2559"/>
          <p:cNvSpPr/>
          <p:nvPr/>
        </p:nvSpPr>
        <p:spPr>
          <a:xfrm>
            <a:off x="4072128" y="2663951"/>
            <a:ext cx="9144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0" name="object 2560"/>
          <p:cNvSpPr/>
          <p:nvPr/>
        </p:nvSpPr>
        <p:spPr>
          <a:xfrm>
            <a:off x="4090415" y="2663951"/>
            <a:ext cx="9144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1" name="object 2561"/>
          <p:cNvSpPr/>
          <p:nvPr/>
        </p:nvSpPr>
        <p:spPr>
          <a:xfrm>
            <a:off x="4108703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2" name="object 2562"/>
          <p:cNvSpPr/>
          <p:nvPr/>
        </p:nvSpPr>
        <p:spPr>
          <a:xfrm>
            <a:off x="4126991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3" name="object 2563"/>
          <p:cNvSpPr/>
          <p:nvPr/>
        </p:nvSpPr>
        <p:spPr>
          <a:xfrm>
            <a:off x="4145279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4" name="object 2564"/>
          <p:cNvSpPr/>
          <p:nvPr/>
        </p:nvSpPr>
        <p:spPr>
          <a:xfrm>
            <a:off x="4163567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5" name="object 2565"/>
          <p:cNvSpPr/>
          <p:nvPr/>
        </p:nvSpPr>
        <p:spPr>
          <a:xfrm>
            <a:off x="4181855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6" name="object 2566"/>
          <p:cNvSpPr/>
          <p:nvPr/>
        </p:nvSpPr>
        <p:spPr>
          <a:xfrm>
            <a:off x="4200144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7" name="object 2567"/>
          <p:cNvSpPr/>
          <p:nvPr/>
        </p:nvSpPr>
        <p:spPr>
          <a:xfrm>
            <a:off x="4218432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8" name="object 2568"/>
          <p:cNvSpPr/>
          <p:nvPr/>
        </p:nvSpPr>
        <p:spPr>
          <a:xfrm>
            <a:off x="4236720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9" name="object 2569"/>
          <p:cNvSpPr/>
          <p:nvPr/>
        </p:nvSpPr>
        <p:spPr>
          <a:xfrm>
            <a:off x="4255008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0" name="object 2570"/>
          <p:cNvSpPr/>
          <p:nvPr/>
        </p:nvSpPr>
        <p:spPr>
          <a:xfrm>
            <a:off x="4273296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1" name="object 2571"/>
          <p:cNvSpPr/>
          <p:nvPr/>
        </p:nvSpPr>
        <p:spPr>
          <a:xfrm>
            <a:off x="4291584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2" name="object 2572"/>
          <p:cNvSpPr/>
          <p:nvPr/>
        </p:nvSpPr>
        <p:spPr>
          <a:xfrm>
            <a:off x="4309871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3" name="object 2573"/>
          <p:cNvSpPr/>
          <p:nvPr/>
        </p:nvSpPr>
        <p:spPr>
          <a:xfrm>
            <a:off x="4328159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4" name="object 2574"/>
          <p:cNvSpPr/>
          <p:nvPr/>
        </p:nvSpPr>
        <p:spPr>
          <a:xfrm>
            <a:off x="4346447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5" name="object 2575"/>
          <p:cNvSpPr/>
          <p:nvPr/>
        </p:nvSpPr>
        <p:spPr>
          <a:xfrm>
            <a:off x="4364735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6" name="object 2576"/>
          <p:cNvSpPr/>
          <p:nvPr/>
        </p:nvSpPr>
        <p:spPr>
          <a:xfrm>
            <a:off x="4383023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7" name="object 2577"/>
          <p:cNvSpPr/>
          <p:nvPr/>
        </p:nvSpPr>
        <p:spPr>
          <a:xfrm>
            <a:off x="4401311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8" name="object 2578"/>
          <p:cNvSpPr/>
          <p:nvPr/>
        </p:nvSpPr>
        <p:spPr>
          <a:xfrm>
            <a:off x="4419600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9" name="object 2579"/>
          <p:cNvSpPr/>
          <p:nvPr/>
        </p:nvSpPr>
        <p:spPr>
          <a:xfrm>
            <a:off x="4437888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0" name="object 2580"/>
          <p:cNvSpPr/>
          <p:nvPr/>
        </p:nvSpPr>
        <p:spPr>
          <a:xfrm>
            <a:off x="4456176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1" name="object 2581"/>
          <p:cNvSpPr/>
          <p:nvPr/>
        </p:nvSpPr>
        <p:spPr>
          <a:xfrm>
            <a:off x="4474464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2" name="object 2582"/>
          <p:cNvSpPr/>
          <p:nvPr/>
        </p:nvSpPr>
        <p:spPr>
          <a:xfrm>
            <a:off x="4492752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3" name="object 2583"/>
          <p:cNvSpPr/>
          <p:nvPr/>
        </p:nvSpPr>
        <p:spPr>
          <a:xfrm>
            <a:off x="4511040" y="2663951"/>
            <a:ext cx="9144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4" name="object 2584"/>
          <p:cNvSpPr/>
          <p:nvPr/>
        </p:nvSpPr>
        <p:spPr>
          <a:xfrm>
            <a:off x="4529328" y="2663951"/>
            <a:ext cx="9144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5" name="object 2585"/>
          <p:cNvSpPr/>
          <p:nvPr/>
        </p:nvSpPr>
        <p:spPr>
          <a:xfrm>
            <a:off x="4547615" y="2663951"/>
            <a:ext cx="9144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6" name="object 2586"/>
          <p:cNvSpPr/>
          <p:nvPr/>
        </p:nvSpPr>
        <p:spPr>
          <a:xfrm>
            <a:off x="4565903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7" name="object 2587"/>
          <p:cNvSpPr/>
          <p:nvPr/>
        </p:nvSpPr>
        <p:spPr>
          <a:xfrm>
            <a:off x="4584191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8" name="object 2588"/>
          <p:cNvSpPr/>
          <p:nvPr/>
        </p:nvSpPr>
        <p:spPr>
          <a:xfrm>
            <a:off x="4602479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9" name="object 2589"/>
          <p:cNvSpPr/>
          <p:nvPr/>
        </p:nvSpPr>
        <p:spPr>
          <a:xfrm>
            <a:off x="4620767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0" name="object 2590"/>
          <p:cNvSpPr/>
          <p:nvPr/>
        </p:nvSpPr>
        <p:spPr>
          <a:xfrm>
            <a:off x="4639055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1" name="object 2591"/>
          <p:cNvSpPr/>
          <p:nvPr/>
        </p:nvSpPr>
        <p:spPr>
          <a:xfrm>
            <a:off x="4657344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2" name="object 2592"/>
          <p:cNvSpPr/>
          <p:nvPr/>
        </p:nvSpPr>
        <p:spPr>
          <a:xfrm>
            <a:off x="4675632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3" name="object 2593"/>
          <p:cNvSpPr/>
          <p:nvPr/>
        </p:nvSpPr>
        <p:spPr>
          <a:xfrm>
            <a:off x="4693920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4" name="object 2594"/>
          <p:cNvSpPr/>
          <p:nvPr/>
        </p:nvSpPr>
        <p:spPr>
          <a:xfrm>
            <a:off x="4712208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5" name="object 2595"/>
          <p:cNvSpPr/>
          <p:nvPr/>
        </p:nvSpPr>
        <p:spPr>
          <a:xfrm>
            <a:off x="4730496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6" name="object 2596"/>
          <p:cNvSpPr/>
          <p:nvPr/>
        </p:nvSpPr>
        <p:spPr>
          <a:xfrm>
            <a:off x="4748784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7" name="object 2597"/>
          <p:cNvSpPr/>
          <p:nvPr/>
        </p:nvSpPr>
        <p:spPr>
          <a:xfrm>
            <a:off x="4767071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8" name="object 2598"/>
          <p:cNvSpPr/>
          <p:nvPr/>
        </p:nvSpPr>
        <p:spPr>
          <a:xfrm>
            <a:off x="4785359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9" name="object 2599"/>
          <p:cNvSpPr/>
          <p:nvPr/>
        </p:nvSpPr>
        <p:spPr>
          <a:xfrm>
            <a:off x="4803647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0" name="object 2600"/>
          <p:cNvSpPr/>
          <p:nvPr/>
        </p:nvSpPr>
        <p:spPr>
          <a:xfrm>
            <a:off x="4821935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1" name="object 2601"/>
          <p:cNvSpPr/>
          <p:nvPr/>
        </p:nvSpPr>
        <p:spPr>
          <a:xfrm>
            <a:off x="4840223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2" name="object 2602"/>
          <p:cNvSpPr/>
          <p:nvPr/>
        </p:nvSpPr>
        <p:spPr>
          <a:xfrm>
            <a:off x="4858511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3" name="object 2603"/>
          <p:cNvSpPr/>
          <p:nvPr/>
        </p:nvSpPr>
        <p:spPr>
          <a:xfrm>
            <a:off x="4876800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4" name="object 2604"/>
          <p:cNvSpPr/>
          <p:nvPr/>
        </p:nvSpPr>
        <p:spPr>
          <a:xfrm>
            <a:off x="4895088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5" name="object 2605"/>
          <p:cNvSpPr/>
          <p:nvPr/>
        </p:nvSpPr>
        <p:spPr>
          <a:xfrm>
            <a:off x="4913376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6" name="object 2606"/>
          <p:cNvSpPr/>
          <p:nvPr/>
        </p:nvSpPr>
        <p:spPr>
          <a:xfrm>
            <a:off x="4931664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7" name="object 2607"/>
          <p:cNvSpPr/>
          <p:nvPr/>
        </p:nvSpPr>
        <p:spPr>
          <a:xfrm>
            <a:off x="4949952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8" name="object 2608"/>
          <p:cNvSpPr/>
          <p:nvPr/>
        </p:nvSpPr>
        <p:spPr>
          <a:xfrm>
            <a:off x="4968240" y="2663951"/>
            <a:ext cx="9144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9" name="object 2609"/>
          <p:cNvSpPr/>
          <p:nvPr/>
        </p:nvSpPr>
        <p:spPr>
          <a:xfrm>
            <a:off x="4986528" y="2663951"/>
            <a:ext cx="9144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0" name="object 2610"/>
          <p:cNvSpPr/>
          <p:nvPr/>
        </p:nvSpPr>
        <p:spPr>
          <a:xfrm>
            <a:off x="5004815" y="2663951"/>
            <a:ext cx="9144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1" name="object 2611"/>
          <p:cNvSpPr/>
          <p:nvPr/>
        </p:nvSpPr>
        <p:spPr>
          <a:xfrm>
            <a:off x="5023103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2" name="object 2612"/>
          <p:cNvSpPr/>
          <p:nvPr/>
        </p:nvSpPr>
        <p:spPr>
          <a:xfrm>
            <a:off x="5041391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3" name="object 2613"/>
          <p:cNvSpPr/>
          <p:nvPr/>
        </p:nvSpPr>
        <p:spPr>
          <a:xfrm>
            <a:off x="5059679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4" name="object 2614"/>
          <p:cNvSpPr/>
          <p:nvPr/>
        </p:nvSpPr>
        <p:spPr>
          <a:xfrm>
            <a:off x="5077967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5" name="object 2615"/>
          <p:cNvSpPr/>
          <p:nvPr/>
        </p:nvSpPr>
        <p:spPr>
          <a:xfrm>
            <a:off x="5096255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6" name="object 2616"/>
          <p:cNvSpPr/>
          <p:nvPr/>
        </p:nvSpPr>
        <p:spPr>
          <a:xfrm>
            <a:off x="5114544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7" name="object 2617"/>
          <p:cNvSpPr/>
          <p:nvPr/>
        </p:nvSpPr>
        <p:spPr>
          <a:xfrm>
            <a:off x="5132832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8" name="object 2618"/>
          <p:cNvSpPr/>
          <p:nvPr/>
        </p:nvSpPr>
        <p:spPr>
          <a:xfrm>
            <a:off x="5151120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9" name="object 2619"/>
          <p:cNvSpPr/>
          <p:nvPr/>
        </p:nvSpPr>
        <p:spPr>
          <a:xfrm>
            <a:off x="5169408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0" name="object 2620"/>
          <p:cNvSpPr/>
          <p:nvPr/>
        </p:nvSpPr>
        <p:spPr>
          <a:xfrm>
            <a:off x="5187696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1" name="object 2621"/>
          <p:cNvSpPr/>
          <p:nvPr/>
        </p:nvSpPr>
        <p:spPr>
          <a:xfrm>
            <a:off x="5205984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2" name="object 2622"/>
          <p:cNvSpPr/>
          <p:nvPr/>
        </p:nvSpPr>
        <p:spPr>
          <a:xfrm>
            <a:off x="5224271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3" name="object 2623"/>
          <p:cNvSpPr/>
          <p:nvPr/>
        </p:nvSpPr>
        <p:spPr>
          <a:xfrm>
            <a:off x="5242559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4" name="object 2624"/>
          <p:cNvSpPr/>
          <p:nvPr/>
        </p:nvSpPr>
        <p:spPr>
          <a:xfrm>
            <a:off x="5260847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5" name="object 2625"/>
          <p:cNvSpPr/>
          <p:nvPr/>
        </p:nvSpPr>
        <p:spPr>
          <a:xfrm>
            <a:off x="5279135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6" name="object 2626"/>
          <p:cNvSpPr/>
          <p:nvPr/>
        </p:nvSpPr>
        <p:spPr>
          <a:xfrm>
            <a:off x="5297423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7" name="object 2627"/>
          <p:cNvSpPr/>
          <p:nvPr/>
        </p:nvSpPr>
        <p:spPr>
          <a:xfrm>
            <a:off x="5315711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8" name="object 2628"/>
          <p:cNvSpPr/>
          <p:nvPr/>
        </p:nvSpPr>
        <p:spPr>
          <a:xfrm>
            <a:off x="5334000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9" name="object 2629"/>
          <p:cNvSpPr/>
          <p:nvPr/>
        </p:nvSpPr>
        <p:spPr>
          <a:xfrm>
            <a:off x="5352288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0" name="object 2630"/>
          <p:cNvSpPr/>
          <p:nvPr/>
        </p:nvSpPr>
        <p:spPr>
          <a:xfrm>
            <a:off x="5370576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1" name="object 2631"/>
          <p:cNvSpPr/>
          <p:nvPr/>
        </p:nvSpPr>
        <p:spPr>
          <a:xfrm>
            <a:off x="5388864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2" name="object 2632"/>
          <p:cNvSpPr/>
          <p:nvPr/>
        </p:nvSpPr>
        <p:spPr>
          <a:xfrm>
            <a:off x="5407152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3" name="object 2633"/>
          <p:cNvSpPr/>
          <p:nvPr/>
        </p:nvSpPr>
        <p:spPr>
          <a:xfrm>
            <a:off x="5425440" y="2663951"/>
            <a:ext cx="9144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4" name="object 2634"/>
          <p:cNvSpPr/>
          <p:nvPr/>
        </p:nvSpPr>
        <p:spPr>
          <a:xfrm>
            <a:off x="5443728" y="2663951"/>
            <a:ext cx="9144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5" name="object 2635"/>
          <p:cNvSpPr/>
          <p:nvPr/>
        </p:nvSpPr>
        <p:spPr>
          <a:xfrm>
            <a:off x="5462015" y="2663951"/>
            <a:ext cx="9144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6" name="object 2636"/>
          <p:cNvSpPr/>
          <p:nvPr/>
        </p:nvSpPr>
        <p:spPr>
          <a:xfrm>
            <a:off x="5480303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7" name="object 2637"/>
          <p:cNvSpPr/>
          <p:nvPr/>
        </p:nvSpPr>
        <p:spPr>
          <a:xfrm>
            <a:off x="5498591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8" name="object 2638"/>
          <p:cNvSpPr/>
          <p:nvPr/>
        </p:nvSpPr>
        <p:spPr>
          <a:xfrm>
            <a:off x="5516879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9" name="object 2639"/>
          <p:cNvSpPr/>
          <p:nvPr/>
        </p:nvSpPr>
        <p:spPr>
          <a:xfrm>
            <a:off x="5535167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0" name="object 2640"/>
          <p:cNvSpPr/>
          <p:nvPr/>
        </p:nvSpPr>
        <p:spPr>
          <a:xfrm>
            <a:off x="5553455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1" name="object 2641"/>
          <p:cNvSpPr/>
          <p:nvPr/>
        </p:nvSpPr>
        <p:spPr>
          <a:xfrm>
            <a:off x="5571744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2" name="object 2642"/>
          <p:cNvSpPr/>
          <p:nvPr/>
        </p:nvSpPr>
        <p:spPr>
          <a:xfrm>
            <a:off x="5590032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3" name="object 2643"/>
          <p:cNvSpPr/>
          <p:nvPr/>
        </p:nvSpPr>
        <p:spPr>
          <a:xfrm>
            <a:off x="5608320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4" name="object 2644"/>
          <p:cNvSpPr/>
          <p:nvPr/>
        </p:nvSpPr>
        <p:spPr>
          <a:xfrm>
            <a:off x="5626608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5" name="object 2645"/>
          <p:cNvSpPr/>
          <p:nvPr/>
        </p:nvSpPr>
        <p:spPr>
          <a:xfrm>
            <a:off x="5644896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6" name="object 2646"/>
          <p:cNvSpPr/>
          <p:nvPr/>
        </p:nvSpPr>
        <p:spPr>
          <a:xfrm>
            <a:off x="5663184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7" name="object 2647"/>
          <p:cNvSpPr/>
          <p:nvPr/>
        </p:nvSpPr>
        <p:spPr>
          <a:xfrm>
            <a:off x="5681471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8" name="object 2648"/>
          <p:cNvSpPr/>
          <p:nvPr/>
        </p:nvSpPr>
        <p:spPr>
          <a:xfrm>
            <a:off x="5699759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9" name="object 2649"/>
          <p:cNvSpPr/>
          <p:nvPr/>
        </p:nvSpPr>
        <p:spPr>
          <a:xfrm>
            <a:off x="5718047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0" name="object 2650"/>
          <p:cNvSpPr/>
          <p:nvPr/>
        </p:nvSpPr>
        <p:spPr>
          <a:xfrm>
            <a:off x="5736335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1" name="object 2651"/>
          <p:cNvSpPr/>
          <p:nvPr/>
        </p:nvSpPr>
        <p:spPr>
          <a:xfrm>
            <a:off x="5754623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2" name="object 2652"/>
          <p:cNvSpPr/>
          <p:nvPr/>
        </p:nvSpPr>
        <p:spPr>
          <a:xfrm>
            <a:off x="5772911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3" name="object 2653"/>
          <p:cNvSpPr/>
          <p:nvPr/>
        </p:nvSpPr>
        <p:spPr>
          <a:xfrm>
            <a:off x="5791200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4" name="object 2654"/>
          <p:cNvSpPr/>
          <p:nvPr/>
        </p:nvSpPr>
        <p:spPr>
          <a:xfrm>
            <a:off x="5809488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5" name="object 2655"/>
          <p:cNvSpPr/>
          <p:nvPr/>
        </p:nvSpPr>
        <p:spPr>
          <a:xfrm>
            <a:off x="5827776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6" name="object 2656"/>
          <p:cNvSpPr/>
          <p:nvPr/>
        </p:nvSpPr>
        <p:spPr>
          <a:xfrm>
            <a:off x="5846064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7" name="object 2657"/>
          <p:cNvSpPr/>
          <p:nvPr/>
        </p:nvSpPr>
        <p:spPr>
          <a:xfrm>
            <a:off x="5864352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8" name="object 2658"/>
          <p:cNvSpPr/>
          <p:nvPr/>
        </p:nvSpPr>
        <p:spPr>
          <a:xfrm>
            <a:off x="5882640" y="2663951"/>
            <a:ext cx="9144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9" name="object 2659"/>
          <p:cNvSpPr/>
          <p:nvPr/>
        </p:nvSpPr>
        <p:spPr>
          <a:xfrm>
            <a:off x="5900928" y="2663951"/>
            <a:ext cx="9144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0" name="object 2660"/>
          <p:cNvSpPr/>
          <p:nvPr/>
        </p:nvSpPr>
        <p:spPr>
          <a:xfrm>
            <a:off x="5919215" y="2663951"/>
            <a:ext cx="9144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1" name="object 2661"/>
          <p:cNvSpPr/>
          <p:nvPr/>
        </p:nvSpPr>
        <p:spPr>
          <a:xfrm>
            <a:off x="5937503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2" name="object 2662"/>
          <p:cNvSpPr/>
          <p:nvPr/>
        </p:nvSpPr>
        <p:spPr>
          <a:xfrm>
            <a:off x="5955791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3" name="object 2663"/>
          <p:cNvSpPr/>
          <p:nvPr/>
        </p:nvSpPr>
        <p:spPr>
          <a:xfrm>
            <a:off x="5974079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4" name="object 2664"/>
          <p:cNvSpPr/>
          <p:nvPr/>
        </p:nvSpPr>
        <p:spPr>
          <a:xfrm>
            <a:off x="5992367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5" name="object 2665"/>
          <p:cNvSpPr/>
          <p:nvPr/>
        </p:nvSpPr>
        <p:spPr>
          <a:xfrm>
            <a:off x="6010655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6" name="object 2666"/>
          <p:cNvSpPr/>
          <p:nvPr/>
        </p:nvSpPr>
        <p:spPr>
          <a:xfrm>
            <a:off x="6028944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7" name="object 2667"/>
          <p:cNvSpPr/>
          <p:nvPr/>
        </p:nvSpPr>
        <p:spPr>
          <a:xfrm>
            <a:off x="6047232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8" name="object 2668"/>
          <p:cNvSpPr/>
          <p:nvPr/>
        </p:nvSpPr>
        <p:spPr>
          <a:xfrm>
            <a:off x="6065520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9" name="object 2669"/>
          <p:cNvSpPr/>
          <p:nvPr/>
        </p:nvSpPr>
        <p:spPr>
          <a:xfrm>
            <a:off x="6083808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0" name="object 2670"/>
          <p:cNvSpPr/>
          <p:nvPr/>
        </p:nvSpPr>
        <p:spPr>
          <a:xfrm>
            <a:off x="6102096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1" name="object 2671"/>
          <p:cNvSpPr/>
          <p:nvPr/>
        </p:nvSpPr>
        <p:spPr>
          <a:xfrm>
            <a:off x="6120384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2" name="object 2672"/>
          <p:cNvSpPr/>
          <p:nvPr/>
        </p:nvSpPr>
        <p:spPr>
          <a:xfrm>
            <a:off x="6138671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3" name="object 2673"/>
          <p:cNvSpPr/>
          <p:nvPr/>
        </p:nvSpPr>
        <p:spPr>
          <a:xfrm>
            <a:off x="6156959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4" name="object 2674"/>
          <p:cNvSpPr/>
          <p:nvPr/>
        </p:nvSpPr>
        <p:spPr>
          <a:xfrm>
            <a:off x="6175247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5" name="object 2675"/>
          <p:cNvSpPr/>
          <p:nvPr/>
        </p:nvSpPr>
        <p:spPr>
          <a:xfrm>
            <a:off x="6193535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6" name="object 2676"/>
          <p:cNvSpPr/>
          <p:nvPr/>
        </p:nvSpPr>
        <p:spPr>
          <a:xfrm>
            <a:off x="6211823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7" name="object 2677"/>
          <p:cNvSpPr/>
          <p:nvPr/>
        </p:nvSpPr>
        <p:spPr>
          <a:xfrm>
            <a:off x="6230111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8" name="object 2678"/>
          <p:cNvSpPr/>
          <p:nvPr/>
        </p:nvSpPr>
        <p:spPr>
          <a:xfrm>
            <a:off x="6248400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9" name="object 2679"/>
          <p:cNvSpPr/>
          <p:nvPr/>
        </p:nvSpPr>
        <p:spPr>
          <a:xfrm>
            <a:off x="6266688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0" name="object 2680"/>
          <p:cNvSpPr/>
          <p:nvPr/>
        </p:nvSpPr>
        <p:spPr>
          <a:xfrm>
            <a:off x="6284976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1" name="object 2681"/>
          <p:cNvSpPr/>
          <p:nvPr/>
        </p:nvSpPr>
        <p:spPr>
          <a:xfrm>
            <a:off x="6303264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2" name="object 2682"/>
          <p:cNvSpPr/>
          <p:nvPr/>
        </p:nvSpPr>
        <p:spPr>
          <a:xfrm>
            <a:off x="6321552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3" name="object 2683"/>
          <p:cNvSpPr/>
          <p:nvPr/>
        </p:nvSpPr>
        <p:spPr>
          <a:xfrm>
            <a:off x="6339840" y="2663951"/>
            <a:ext cx="9144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4" name="object 2684"/>
          <p:cNvSpPr/>
          <p:nvPr/>
        </p:nvSpPr>
        <p:spPr>
          <a:xfrm>
            <a:off x="6358128" y="2663951"/>
            <a:ext cx="9144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5" name="object 2685"/>
          <p:cNvSpPr/>
          <p:nvPr/>
        </p:nvSpPr>
        <p:spPr>
          <a:xfrm>
            <a:off x="6376415" y="2663951"/>
            <a:ext cx="9144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6" name="object 2686"/>
          <p:cNvSpPr/>
          <p:nvPr/>
        </p:nvSpPr>
        <p:spPr>
          <a:xfrm>
            <a:off x="6394703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7" name="object 2687"/>
          <p:cNvSpPr/>
          <p:nvPr/>
        </p:nvSpPr>
        <p:spPr>
          <a:xfrm>
            <a:off x="6412991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8" name="object 2688"/>
          <p:cNvSpPr/>
          <p:nvPr/>
        </p:nvSpPr>
        <p:spPr>
          <a:xfrm>
            <a:off x="6431279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9" name="object 2689"/>
          <p:cNvSpPr/>
          <p:nvPr/>
        </p:nvSpPr>
        <p:spPr>
          <a:xfrm>
            <a:off x="6449567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0" name="object 2690"/>
          <p:cNvSpPr/>
          <p:nvPr/>
        </p:nvSpPr>
        <p:spPr>
          <a:xfrm>
            <a:off x="6467855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1" name="object 2691"/>
          <p:cNvSpPr/>
          <p:nvPr/>
        </p:nvSpPr>
        <p:spPr>
          <a:xfrm>
            <a:off x="6486144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2" name="object 2692"/>
          <p:cNvSpPr/>
          <p:nvPr/>
        </p:nvSpPr>
        <p:spPr>
          <a:xfrm>
            <a:off x="6504431" y="2663951"/>
            <a:ext cx="9144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3" name="object 2693"/>
          <p:cNvSpPr/>
          <p:nvPr/>
        </p:nvSpPr>
        <p:spPr>
          <a:xfrm>
            <a:off x="6522719" y="2663951"/>
            <a:ext cx="9144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4" name="object 2694"/>
          <p:cNvSpPr/>
          <p:nvPr/>
        </p:nvSpPr>
        <p:spPr>
          <a:xfrm>
            <a:off x="6541007" y="2663951"/>
            <a:ext cx="9144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5" name="object 2695"/>
          <p:cNvSpPr/>
          <p:nvPr/>
        </p:nvSpPr>
        <p:spPr>
          <a:xfrm>
            <a:off x="6559295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6" name="object 2696"/>
          <p:cNvSpPr/>
          <p:nvPr/>
        </p:nvSpPr>
        <p:spPr>
          <a:xfrm>
            <a:off x="6577583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7" name="object 2697"/>
          <p:cNvSpPr/>
          <p:nvPr/>
        </p:nvSpPr>
        <p:spPr>
          <a:xfrm>
            <a:off x="6595871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8" name="object 2698"/>
          <p:cNvSpPr/>
          <p:nvPr/>
        </p:nvSpPr>
        <p:spPr>
          <a:xfrm>
            <a:off x="6614159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9" name="object 2699"/>
          <p:cNvSpPr/>
          <p:nvPr/>
        </p:nvSpPr>
        <p:spPr>
          <a:xfrm>
            <a:off x="6632447" y="2663951"/>
            <a:ext cx="9144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0" name="object 2700"/>
          <p:cNvSpPr/>
          <p:nvPr/>
        </p:nvSpPr>
        <p:spPr>
          <a:xfrm>
            <a:off x="6650735" y="2663951"/>
            <a:ext cx="9144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1" name="object 2701"/>
          <p:cNvSpPr/>
          <p:nvPr/>
        </p:nvSpPr>
        <p:spPr>
          <a:xfrm>
            <a:off x="6669023" y="2663951"/>
            <a:ext cx="9144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2" name="object 2702"/>
          <p:cNvSpPr/>
          <p:nvPr/>
        </p:nvSpPr>
        <p:spPr>
          <a:xfrm>
            <a:off x="6687311" y="2663951"/>
            <a:ext cx="9144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3" name="object 2703"/>
          <p:cNvSpPr/>
          <p:nvPr/>
        </p:nvSpPr>
        <p:spPr>
          <a:xfrm>
            <a:off x="6705600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4" name="object 2704"/>
          <p:cNvSpPr/>
          <p:nvPr/>
        </p:nvSpPr>
        <p:spPr>
          <a:xfrm>
            <a:off x="6723888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5" name="object 2705"/>
          <p:cNvSpPr/>
          <p:nvPr/>
        </p:nvSpPr>
        <p:spPr>
          <a:xfrm>
            <a:off x="6742176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6" name="object 2706"/>
          <p:cNvSpPr/>
          <p:nvPr/>
        </p:nvSpPr>
        <p:spPr>
          <a:xfrm>
            <a:off x="6760464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7" name="object 2707"/>
          <p:cNvSpPr/>
          <p:nvPr/>
        </p:nvSpPr>
        <p:spPr>
          <a:xfrm>
            <a:off x="6778752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8" name="object 2708"/>
          <p:cNvSpPr/>
          <p:nvPr/>
        </p:nvSpPr>
        <p:spPr>
          <a:xfrm>
            <a:off x="6797040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9" name="object 2709"/>
          <p:cNvSpPr/>
          <p:nvPr/>
        </p:nvSpPr>
        <p:spPr>
          <a:xfrm>
            <a:off x="6815328" y="2663951"/>
            <a:ext cx="9144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0" name="object 2710"/>
          <p:cNvSpPr/>
          <p:nvPr/>
        </p:nvSpPr>
        <p:spPr>
          <a:xfrm>
            <a:off x="6833616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1" name="object 2711"/>
          <p:cNvSpPr/>
          <p:nvPr/>
        </p:nvSpPr>
        <p:spPr>
          <a:xfrm>
            <a:off x="6851904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2" name="object 2712"/>
          <p:cNvSpPr/>
          <p:nvPr/>
        </p:nvSpPr>
        <p:spPr>
          <a:xfrm>
            <a:off x="6870192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3" name="object 2713"/>
          <p:cNvSpPr/>
          <p:nvPr/>
        </p:nvSpPr>
        <p:spPr>
          <a:xfrm>
            <a:off x="6888480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4" name="object 2714"/>
          <p:cNvSpPr/>
          <p:nvPr/>
        </p:nvSpPr>
        <p:spPr>
          <a:xfrm>
            <a:off x="6906768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5" name="object 2715"/>
          <p:cNvSpPr/>
          <p:nvPr/>
        </p:nvSpPr>
        <p:spPr>
          <a:xfrm>
            <a:off x="6925056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6" name="object 2716"/>
          <p:cNvSpPr/>
          <p:nvPr/>
        </p:nvSpPr>
        <p:spPr>
          <a:xfrm>
            <a:off x="6943343" y="2663951"/>
            <a:ext cx="9144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7" name="object 2717"/>
          <p:cNvSpPr/>
          <p:nvPr/>
        </p:nvSpPr>
        <p:spPr>
          <a:xfrm>
            <a:off x="6961631" y="2663951"/>
            <a:ext cx="9144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8" name="object 2718"/>
          <p:cNvSpPr/>
          <p:nvPr/>
        </p:nvSpPr>
        <p:spPr>
          <a:xfrm>
            <a:off x="6979919" y="2663951"/>
            <a:ext cx="9144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9" name="object 2719"/>
          <p:cNvSpPr/>
          <p:nvPr/>
        </p:nvSpPr>
        <p:spPr>
          <a:xfrm>
            <a:off x="6998207" y="2663951"/>
            <a:ext cx="9144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0" name="object 2720"/>
          <p:cNvSpPr/>
          <p:nvPr/>
        </p:nvSpPr>
        <p:spPr>
          <a:xfrm>
            <a:off x="7016495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1" name="object 2721"/>
          <p:cNvSpPr/>
          <p:nvPr/>
        </p:nvSpPr>
        <p:spPr>
          <a:xfrm>
            <a:off x="7034783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2" name="object 2722"/>
          <p:cNvSpPr/>
          <p:nvPr/>
        </p:nvSpPr>
        <p:spPr>
          <a:xfrm>
            <a:off x="7053071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3" name="object 2723"/>
          <p:cNvSpPr/>
          <p:nvPr/>
        </p:nvSpPr>
        <p:spPr>
          <a:xfrm>
            <a:off x="7071359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4" name="object 2724"/>
          <p:cNvSpPr/>
          <p:nvPr/>
        </p:nvSpPr>
        <p:spPr>
          <a:xfrm>
            <a:off x="7089647" y="2663951"/>
            <a:ext cx="9144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5" name="object 2725"/>
          <p:cNvSpPr/>
          <p:nvPr/>
        </p:nvSpPr>
        <p:spPr>
          <a:xfrm>
            <a:off x="7107935" y="2663951"/>
            <a:ext cx="9144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6" name="object 2726"/>
          <p:cNvSpPr/>
          <p:nvPr/>
        </p:nvSpPr>
        <p:spPr>
          <a:xfrm>
            <a:off x="7126223" y="2663951"/>
            <a:ext cx="9144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7" name="object 2727"/>
          <p:cNvSpPr/>
          <p:nvPr/>
        </p:nvSpPr>
        <p:spPr>
          <a:xfrm>
            <a:off x="7144511" y="2663951"/>
            <a:ext cx="9144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8" name="object 2728"/>
          <p:cNvSpPr/>
          <p:nvPr/>
        </p:nvSpPr>
        <p:spPr>
          <a:xfrm>
            <a:off x="7162800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9" name="object 2729"/>
          <p:cNvSpPr/>
          <p:nvPr/>
        </p:nvSpPr>
        <p:spPr>
          <a:xfrm>
            <a:off x="7181088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0" name="object 2730"/>
          <p:cNvSpPr/>
          <p:nvPr/>
        </p:nvSpPr>
        <p:spPr>
          <a:xfrm>
            <a:off x="7199376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1" name="object 2731"/>
          <p:cNvSpPr/>
          <p:nvPr/>
        </p:nvSpPr>
        <p:spPr>
          <a:xfrm>
            <a:off x="7217664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2" name="object 2732"/>
          <p:cNvSpPr/>
          <p:nvPr/>
        </p:nvSpPr>
        <p:spPr>
          <a:xfrm>
            <a:off x="7235952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3" name="object 2733"/>
          <p:cNvSpPr/>
          <p:nvPr/>
        </p:nvSpPr>
        <p:spPr>
          <a:xfrm>
            <a:off x="7254240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4" name="object 2734"/>
          <p:cNvSpPr/>
          <p:nvPr/>
        </p:nvSpPr>
        <p:spPr>
          <a:xfrm>
            <a:off x="7272528" y="2663951"/>
            <a:ext cx="9144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5" name="object 2735"/>
          <p:cNvSpPr/>
          <p:nvPr/>
        </p:nvSpPr>
        <p:spPr>
          <a:xfrm>
            <a:off x="7290816" y="2663951"/>
            <a:ext cx="9143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6" name="object 2736"/>
          <p:cNvSpPr/>
          <p:nvPr/>
        </p:nvSpPr>
        <p:spPr>
          <a:xfrm>
            <a:off x="7309104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7" name="object 2737"/>
          <p:cNvSpPr/>
          <p:nvPr/>
        </p:nvSpPr>
        <p:spPr>
          <a:xfrm>
            <a:off x="7327392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8" name="object 2738"/>
          <p:cNvSpPr/>
          <p:nvPr/>
        </p:nvSpPr>
        <p:spPr>
          <a:xfrm>
            <a:off x="7345680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9" name="object 2739"/>
          <p:cNvSpPr/>
          <p:nvPr/>
        </p:nvSpPr>
        <p:spPr>
          <a:xfrm>
            <a:off x="7363968" y="2663951"/>
            <a:ext cx="9143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0" name="object 2740"/>
          <p:cNvSpPr/>
          <p:nvPr/>
        </p:nvSpPr>
        <p:spPr>
          <a:xfrm>
            <a:off x="7382256" y="2663951"/>
            <a:ext cx="9144" cy="91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1" name="object 2741"/>
          <p:cNvSpPr/>
          <p:nvPr/>
        </p:nvSpPr>
        <p:spPr>
          <a:xfrm>
            <a:off x="7400543" y="2663951"/>
            <a:ext cx="9144" cy="91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2" name="object 2742"/>
          <p:cNvSpPr/>
          <p:nvPr/>
        </p:nvSpPr>
        <p:spPr>
          <a:xfrm>
            <a:off x="1859279" y="3087623"/>
            <a:ext cx="4163568" cy="247954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3" name="object 2743"/>
          <p:cNvSpPr/>
          <p:nvPr/>
        </p:nvSpPr>
        <p:spPr>
          <a:xfrm>
            <a:off x="1859279" y="3086100"/>
            <a:ext cx="5547233" cy="247789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4" name="object 2744"/>
          <p:cNvSpPr/>
          <p:nvPr/>
        </p:nvSpPr>
        <p:spPr>
          <a:xfrm>
            <a:off x="1859279" y="3087623"/>
            <a:ext cx="0" cy="2479675"/>
          </a:xfrm>
          <a:custGeom>
            <a:avLst/>
            <a:gdLst/>
            <a:ahLst/>
            <a:cxnLst/>
            <a:rect l="l" t="t" r="r" b="b"/>
            <a:pathLst>
              <a:path h="2479675">
                <a:moveTo>
                  <a:pt x="0" y="0"/>
                </a:moveTo>
                <a:lnTo>
                  <a:pt x="0" y="2479548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5" name="object 2745"/>
          <p:cNvSpPr/>
          <p:nvPr/>
        </p:nvSpPr>
        <p:spPr>
          <a:xfrm>
            <a:off x="3247644" y="5320284"/>
            <a:ext cx="0" cy="247015"/>
          </a:xfrm>
          <a:custGeom>
            <a:avLst/>
            <a:gdLst/>
            <a:ahLst/>
            <a:cxnLst/>
            <a:rect l="l" t="t" r="r" b="b"/>
            <a:pathLst>
              <a:path h="247014">
                <a:moveTo>
                  <a:pt x="0" y="0"/>
                </a:moveTo>
                <a:lnTo>
                  <a:pt x="0" y="246887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6" name="object 2746"/>
          <p:cNvSpPr/>
          <p:nvPr/>
        </p:nvSpPr>
        <p:spPr>
          <a:xfrm>
            <a:off x="4634484" y="5542788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4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7" name="object 2747"/>
          <p:cNvSpPr/>
          <p:nvPr/>
        </p:nvSpPr>
        <p:spPr>
          <a:xfrm>
            <a:off x="6022847" y="556717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8" name="object 2748"/>
          <p:cNvSpPr/>
          <p:nvPr/>
        </p:nvSpPr>
        <p:spPr>
          <a:xfrm>
            <a:off x="7409688" y="556717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9" name="object 2749"/>
          <p:cNvSpPr/>
          <p:nvPr/>
        </p:nvSpPr>
        <p:spPr>
          <a:xfrm>
            <a:off x="1859279" y="5567171"/>
            <a:ext cx="5550535" cy="0"/>
          </a:xfrm>
          <a:custGeom>
            <a:avLst/>
            <a:gdLst/>
            <a:ahLst/>
            <a:cxnLst/>
            <a:rect l="l" t="t" r="r" b="b"/>
            <a:pathLst>
              <a:path w="5550534">
                <a:moveTo>
                  <a:pt x="0" y="0"/>
                </a:moveTo>
                <a:lnTo>
                  <a:pt x="5550408" y="0"/>
                </a:lnTo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0" name="object 2750"/>
          <p:cNvSpPr txBox="1"/>
          <p:nvPr/>
        </p:nvSpPr>
        <p:spPr>
          <a:xfrm>
            <a:off x="1059891" y="4519040"/>
            <a:ext cx="671830" cy="1144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BEBEBE"/>
                </a:solidFill>
                <a:latin typeface="Calibri"/>
                <a:cs typeface="Calibri"/>
              </a:rPr>
              <a:t>3</a:t>
            </a:r>
            <a:r>
              <a:rPr sz="1200" spc="-5" dirty="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BEBEBE"/>
                </a:solidFill>
                <a:latin typeface="Calibri"/>
                <a:cs typeface="Calibri"/>
              </a:rPr>
              <a:t>0</a:t>
            </a:r>
            <a:r>
              <a:rPr sz="1200" spc="-5" dirty="0">
                <a:solidFill>
                  <a:srgbClr val="BEBEBE"/>
                </a:solidFill>
                <a:latin typeface="Calibri"/>
                <a:cs typeface="Calibri"/>
              </a:rPr>
              <a:t>00,0</a:t>
            </a:r>
            <a:r>
              <a:rPr sz="1200" spc="-10" dirty="0">
                <a:solidFill>
                  <a:srgbClr val="BEBEBE"/>
                </a:solidFill>
                <a:latin typeface="Calibri"/>
                <a:cs typeface="Calibri"/>
              </a:rPr>
              <a:t>0</a:t>
            </a:r>
            <a:r>
              <a:rPr sz="1200" spc="-25" dirty="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BEBEBE"/>
                </a:solidFill>
                <a:latin typeface="Calibri"/>
                <a:cs typeface="Calibri"/>
              </a:rPr>
              <a:t>€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BEBEBE"/>
                </a:solidFill>
                <a:latin typeface="Calibri"/>
                <a:cs typeface="Calibri"/>
              </a:rPr>
              <a:t>2</a:t>
            </a:r>
            <a:r>
              <a:rPr sz="1200" spc="-5" dirty="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BEBEBE"/>
                </a:solidFill>
                <a:latin typeface="Calibri"/>
                <a:cs typeface="Calibri"/>
              </a:rPr>
              <a:t>0</a:t>
            </a:r>
            <a:r>
              <a:rPr sz="1200" spc="-5" dirty="0">
                <a:solidFill>
                  <a:srgbClr val="BEBEBE"/>
                </a:solidFill>
                <a:latin typeface="Calibri"/>
                <a:cs typeface="Calibri"/>
              </a:rPr>
              <a:t>00,0</a:t>
            </a:r>
            <a:r>
              <a:rPr sz="1200" spc="-10" dirty="0">
                <a:solidFill>
                  <a:srgbClr val="BEBEBE"/>
                </a:solidFill>
                <a:latin typeface="Calibri"/>
                <a:cs typeface="Calibri"/>
              </a:rPr>
              <a:t>0</a:t>
            </a:r>
            <a:r>
              <a:rPr sz="1200" spc="-25" dirty="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BEBEBE"/>
                </a:solidFill>
                <a:latin typeface="Calibri"/>
                <a:cs typeface="Calibri"/>
              </a:rPr>
              <a:t>€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BEBEBE"/>
                </a:solidFill>
                <a:latin typeface="Calibri"/>
                <a:cs typeface="Calibri"/>
              </a:rPr>
              <a:t>1</a:t>
            </a:r>
            <a:r>
              <a:rPr sz="1200" spc="-5" dirty="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BEBEBE"/>
                </a:solidFill>
                <a:latin typeface="Calibri"/>
                <a:cs typeface="Calibri"/>
              </a:rPr>
              <a:t>0</a:t>
            </a:r>
            <a:r>
              <a:rPr sz="1200" spc="-5" dirty="0">
                <a:solidFill>
                  <a:srgbClr val="BEBEBE"/>
                </a:solidFill>
                <a:latin typeface="Calibri"/>
                <a:cs typeface="Calibri"/>
              </a:rPr>
              <a:t>00,0</a:t>
            </a:r>
            <a:r>
              <a:rPr sz="1200" spc="-10" dirty="0">
                <a:solidFill>
                  <a:srgbClr val="BEBEBE"/>
                </a:solidFill>
                <a:latin typeface="Calibri"/>
                <a:cs typeface="Calibri"/>
              </a:rPr>
              <a:t>0</a:t>
            </a:r>
            <a:r>
              <a:rPr sz="1200" spc="-25" dirty="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BEBEBE"/>
                </a:solidFill>
                <a:latin typeface="Calibri"/>
                <a:cs typeface="Calibri"/>
              </a:rPr>
              <a:t>€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950">
              <a:latin typeface="Times New Roman"/>
              <a:cs typeface="Times New Roman"/>
            </a:endParaRPr>
          </a:p>
          <a:p>
            <a:pPr marL="278130">
              <a:lnSpc>
                <a:spcPct val="100000"/>
              </a:lnSpc>
            </a:pPr>
            <a:r>
              <a:rPr sz="1200" spc="-5" dirty="0">
                <a:solidFill>
                  <a:srgbClr val="BEBEBE"/>
                </a:solidFill>
                <a:latin typeface="Calibri"/>
                <a:cs typeface="Calibri"/>
              </a:rPr>
              <a:t>0,0</a:t>
            </a:r>
            <a:r>
              <a:rPr sz="1200" spc="-10" dirty="0">
                <a:solidFill>
                  <a:srgbClr val="BEBEBE"/>
                </a:solidFill>
                <a:latin typeface="Calibri"/>
                <a:cs typeface="Calibri"/>
              </a:rPr>
              <a:t>0</a:t>
            </a:r>
            <a:r>
              <a:rPr sz="1200" spc="-15" dirty="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BEBEBE"/>
                </a:solidFill>
                <a:latin typeface="Calibri"/>
                <a:cs typeface="Calibri"/>
              </a:rPr>
              <a:t>€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751" name="object 2751"/>
          <p:cNvSpPr txBox="1"/>
          <p:nvPr/>
        </p:nvSpPr>
        <p:spPr>
          <a:xfrm>
            <a:off x="1059891" y="4196841"/>
            <a:ext cx="67119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BEBEBE"/>
                </a:solidFill>
                <a:latin typeface="Calibri"/>
                <a:cs typeface="Calibri"/>
              </a:rPr>
              <a:t>4</a:t>
            </a:r>
            <a:r>
              <a:rPr sz="1200" spc="-5" dirty="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BEBEBE"/>
                </a:solidFill>
                <a:latin typeface="Calibri"/>
                <a:cs typeface="Calibri"/>
              </a:rPr>
              <a:t>0</a:t>
            </a:r>
            <a:r>
              <a:rPr sz="1200" spc="-5" dirty="0">
                <a:solidFill>
                  <a:srgbClr val="BEBEBE"/>
                </a:solidFill>
                <a:latin typeface="Calibri"/>
                <a:cs typeface="Calibri"/>
              </a:rPr>
              <a:t>00,0</a:t>
            </a:r>
            <a:r>
              <a:rPr sz="1200" spc="-10" dirty="0">
                <a:solidFill>
                  <a:srgbClr val="BEBEBE"/>
                </a:solidFill>
                <a:latin typeface="Calibri"/>
                <a:cs typeface="Calibri"/>
              </a:rPr>
              <a:t>0</a:t>
            </a:r>
            <a:r>
              <a:rPr sz="1200" spc="-25" dirty="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BEBEBE"/>
                </a:solidFill>
                <a:latin typeface="Calibri"/>
                <a:cs typeface="Calibri"/>
              </a:rPr>
              <a:t>€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752" name="object 2752"/>
          <p:cNvSpPr txBox="1"/>
          <p:nvPr/>
        </p:nvSpPr>
        <p:spPr>
          <a:xfrm>
            <a:off x="1059891" y="2586354"/>
            <a:ext cx="671830" cy="1466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BEBEBE"/>
                </a:solidFill>
                <a:latin typeface="Calibri"/>
                <a:cs typeface="Calibri"/>
              </a:rPr>
              <a:t>9</a:t>
            </a:r>
            <a:r>
              <a:rPr sz="1200" spc="-5" dirty="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BEBEBE"/>
                </a:solidFill>
                <a:latin typeface="Calibri"/>
                <a:cs typeface="Calibri"/>
              </a:rPr>
              <a:t>0</a:t>
            </a:r>
            <a:r>
              <a:rPr sz="1200" spc="-5" dirty="0">
                <a:solidFill>
                  <a:srgbClr val="BEBEBE"/>
                </a:solidFill>
                <a:latin typeface="Calibri"/>
                <a:cs typeface="Calibri"/>
              </a:rPr>
              <a:t>00,0</a:t>
            </a:r>
            <a:r>
              <a:rPr sz="1200" spc="-10" dirty="0">
                <a:solidFill>
                  <a:srgbClr val="BEBEBE"/>
                </a:solidFill>
                <a:latin typeface="Calibri"/>
                <a:cs typeface="Calibri"/>
              </a:rPr>
              <a:t>0</a:t>
            </a:r>
            <a:r>
              <a:rPr sz="1200" spc="-25" dirty="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BEBEBE"/>
                </a:solidFill>
                <a:latin typeface="Calibri"/>
                <a:cs typeface="Calibri"/>
              </a:rPr>
              <a:t>€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BEBEBE"/>
                </a:solidFill>
                <a:latin typeface="Calibri"/>
                <a:cs typeface="Calibri"/>
              </a:rPr>
              <a:t>8</a:t>
            </a:r>
            <a:r>
              <a:rPr sz="1200" spc="-5" dirty="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BEBEBE"/>
                </a:solidFill>
                <a:latin typeface="Calibri"/>
                <a:cs typeface="Calibri"/>
              </a:rPr>
              <a:t>0</a:t>
            </a:r>
            <a:r>
              <a:rPr sz="1200" spc="-5" dirty="0">
                <a:solidFill>
                  <a:srgbClr val="BEBEBE"/>
                </a:solidFill>
                <a:latin typeface="Calibri"/>
                <a:cs typeface="Calibri"/>
              </a:rPr>
              <a:t>00,0</a:t>
            </a:r>
            <a:r>
              <a:rPr sz="1200" spc="-10" dirty="0">
                <a:solidFill>
                  <a:srgbClr val="BEBEBE"/>
                </a:solidFill>
                <a:latin typeface="Calibri"/>
                <a:cs typeface="Calibri"/>
              </a:rPr>
              <a:t>0</a:t>
            </a:r>
            <a:r>
              <a:rPr sz="1200" spc="-25" dirty="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BEBEBE"/>
                </a:solidFill>
                <a:latin typeface="Calibri"/>
                <a:cs typeface="Calibri"/>
              </a:rPr>
              <a:t>€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"/>
              </a:spcBef>
            </a:pPr>
            <a:endParaRPr sz="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BEBEBE"/>
                </a:solidFill>
                <a:latin typeface="Calibri"/>
                <a:cs typeface="Calibri"/>
              </a:rPr>
              <a:t>7</a:t>
            </a:r>
            <a:r>
              <a:rPr sz="1200" spc="-5" dirty="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BEBEBE"/>
                </a:solidFill>
                <a:latin typeface="Calibri"/>
                <a:cs typeface="Calibri"/>
              </a:rPr>
              <a:t>0</a:t>
            </a:r>
            <a:r>
              <a:rPr sz="1200" spc="5" dirty="0">
                <a:solidFill>
                  <a:srgbClr val="BEBEBE"/>
                </a:solidFill>
                <a:latin typeface="Calibri"/>
                <a:cs typeface="Calibri"/>
              </a:rPr>
              <a:t>0</a:t>
            </a:r>
            <a:r>
              <a:rPr sz="1200" dirty="0">
                <a:solidFill>
                  <a:srgbClr val="BEBEBE"/>
                </a:solidFill>
                <a:latin typeface="Calibri"/>
                <a:cs typeface="Calibri"/>
              </a:rPr>
              <a:t>0,</a:t>
            </a:r>
            <a:r>
              <a:rPr sz="1200" spc="5" dirty="0">
                <a:solidFill>
                  <a:srgbClr val="BEBEBE"/>
                </a:solidFill>
                <a:latin typeface="Calibri"/>
                <a:cs typeface="Calibri"/>
              </a:rPr>
              <a:t>0</a:t>
            </a:r>
            <a:r>
              <a:rPr sz="1200" dirty="0">
                <a:solidFill>
                  <a:srgbClr val="BEBEBE"/>
                </a:solidFill>
                <a:latin typeface="Calibri"/>
                <a:cs typeface="Calibri"/>
              </a:rPr>
              <a:t>0</a:t>
            </a:r>
            <a:r>
              <a:rPr sz="1200" spc="-30" dirty="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BEBEBE"/>
                </a:solidFill>
                <a:latin typeface="Calibri"/>
                <a:cs typeface="Calibri"/>
              </a:rPr>
              <a:t>€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BEBEBE"/>
                </a:solidFill>
                <a:latin typeface="Calibri"/>
                <a:cs typeface="Calibri"/>
              </a:rPr>
              <a:t>6</a:t>
            </a:r>
            <a:r>
              <a:rPr sz="1200" spc="-5" dirty="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BEBEBE"/>
                </a:solidFill>
                <a:latin typeface="Calibri"/>
                <a:cs typeface="Calibri"/>
              </a:rPr>
              <a:t>0</a:t>
            </a:r>
            <a:r>
              <a:rPr sz="1200" spc="-5" dirty="0">
                <a:solidFill>
                  <a:srgbClr val="BEBEBE"/>
                </a:solidFill>
                <a:latin typeface="Calibri"/>
                <a:cs typeface="Calibri"/>
              </a:rPr>
              <a:t>00,0</a:t>
            </a:r>
            <a:r>
              <a:rPr sz="1200" spc="-10" dirty="0">
                <a:solidFill>
                  <a:srgbClr val="BEBEBE"/>
                </a:solidFill>
                <a:latin typeface="Calibri"/>
                <a:cs typeface="Calibri"/>
              </a:rPr>
              <a:t>0</a:t>
            </a:r>
            <a:r>
              <a:rPr sz="1200" spc="-25" dirty="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BEBEBE"/>
                </a:solidFill>
                <a:latin typeface="Calibri"/>
                <a:cs typeface="Calibri"/>
              </a:rPr>
              <a:t>€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BEBEBE"/>
                </a:solidFill>
                <a:latin typeface="Calibri"/>
                <a:cs typeface="Calibri"/>
              </a:rPr>
              <a:t>5</a:t>
            </a:r>
            <a:r>
              <a:rPr sz="1200" spc="-5" dirty="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BEBEBE"/>
                </a:solidFill>
                <a:latin typeface="Calibri"/>
                <a:cs typeface="Calibri"/>
              </a:rPr>
              <a:t>000,00</a:t>
            </a:r>
            <a:r>
              <a:rPr sz="1200" spc="-30" dirty="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BEBEBE"/>
                </a:solidFill>
                <a:latin typeface="Calibri"/>
                <a:cs typeface="Calibri"/>
              </a:rPr>
              <a:t>€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753" name="object 2753"/>
          <p:cNvSpPr txBox="1"/>
          <p:nvPr/>
        </p:nvSpPr>
        <p:spPr>
          <a:xfrm>
            <a:off x="1588388" y="5768975"/>
            <a:ext cx="54356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D9D9D9"/>
                </a:solidFill>
                <a:latin typeface="Calibri"/>
                <a:cs typeface="Calibri"/>
              </a:rPr>
              <a:t>1990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754" name="object 2754"/>
          <p:cNvSpPr txBox="1"/>
          <p:nvPr/>
        </p:nvSpPr>
        <p:spPr>
          <a:xfrm>
            <a:off x="2976117" y="5768975"/>
            <a:ext cx="54356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D9D9D9"/>
                </a:solidFill>
                <a:latin typeface="Calibri"/>
                <a:cs typeface="Calibri"/>
              </a:rPr>
              <a:t>1995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755" name="object 2755"/>
          <p:cNvSpPr txBox="1"/>
          <p:nvPr/>
        </p:nvSpPr>
        <p:spPr>
          <a:xfrm>
            <a:off x="4363973" y="5768975"/>
            <a:ext cx="54356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D9D9D9"/>
                </a:solidFill>
                <a:latin typeface="Calibri"/>
                <a:cs typeface="Calibri"/>
              </a:rPr>
              <a:t>2000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756" name="object 2756"/>
          <p:cNvSpPr txBox="1"/>
          <p:nvPr/>
        </p:nvSpPr>
        <p:spPr>
          <a:xfrm>
            <a:off x="5751703" y="5768975"/>
            <a:ext cx="54356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D9D9D9"/>
                </a:solidFill>
                <a:latin typeface="Calibri"/>
                <a:cs typeface="Calibri"/>
              </a:rPr>
              <a:t>2005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757" name="object 2757"/>
          <p:cNvSpPr txBox="1"/>
          <p:nvPr/>
        </p:nvSpPr>
        <p:spPr>
          <a:xfrm>
            <a:off x="7139431" y="5768975"/>
            <a:ext cx="54356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D9D9D9"/>
                </a:solidFill>
                <a:latin typeface="Calibri"/>
                <a:cs typeface="Calibri"/>
              </a:rPr>
              <a:t>2017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758" name="object 2758"/>
          <p:cNvSpPr txBox="1"/>
          <p:nvPr/>
        </p:nvSpPr>
        <p:spPr>
          <a:xfrm>
            <a:off x="3851909" y="2197760"/>
            <a:ext cx="10947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spc="-20" dirty="0">
                <a:solidFill>
                  <a:srgbClr val="D9D9D9"/>
                </a:solidFill>
                <a:latin typeface="Calibri"/>
                <a:cs typeface="Calibri"/>
              </a:rPr>
              <a:t>Co</a:t>
            </a:r>
            <a:r>
              <a:rPr sz="2200" b="1" spc="-40" dirty="0">
                <a:solidFill>
                  <a:srgbClr val="D9D9D9"/>
                </a:solidFill>
                <a:latin typeface="Calibri"/>
                <a:cs typeface="Calibri"/>
              </a:rPr>
              <a:t>s</a:t>
            </a:r>
            <a:r>
              <a:rPr sz="2200" b="1" spc="-10" dirty="0">
                <a:solidFill>
                  <a:srgbClr val="D9D9D9"/>
                </a:solidFill>
                <a:latin typeface="Calibri"/>
                <a:cs typeface="Calibri"/>
              </a:rPr>
              <a:t>t</a:t>
            </a:r>
            <a:r>
              <a:rPr sz="2200" b="1" spc="1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D9D9D9"/>
                </a:solidFill>
                <a:latin typeface="Calibri"/>
                <a:cs typeface="Calibri"/>
              </a:rPr>
              <a:t>(Go)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759" name="object 2759"/>
          <p:cNvSpPr/>
          <p:nvPr/>
        </p:nvSpPr>
        <p:spPr>
          <a:xfrm>
            <a:off x="990600" y="2057400"/>
            <a:ext cx="6817359" cy="4064635"/>
          </a:xfrm>
          <a:custGeom>
            <a:avLst/>
            <a:gdLst/>
            <a:ahLst/>
            <a:cxnLst/>
            <a:rect l="l" t="t" r="r" b="b"/>
            <a:pathLst>
              <a:path w="6817359" h="4064635">
                <a:moveTo>
                  <a:pt x="0" y="4064508"/>
                </a:moveTo>
                <a:lnTo>
                  <a:pt x="6816852" y="4064508"/>
                </a:lnTo>
                <a:lnTo>
                  <a:pt x="6816852" y="0"/>
                </a:lnTo>
                <a:lnTo>
                  <a:pt x="0" y="0"/>
                </a:lnTo>
                <a:lnTo>
                  <a:pt x="0" y="4064508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0" name="object 2760"/>
          <p:cNvSpPr/>
          <p:nvPr/>
        </p:nvSpPr>
        <p:spPr>
          <a:xfrm>
            <a:off x="7515479" y="4005834"/>
            <a:ext cx="1222375" cy="1431290"/>
          </a:xfrm>
          <a:custGeom>
            <a:avLst/>
            <a:gdLst/>
            <a:ahLst/>
            <a:cxnLst/>
            <a:rect l="l" t="t" r="r" b="b"/>
            <a:pathLst>
              <a:path w="1222375" h="1431289">
                <a:moveTo>
                  <a:pt x="1154302" y="0"/>
                </a:moveTo>
                <a:lnTo>
                  <a:pt x="555625" y="0"/>
                </a:lnTo>
                <a:lnTo>
                  <a:pt x="481850" y="525"/>
                </a:lnTo>
                <a:lnTo>
                  <a:pt x="444303" y="17935"/>
                </a:lnTo>
                <a:lnTo>
                  <a:pt x="423812" y="53619"/>
                </a:lnTo>
                <a:lnTo>
                  <a:pt x="422275" y="68072"/>
                </a:lnTo>
                <a:lnTo>
                  <a:pt x="422275" y="340360"/>
                </a:lnTo>
                <a:lnTo>
                  <a:pt x="440210" y="386403"/>
                </a:lnTo>
                <a:lnTo>
                  <a:pt x="475894" y="406894"/>
                </a:lnTo>
                <a:lnTo>
                  <a:pt x="490347" y="408432"/>
                </a:lnTo>
                <a:lnTo>
                  <a:pt x="555625" y="408432"/>
                </a:lnTo>
                <a:lnTo>
                  <a:pt x="0" y="1431163"/>
                </a:lnTo>
                <a:lnTo>
                  <a:pt x="755650" y="408432"/>
                </a:lnTo>
                <a:lnTo>
                  <a:pt x="1162799" y="407906"/>
                </a:lnTo>
                <a:lnTo>
                  <a:pt x="1176673" y="404670"/>
                </a:lnTo>
                <a:lnTo>
                  <a:pt x="1209501" y="380202"/>
                </a:lnTo>
                <a:lnTo>
                  <a:pt x="1222375" y="340360"/>
                </a:lnTo>
                <a:lnTo>
                  <a:pt x="1222375" y="238252"/>
                </a:lnTo>
                <a:lnTo>
                  <a:pt x="1221849" y="59575"/>
                </a:lnTo>
                <a:lnTo>
                  <a:pt x="1204439" y="22028"/>
                </a:lnTo>
                <a:lnTo>
                  <a:pt x="1168755" y="1537"/>
                </a:lnTo>
                <a:lnTo>
                  <a:pt x="1154302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1" name="object 2761"/>
          <p:cNvSpPr/>
          <p:nvPr/>
        </p:nvSpPr>
        <p:spPr>
          <a:xfrm>
            <a:off x="7515479" y="4005834"/>
            <a:ext cx="1222375" cy="1431290"/>
          </a:xfrm>
          <a:custGeom>
            <a:avLst/>
            <a:gdLst/>
            <a:ahLst/>
            <a:cxnLst/>
            <a:rect l="l" t="t" r="r" b="b"/>
            <a:pathLst>
              <a:path w="1222375" h="1431289">
                <a:moveTo>
                  <a:pt x="422275" y="68072"/>
                </a:moveTo>
                <a:lnTo>
                  <a:pt x="435148" y="28229"/>
                </a:lnTo>
                <a:lnTo>
                  <a:pt x="467976" y="3761"/>
                </a:lnTo>
                <a:lnTo>
                  <a:pt x="555625" y="0"/>
                </a:lnTo>
                <a:lnTo>
                  <a:pt x="755650" y="0"/>
                </a:lnTo>
                <a:lnTo>
                  <a:pt x="1154302" y="0"/>
                </a:lnTo>
                <a:lnTo>
                  <a:pt x="1168755" y="1537"/>
                </a:lnTo>
                <a:lnTo>
                  <a:pt x="1204439" y="22028"/>
                </a:lnTo>
                <a:lnTo>
                  <a:pt x="1221849" y="59575"/>
                </a:lnTo>
                <a:lnTo>
                  <a:pt x="1222375" y="238252"/>
                </a:lnTo>
                <a:lnTo>
                  <a:pt x="1222375" y="340360"/>
                </a:lnTo>
                <a:lnTo>
                  <a:pt x="1220837" y="354812"/>
                </a:lnTo>
                <a:lnTo>
                  <a:pt x="1216438" y="368200"/>
                </a:lnTo>
                <a:lnTo>
                  <a:pt x="1189296" y="398759"/>
                </a:lnTo>
                <a:lnTo>
                  <a:pt x="755650" y="408432"/>
                </a:lnTo>
                <a:lnTo>
                  <a:pt x="0" y="1431163"/>
                </a:lnTo>
                <a:lnTo>
                  <a:pt x="555625" y="408432"/>
                </a:lnTo>
                <a:lnTo>
                  <a:pt x="490347" y="408432"/>
                </a:lnTo>
                <a:lnTo>
                  <a:pt x="475894" y="406894"/>
                </a:lnTo>
                <a:lnTo>
                  <a:pt x="440210" y="386403"/>
                </a:lnTo>
                <a:lnTo>
                  <a:pt x="422800" y="348856"/>
                </a:lnTo>
                <a:lnTo>
                  <a:pt x="422275" y="340360"/>
                </a:lnTo>
                <a:lnTo>
                  <a:pt x="422275" y="238252"/>
                </a:lnTo>
                <a:lnTo>
                  <a:pt x="422275" y="68072"/>
                </a:lnTo>
                <a:close/>
              </a:path>
            </a:pathLst>
          </a:custGeom>
          <a:ln w="1981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2" name="object 2762"/>
          <p:cNvSpPr txBox="1"/>
          <p:nvPr/>
        </p:nvSpPr>
        <p:spPr>
          <a:xfrm>
            <a:off x="8141334" y="4096820"/>
            <a:ext cx="39497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FF0000"/>
                </a:solidFill>
                <a:latin typeface="Arial Narrow"/>
                <a:cs typeface="Arial Narrow"/>
              </a:rPr>
              <a:t>&lt;</a:t>
            </a:r>
            <a:r>
              <a:rPr sz="1800" b="1" spc="-5" dirty="0">
                <a:solidFill>
                  <a:srgbClr val="FF0000"/>
                </a:solidFill>
                <a:latin typeface="Arial Narrow"/>
                <a:cs typeface="Arial Narrow"/>
              </a:rPr>
              <a:t> 1</a:t>
            </a:r>
            <a:r>
              <a:rPr sz="1800" b="1" dirty="0">
                <a:solidFill>
                  <a:srgbClr val="FF0000"/>
                </a:solidFill>
                <a:latin typeface="Arial Narrow"/>
                <a:cs typeface="Arial Narrow"/>
              </a:rPr>
              <a:t>€</a:t>
            </a:r>
            <a:endParaRPr sz="18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323" y="991905"/>
            <a:ext cx="1367790" cy="626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469900" algn="l"/>
              </a:tabLst>
            </a:pPr>
            <a:r>
              <a:rPr sz="2400" b="1" spc="-150" dirty="0">
                <a:latin typeface="Arial Narrow"/>
                <a:cs typeface="Arial Narrow"/>
              </a:rPr>
              <a:t>V</a:t>
            </a:r>
            <a:r>
              <a:rPr sz="2400" b="1" dirty="0">
                <a:latin typeface="Arial Narrow"/>
                <a:cs typeface="Arial Narrow"/>
              </a:rPr>
              <a:t>olume</a:t>
            </a:r>
            <a:endParaRPr sz="24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600" spc="-35" dirty="0">
                <a:latin typeface="Arial Narrow"/>
                <a:cs typeface="Arial Narrow"/>
              </a:rPr>
              <a:t>V</a:t>
            </a:r>
            <a:r>
              <a:rPr sz="1600" spc="-10" dirty="0">
                <a:latin typeface="Arial Narrow"/>
                <a:cs typeface="Arial Narrow"/>
              </a:rPr>
              <a:t>i</a:t>
            </a:r>
            <a:r>
              <a:rPr sz="1600" spc="-15" dirty="0">
                <a:latin typeface="Arial Narrow"/>
                <a:cs typeface="Arial Narrow"/>
              </a:rPr>
              <a:t>r</a:t>
            </a:r>
            <a:r>
              <a:rPr sz="1600" spc="-10" dirty="0">
                <a:latin typeface="Arial Narrow"/>
                <a:cs typeface="Arial Narrow"/>
              </a:rPr>
              <a:t>tualization.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dirty="0">
                <a:latin typeface="Arial Narrow"/>
                <a:cs typeface="Arial Narrow"/>
              </a:rPr>
              <a:t>ata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Co</a:t>
            </a:r>
            <a:r>
              <a:rPr sz="1800" b="1" dirty="0">
                <a:latin typeface="Arial Narrow"/>
                <a:cs typeface="Arial Narrow"/>
              </a:rPr>
              <a:t>nc</a:t>
            </a:r>
            <a:r>
              <a:rPr sz="1800" b="1" spc="-10" dirty="0">
                <a:latin typeface="Arial Narrow"/>
                <a:cs typeface="Arial Narrow"/>
              </a:rPr>
              <a:t>ept</a:t>
            </a:r>
            <a:r>
              <a:rPr sz="1800" b="1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b="1" spc="-120" dirty="0">
                <a:latin typeface="Arial Narrow"/>
                <a:cs typeface="Arial Narrow"/>
              </a:rPr>
              <a:t>V</a:t>
            </a:r>
            <a:r>
              <a:rPr sz="1800" b="1" spc="-10" dirty="0">
                <a:latin typeface="Arial Narrow"/>
                <a:cs typeface="Arial Narrow"/>
              </a:rPr>
              <a:t>ol</a:t>
            </a:r>
            <a:r>
              <a:rPr sz="1800" b="1" spc="-20" dirty="0">
                <a:latin typeface="Arial Narrow"/>
                <a:cs typeface="Arial Narrow"/>
              </a:rPr>
              <a:t>u</a:t>
            </a:r>
            <a:r>
              <a:rPr sz="1800" b="1" dirty="0">
                <a:latin typeface="Arial Narrow"/>
                <a:cs typeface="Arial Narrow"/>
              </a:rPr>
              <a:t>me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7828" y="1926335"/>
            <a:ext cx="8947404" cy="426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82561" y="5410961"/>
            <a:ext cx="838200" cy="25400"/>
          </a:xfrm>
          <a:custGeom>
            <a:avLst/>
            <a:gdLst/>
            <a:ahLst/>
            <a:cxnLst/>
            <a:rect l="l" t="t" r="r" b="b"/>
            <a:pathLst>
              <a:path w="838200" h="25400">
                <a:moveTo>
                  <a:pt x="0" y="25146"/>
                </a:moveTo>
                <a:lnTo>
                  <a:pt x="838200" y="25146"/>
                </a:lnTo>
                <a:lnTo>
                  <a:pt x="838200" y="0"/>
                </a:lnTo>
                <a:lnTo>
                  <a:pt x="0" y="0"/>
                </a:lnTo>
                <a:lnTo>
                  <a:pt x="0" y="251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82561" y="5711952"/>
            <a:ext cx="838200" cy="3810"/>
          </a:xfrm>
          <a:custGeom>
            <a:avLst/>
            <a:gdLst/>
            <a:ahLst/>
            <a:cxnLst/>
            <a:rect l="l" t="t" r="r" b="b"/>
            <a:pathLst>
              <a:path w="838200" h="3810">
                <a:moveTo>
                  <a:pt x="0" y="3810"/>
                </a:moveTo>
                <a:lnTo>
                  <a:pt x="838200" y="3810"/>
                </a:lnTo>
                <a:lnTo>
                  <a:pt x="838200" y="0"/>
                </a:lnTo>
                <a:lnTo>
                  <a:pt x="0" y="0"/>
                </a:lnTo>
                <a:lnTo>
                  <a:pt x="0" y="38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82561" y="5410961"/>
            <a:ext cx="838200" cy="304800"/>
          </a:xfrm>
          <a:custGeom>
            <a:avLst/>
            <a:gdLst/>
            <a:ahLst/>
            <a:cxnLst/>
            <a:rect l="l" t="t" r="r" b="b"/>
            <a:pathLst>
              <a:path w="838200" h="304800">
                <a:moveTo>
                  <a:pt x="0" y="304800"/>
                </a:moveTo>
                <a:lnTo>
                  <a:pt x="838200" y="304800"/>
                </a:lnTo>
                <a:lnTo>
                  <a:pt x="8382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80744" y="1790445"/>
            <a:ext cx="6610350" cy="1828800"/>
          </a:xfrm>
          <a:custGeom>
            <a:avLst/>
            <a:gdLst/>
            <a:ahLst/>
            <a:cxnLst/>
            <a:rect l="l" t="t" r="r" b="b"/>
            <a:pathLst>
              <a:path w="6610350" h="1828800">
                <a:moveTo>
                  <a:pt x="3642736" y="1816100"/>
                </a:moveTo>
                <a:lnTo>
                  <a:pt x="3076179" y="1816100"/>
                </a:lnTo>
                <a:lnTo>
                  <a:pt x="3124846" y="1828799"/>
                </a:lnTo>
                <a:lnTo>
                  <a:pt x="3578271" y="1828799"/>
                </a:lnTo>
                <a:lnTo>
                  <a:pt x="3642736" y="1816100"/>
                </a:lnTo>
                <a:close/>
              </a:path>
              <a:path w="6610350" h="1828800">
                <a:moveTo>
                  <a:pt x="4220513" y="1663700"/>
                </a:moveTo>
                <a:lnTo>
                  <a:pt x="2518664" y="1663700"/>
                </a:lnTo>
                <a:lnTo>
                  <a:pt x="2548376" y="1676400"/>
                </a:lnTo>
                <a:lnTo>
                  <a:pt x="2579966" y="1689100"/>
                </a:lnTo>
                <a:lnTo>
                  <a:pt x="2613353" y="1701800"/>
                </a:lnTo>
                <a:lnTo>
                  <a:pt x="2648456" y="1714500"/>
                </a:lnTo>
                <a:lnTo>
                  <a:pt x="2685196" y="1739900"/>
                </a:lnTo>
                <a:lnTo>
                  <a:pt x="2723491" y="1752600"/>
                </a:lnTo>
                <a:lnTo>
                  <a:pt x="2763261" y="1752600"/>
                </a:lnTo>
                <a:lnTo>
                  <a:pt x="2846904" y="1778000"/>
                </a:lnTo>
                <a:lnTo>
                  <a:pt x="2935478" y="1803400"/>
                </a:lnTo>
                <a:lnTo>
                  <a:pt x="2981414" y="1803400"/>
                </a:lnTo>
                <a:lnTo>
                  <a:pt x="3028341" y="1816100"/>
                </a:lnTo>
                <a:lnTo>
                  <a:pt x="3705754" y="1816100"/>
                </a:lnTo>
                <a:lnTo>
                  <a:pt x="3826797" y="1790700"/>
                </a:lnTo>
                <a:lnTo>
                  <a:pt x="3884496" y="1790700"/>
                </a:lnTo>
                <a:lnTo>
                  <a:pt x="3940096" y="1778000"/>
                </a:lnTo>
                <a:lnTo>
                  <a:pt x="3993435" y="1752600"/>
                </a:lnTo>
                <a:lnTo>
                  <a:pt x="4044350" y="1739900"/>
                </a:lnTo>
                <a:lnTo>
                  <a:pt x="4092678" y="1727200"/>
                </a:lnTo>
                <a:lnTo>
                  <a:pt x="4138257" y="1714500"/>
                </a:lnTo>
                <a:lnTo>
                  <a:pt x="4180922" y="1689100"/>
                </a:lnTo>
                <a:lnTo>
                  <a:pt x="4220513" y="1663700"/>
                </a:lnTo>
                <a:close/>
              </a:path>
              <a:path w="6610350" h="1828800">
                <a:moveTo>
                  <a:pt x="2071618" y="1714500"/>
                </a:moveTo>
                <a:lnTo>
                  <a:pt x="1724075" y="1714500"/>
                </a:lnTo>
                <a:lnTo>
                  <a:pt x="1786041" y="1727200"/>
                </a:lnTo>
                <a:lnTo>
                  <a:pt x="2039906" y="1727200"/>
                </a:lnTo>
                <a:lnTo>
                  <a:pt x="2071618" y="1714500"/>
                </a:lnTo>
                <a:close/>
              </a:path>
              <a:path w="6610350" h="1828800">
                <a:moveTo>
                  <a:pt x="2348522" y="1689100"/>
                </a:moveTo>
                <a:lnTo>
                  <a:pt x="1485518" y="1689100"/>
                </a:lnTo>
                <a:lnTo>
                  <a:pt x="1602714" y="1714500"/>
                </a:lnTo>
                <a:lnTo>
                  <a:pt x="2227691" y="1714500"/>
                </a:lnTo>
                <a:lnTo>
                  <a:pt x="2258286" y="1701800"/>
                </a:lnTo>
                <a:lnTo>
                  <a:pt x="2318719" y="1701800"/>
                </a:lnTo>
                <a:lnTo>
                  <a:pt x="2348522" y="1689100"/>
                </a:lnTo>
                <a:close/>
              </a:path>
              <a:path w="6610350" h="1828800">
                <a:moveTo>
                  <a:pt x="6395592" y="647700"/>
                </a:moveTo>
                <a:lnTo>
                  <a:pt x="278020" y="647700"/>
                </a:lnTo>
                <a:lnTo>
                  <a:pt x="240057" y="660400"/>
                </a:lnTo>
                <a:lnTo>
                  <a:pt x="171100" y="685800"/>
                </a:lnTo>
                <a:lnTo>
                  <a:pt x="112316" y="711200"/>
                </a:lnTo>
                <a:lnTo>
                  <a:pt x="87069" y="736600"/>
                </a:lnTo>
                <a:lnTo>
                  <a:pt x="64760" y="749300"/>
                </a:lnTo>
                <a:lnTo>
                  <a:pt x="45521" y="762000"/>
                </a:lnTo>
                <a:lnTo>
                  <a:pt x="29485" y="787400"/>
                </a:lnTo>
                <a:lnTo>
                  <a:pt x="16783" y="800100"/>
                </a:lnTo>
                <a:lnTo>
                  <a:pt x="7547" y="825500"/>
                </a:lnTo>
                <a:lnTo>
                  <a:pt x="1908" y="838200"/>
                </a:lnTo>
                <a:lnTo>
                  <a:pt x="0" y="863600"/>
                </a:lnTo>
                <a:lnTo>
                  <a:pt x="8211" y="901700"/>
                </a:lnTo>
                <a:lnTo>
                  <a:pt x="32429" y="939800"/>
                </a:lnTo>
                <a:lnTo>
                  <a:pt x="71686" y="977900"/>
                </a:lnTo>
                <a:lnTo>
                  <a:pt x="87947" y="990600"/>
                </a:lnTo>
                <a:lnTo>
                  <a:pt x="105736" y="990600"/>
                </a:lnTo>
                <a:lnTo>
                  <a:pt x="125016" y="1003300"/>
                </a:lnTo>
                <a:lnTo>
                  <a:pt x="145753" y="1016000"/>
                </a:lnTo>
                <a:lnTo>
                  <a:pt x="167910" y="1028700"/>
                </a:lnTo>
                <a:lnTo>
                  <a:pt x="191452" y="1041400"/>
                </a:lnTo>
                <a:lnTo>
                  <a:pt x="216342" y="1041400"/>
                </a:lnTo>
                <a:lnTo>
                  <a:pt x="242546" y="1054100"/>
                </a:lnTo>
                <a:lnTo>
                  <a:pt x="270026" y="1066800"/>
                </a:lnTo>
                <a:lnTo>
                  <a:pt x="298748" y="1066800"/>
                </a:lnTo>
                <a:lnTo>
                  <a:pt x="328675" y="1079500"/>
                </a:lnTo>
                <a:lnTo>
                  <a:pt x="308085" y="1079500"/>
                </a:lnTo>
                <a:lnTo>
                  <a:pt x="291609" y="1092200"/>
                </a:lnTo>
                <a:lnTo>
                  <a:pt x="275954" y="1092200"/>
                </a:lnTo>
                <a:lnTo>
                  <a:pt x="261132" y="1104900"/>
                </a:lnTo>
                <a:lnTo>
                  <a:pt x="247153" y="1117600"/>
                </a:lnTo>
                <a:lnTo>
                  <a:pt x="234026" y="1117600"/>
                </a:lnTo>
                <a:lnTo>
                  <a:pt x="221762" y="1130300"/>
                </a:lnTo>
                <a:lnTo>
                  <a:pt x="210371" y="1143000"/>
                </a:lnTo>
                <a:lnTo>
                  <a:pt x="199863" y="1143000"/>
                </a:lnTo>
                <a:lnTo>
                  <a:pt x="190249" y="1155700"/>
                </a:lnTo>
                <a:lnTo>
                  <a:pt x="181538" y="1168400"/>
                </a:lnTo>
                <a:lnTo>
                  <a:pt x="173741" y="1168400"/>
                </a:lnTo>
                <a:lnTo>
                  <a:pt x="166869" y="1181100"/>
                </a:lnTo>
                <a:lnTo>
                  <a:pt x="160930" y="1193800"/>
                </a:lnTo>
                <a:lnTo>
                  <a:pt x="155936" y="1206500"/>
                </a:lnTo>
                <a:lnTo>
                  <a:pt x="151896" y="1206500"/>
                </a:lnTo>
                <a:lnTo>
                  <a:pt x="148821" y="1219200"/>
                </a:lnTo>
                <a:lnTo>
                  <a:pt x="146721" y="1231900"/>
                </a:lnTo>
                <a:lnTo>
                  <a:pt x="145606" y="1244600"/>
                </a:lnTo>
                <a:lnTo>
                  <a:pt x="147791" y="1257300"/>
                </a:lnTo>
                <a:lnTo>
                  <a:pt x="154287" y="1282700"/>
                </a:lnTo>
                <a:lnTo>
                  <a:pt x="164923" y="1308100"/>
                </a:lnTo>
                <a:lnTo>
                  <a:pt x="179526" y="1320800"/>
                </a:lnTo>
                <a:lnTo>
                  <a:pt x="197927" y="1346200"/>
                </a:lnTo>
                <a:lnTo>
                  <a:pt x="219951" y="1358900"/>
                </a:lnTo>
                <a:lnTo>
                  <a:pt x="245429" y="1371600"/>
                </a:lnTo>
                <a:lnTo>
                  <a:pt x="274187" y="1397000"/>
                </a:lnTo>
                <a:lnTo>
                  <a:pt x="340860" y="1422400"/>
                </a:lnTo>
                <a:lnTo>
                  <a:pt x="378430" y="1435100"/>
                </a:lnTo>
                <a:lnTo>
                  <a:pt x="418595" y="1447800"/>
                </a:lnTo>
                <a:lnTo>
                  <a:pt x="461181" y="1460500"/>
                </a:lnTo>
                <a:lnTo>
                  <a:pt x="506018" y="1473200"/>
                </a:lnTo>
                <a:lnTo>
                  <a:pt x="552933" y="1473200"/>
                </a:lnTo>
                <a:lnTo>
                  <a:pt x="601754" y="1485900"/>
                </a:lnTo>
                <a:lnTo>
                  <a:pt x="652311" y="1485900"/>
                </a:lnTo>
                <a:lnTo>
                  <a:pt x="704431" y="1498600"/>
                </a:lnTo>
                <a:lnTo>
                  <a:pt x="886713" y="1498600"/>
                </a:lnTo>
                <a:lnTo>
                  <a:pt x="919634" y="1524000"/>
                </a:lnTo>
                <a:lnTo>
                  <a:pt x="955153" y="1536700"/>
                </a:lnTo>
                <a:lnTo>
                  <a:pt x="993158" y="1562100"/>
                </a:lnTo>
                <a:lnTo>
                  <a:pt x="1033539" y="1574800"/>
                </a:lnTo>
                <a:lnTo>
                  <a:pt x="1076184" y="1587500"/>
                </a:lnTo>
                <a:lnTo>
                  <a:pt x="1120982" y="1612900"/>
                </a:lnTo>
                <a:lnTo>
                  <a:pt x="1167822" y="1625600"/>
                </a:lnTo>
                <a:lnTo>
                  <a:pt x="1216592" y="1638300"/>
                </a:lnTo>
                <a:lnTo>
                  <a:pt x="1319482" y="1663700"/>
                </a:lnTo>
                <a:lnTo>
                  <a:pt x="1428761" y="1689100"/>
                </a:lnTo>
                <a:lnTo>
                  <a:pt x="2407211" y="1689100"/>
                </a:lnTo>
                <a:lnTo>
                  <a:pt x="2436064" y="1676400"/>
                </a:lnTo>
                <a:lnTo>
                  <a:pt x="2464564" y="1676400"/>
                </a:lnTo>
                <a:lnTo>
                  <a:pt x="2492696" y="1663700"/>
                </a:lnTo>
                <a:lnTo>
                  <a:pt x="4220513" y="1663700"/>
                </a:lnTo>
                <a:lnTo>
                  <a:pt x="4256866" y="1651000"/>
                </a:lnTo>
                <a:lnTo>
                  <a:pt x="4289818" y="1625600"/>
                </a:lnTo>
                <a:lnTo>
                  <a:pt x="4319206" y="1600200"/>
                </a:lnTo>
                <a:lnTo>
                  <a:pt x="4344868" y="1574800"/>
                </a:lnTo>
                <a:lnTo>
                  <a:pt x="4366641" y="1562100"/>
                </a:lnTo>
                <a:lnTo>
                  <a:pt x="5300678" y="1562100"/>
                </a:lnTo>
                <a:lnTo>
                  <a:pt x="5357031" y="1549400"/>
                </a:lnTo>
                <a:lnTo>
                  <a:pt x="5410219" y="1524000"/>
                </a:lnTo>
                <a:lnTo>
                  <a:pt x="5460015" y="1511300"/>
                </a:lnTo>
                <a:lnTo>
                  <a:pt x="5506194" y="1498600"/>
                </a:lnTo>
                <a:lnTo>
                  <a:pt x="5548529" y="1473200"/>
                </a:lnTo>
                <a:lnTo>
                  <a:pt x="5586795" y="1447800"/>
                </a:lnTo>
                <a:lnTo>
                  <a:pt x="5620765" y="1435100"/>
                </a:lnTo>
                <a:lnTo>
                  <a:pt x="5650214" y="1409700"/>
                </a:lnTo>
                <a:lnTo>
                  <a:pt x="5694644" y="1358900"/>
                </a:lnTo>
                <a:lnTo>
                  <a:pt x="5718277" y="1308100"/>
                </a:lnTo>
                <a:lnTo>
                  <a:pt x="5721731" y="1282700"/>
                </a:lnTo>
                <a:lnTo>
                  <a:pt x="5720080" y="1270000"/>
                </a:lnTo>
                <a:lnTo>
                  <a:pt x="5795647" y="1270000"/>
                </a:lnTo>
                <a:lnTo>
                  <a:pt x="5869065" y="1257300"/>
                </a:lnTo>
                <a:lnTo>
                  <a:pt x="5940145" y="1257300"/>
                </a:lnTo>
                <a:lnTo>
                  <a:pt x="6074548" y="1231900"/>
                </a:lnTo>
                <a:lnTo>
                  <a:pt x="6137499" y="1219200"/>
                </a:lnTo>
                <a:lnTo>
                  <a:pt x="6197366" y="1206500"/>
                </a:lnTo>
                <a:lnTo>
                  <a:pt x="6253963" y="1181100"/>
                </a:lnTo>
                <a:lnTo>
                  <a:pt x="6307105" y="1168400"/>
                </a:lnTo>
                <a:lnTo>
                  <a:pt x="6356604" y="1143000"/>
                </a:lnTo>
                <a:lnTo>
                  <a:pt x="6402273" y="1117600"/>
                </a:lnTo>
                <a:lnTo>
                  <a:pt x="6443928" y="1104900"/>
                </a:lnTo>
                <a:lnTo>
                  <a:pt x="6481380" y="1079500"/>
                </a:lnTo>
                <a:lnTo>
                  <a:pt x="6514444" y="1054100"/>
                </a:lnTo>
                <a:lnTo>
                  <a:pt x="6542932" y="1028700"/>
                </a:lnTo>
                <a:lnTo>
                  <a:pt x="6585439" y="977900"/>
                </a:lnTo>
                <a:lnTo>
                  <a:pt x="6599083" y="939800"/>
                </a:lnTo>
                <a:lnTo>
                  <a:pt x="6610223" y="889000"/>
                </a:lnTo>
                <a:lnTo>
                  <a:pt x="6609656" y="876300"/>
                </a:lnTo>
                <a:lnTo>
                  <a:pt x="6601239" y="838200"/>
                </a:lnTo>
                <a:lnTo>
                  <a:pt x="6582939" y="800100"/>
                </a:lnTo>
                <a:lnTo>
                  <a:pt x="6555009" y="762000"/>
                </a:lnTo>
                <a:lnTo>
                  <a:pt x="6517701" y="723900"/>
                </a:lnTo>
                <a:lnTo>
                  <a:pt x="6487743" y="698500"/>
                </a:lnTo>
                <a:lnTo>
                  <a:pt x="6471266" y="685800"/>
                </a:lnTo>
                <a:lnTo>
                  <a:pt x="6453803" y="685800"/>
                </a:lnTo>
                <a:lnTo>
                  <a:pt x="6435364" y="673100"/>
                </a:lnTo>
                <a:lnTo>
                  <a:pt x="6415957" y="660400"/>
                </a:lnTo>
                <a:lnTo>
                  <a:pt x="6395592" y="647700"/>
                </a:lnTo>
                <a:close/>
              </a:path>
              <a:path w="6610350" h="1828800">
                <a:moveTo>
                  <a:pt x="4979331" y="1600200"/>
                </a:moveTo>
                <a:lnTo>
                  <a:pt x="4713093" y="1600200"/>
                </a:lnTo>
                <a:lnTo>
                  <a:pt x="4737594" y="1612900"/>
                </a:lnTo>
                <a:lnTo>
                  <a:pt x="4908728" y="1612900"/>
                </a:lnTo>
                <a:lnTo>
                  <a:pt x="4979331" y="1600200"/>
                </a:lnTo>
                <a:close/>
              </a:path>
              <a:path w="6610350" h="1828800">
                <a:moveTo>
                  <a:pt x="5114882" y="1587500"/>
                </a:moveTo>
                <a:lnTo>
                  <a:pt x="4569096" y="1587500"/>
                </a:lnTo>
                <a:lnTo>
                  <a:pt x="4592669" y="1600200"/>
                </a:lnTo>
                <a:lnTo>
                  <a:pt x="5048125" y="1600200"/>
                </a:lnTo>
                <a:lnTo>
                  <a:pt x="5114882" y="1587500"/>
                </a:lnTo>
                <a:close/>
              </a:path>
              <a:path w="6610350" h="1828800">
                <a:moveTo>
                  <a:pt x="5300678" y="1562100"/>
                </a:moveTo>
                <a:lnTo>
                  <a:pt x="4410501" y="1562100"/>
                </a:lnTo>
                <a:lnTo>
                  <a:pt x="4432375" y="1574800"/>
                </a:lnTo>
                <a:lnTo>
                  <a:pt x="4476960" y="1574800"/>
                </a:lnTo>
                <a:lnTo>
                  <a:pt x="4499643" y="1587500"/>
                </a:lnTo>
                <a:lnTo>
                  <a:pt x="5179377" y="1587500"/>
                </a:lnTo>
                <a:lnTo>
                  <a:pt x="5300678" y="1562100"/>
                </a:lnTo>
                <a:close/>
              </a:path>
              <a:path w="6610350" h="1828800">
                <a:moveTo>
                  <a:pt x="6424529" y="609600"/>
                </a:moveTo>
                <a:lnTo>
                  <a:pt x="497417" y="609600"/>
                </a:lnTo>
                <a:lnTo>
                  <a:pt x="450033" y="622300"/>
                </a:lnTo>
                <a:lnTo>
                  <a:pt x="404270" y="622300"/>
                </a:lnTo>
                <a:lnTo>
                  <a:pt x="360259" y="635000"/>
                </a:lnTo>
                <a:lnTo>
                  <a:pt x="318132" y="647700"/>
                </a:lnTo>
                <a:lnTo>
                  <a:pt x="6393433" y="647700"/>
                </a:lnTo>
                <a:lnTo>
                  <a:pt x="6404861" y="635000"/>
                </a:lnTo>
                <a:lnTo>
                  <a:pt x="6415229" y="622300"/>
                </a:lnTo>
                <a:lnTo>
                  <a:pt x="6424529" y="609600"/>
                </a:lnTo>
                <a:close/>
              </a:path>
              <a:path w="6610350" h="1828800">
                <a:moveTo>
                  <a:pt x="1941472" y="177800"/>
                </a:moveTo>
                <a:lnTo>
                  <a:pt x="1291815" y="177800"/>
                </a:lnTo>
                <a:lnTo>
                  <a:pt x="1216205" y="190500"/>
                </a:lnTo>
                <a:lnTo>
                  <a:pt x="1074113" y="215900"/>
                </a:lnTo>
                <a:lnTo>
                  <a:pt x="1008162" y="241300"/>
                </a:lnTo>
                <a:lnTo>
                  <a:pt x="945962" y="254000"/>
                </a:lnTo>
                <a:lnTo>
                  <a:pt x="887777" y="279400"/>
                </a:lnTo>
                <a:lnTo>
                  <a:pt x="833874" y="304800"/>
                </a:lnTo>
                <a:lnTo>
                  <a:pt x="784518" y="317500"/>
                </a:lnTo>
                <a:lnTo>
                  <a:pt x="739975" y="342900"/>
                </a:lnTo>
                <a:lnTo>
                  <a:pt x="700509" y="368300"/>
                </a:lnTo>
                <a:lnTo>
                  <a:pt x="666386" y="406400"/>
                </a:lnTo>
                <a:lnTo>
                  <a:pt x="637873" y="431800"/>
                </a:lnTo>
                <a:lnTo>
                  <a:pt x="615233" y="457200"/>
                </a:lnTo>
                <a:lnTo>
                  <a:pt x="598734" y="495300"/>
                </a:lnTo>
                <a:lnTo>
                  <a:pt x="588639" y="520700"/>
                </a:lnTo>
                <a:lnTo>
                  <a:pt x="585216" y="558800"/>
                </a:lnTo>
                <a:lnTo>
                  <a:pt x="585622" y="571500"/>
                </a:lnTo>
                <a:lnTo>
                  <a:pt x="587161" y="584200"/>
                </a:lnTo>
                <a:lnTo>
                  <a:pt x="589772" y="596900"/>
                </a:lnTo>
                <a:lnTo>
                  <a:pt x="593394" y="609600"/>
                </a:lnTo>
                <a:lnTo>
                  <a:pt x="6432754" y="609600"/>
                </a:lnTo>
                <a:lnTo>
                  <a:pt x="6450905" y="571500"/>
                </a:lnTo>
                <a:lnTo>
                  <a:pt x="6459109" y="533400"/>
                </a:lnTo>
                <a:lnTo>
                  <a:pt x="6457347" y="508000"/>
                </a:lnTo>
                <a:lnTo>
                  <a:pt x="6451981" y="495300"/>
                </a:lnTo>
                <a:lnTo>
                  <a:pt x="6443117" y="469900"/>
                </a:lnTo>
                <a:lnTo>
                  <a:pt x="6430858" y="444500"/>
                </a:lnTo>
                <a:lnTo>
                  <a:pt x="6415308" y="431800"/>
                </a:lnTo>
                <a:lnTo>
                  <a:pt x="6396572" y="406400"/>
                </a:lnTo>
                <a:lnTo>
                  <a:pt x="6374752" y="393700"/>
                </a:lnTo>
                <a:lnTo>
                  <a:pt x="6349953" y="368300"/>
                </a:lnTo>
                <a:lnTo>
                  <a:pt x="6322280" y="355600"/>
                </a:lnTo>
                <a:lnTo>
                  <a:pt x="6291836" y="342900"/>
                </a:lnTo>
                <a:lnTo>
                  <a:pt x="6258724" y="317500"/>
                </a:lnTo>
                <a:lnTo>
                  <a:pt x="6223050" y="304800"/>
                </a:lnTo>
                <a:lnTo>
                  <a:pt x="6184917" y="292100"/>
                </a:lnTo>
                <a:lnTo>
                  <a:pt x="6144430" y="279400"/>
                </a:lnTo>
                <a:lnTo>
                  <a:pt x="6101691" y="266700"/>
                </a:lnTo>
                <a:lnTo>
                  <a:pt x="6056805" y="254000"/>
                </a:lnTo>
                <a:lnTo>
                  <a:pt x="6009877" y="254000"/>
                </a:lnTo>
                <a:lnTo>
                  <a:pt x="5910308" y="228600"/>
                </a:lnTo>
                <a:lnTo>
                  <a:pt x="5860669" y="228600"/>
                </a:lnTo>
                <a:lnTo>
                  <a:pt x="5854983" y="215900"/>
                </a:lnTo>
                <a:lnTo>
                  <a:pt x="2117030" y="215900"/>
                </a:lnTo>
                <a:lnTo>
                  <a:pt x="2092780" y="203200"/>
                </a:lnTo>
                <a:lnTo>
                  <a:pt x="2043395" y="203200"/>
                </a:lnTo>
                <a:lnTo>
                  <a:pt x="2018287" y="190500"/>
                </a:lnTo>
                <a:lnTo>
                  <a:pt x="1967312" y="190500"/>
                </a:lnTo>
                <a:lnTo>
                  <a:pt x="1941472" y="177800"/>
                </a:lnTo>
                <a:close/>
              </a:path>
              <a:path w="6610350" h="1828800">
                <a:moveTo>
                  <a:pt x="4456372" y="50800"/>
                </a:moveTo>
                <a:lnTo>
                  <a:pt x="3592476" y="50800"/>
                </a:lnTo>
                <a:lnTo>
                  <a:pt x="3565508" y="63500"/>
                </a:lnTo>
                <a:lnTo>
                  <a:pt x="3515673" y="88900"/>
                </a:lnTo>
                <a:lnTo>
                  <a:pt x="3471796" y="114300"/>
                </a:lnTo>
                <a:lnTo>
                  <a:pt x="3435506" y="138954"/>
                </a:lnTo>
                <a:lnTo>
                  <a:pt x="3436874" y="139700"/>
                </a:lnTo>
                <a:lnTo>
                  <a:pt x="2273371" y="139700"/>
                </a:lnTo>
                <a:lnTo>
                  <a:pt x="2243804" y="152400"/>
                </a:lnTo>
                <a:lnTo>
                  <a:pt x="2215938" y="165100"/>
                </a:lnTo>
                <a:lnTo>
                  <a:pt x="2189856" y="190500"/>
                </a:lnTo>
                <a:lnTo>
                  <a:pt x="2165642" y="203200"/>
                </a:lnTo>
                <a:lnTo>
                  <a:pt x="2143379" y="215900"/>
                </a:lnTo>
                <a:lnTo>
                  <a:pt x="5854983" y="215900"/>
                </a:lnTo>
                <a:lnTo>
                  <a:pt x="5849297" y="203200"/>
                </a:lnTo>
                <a:lnTo>
                  <a:pt x="5834405" y="190500"/>
                </a:lnTo>
                <a:lnTo>
                  <a:pt x="5816136" y="165100"/>
                </a:lnTo>
                <a:lnTo>
                  <a:pt x="5794637" y="152400"/>
                </a:lnTo>
                <a:lnTo>
                  <a:pt x="5770050" y="127000"/>
                </a:lnTo>
                <a:lnTo>
                  <a:pt x="5742521" y="114300"/>
                </a:lnTo>
                <a:lnTo>
                  <a:pt x="5712195" y="101600"/>
                </a:lnTo>
                <a:lnTo>
                  <a:pt x="5679215" y="88900"/>
                </a:lnTo>
                <a:lnTo>
                  <a:pt x="4543799" y="88900"/>
                </a:lnTo>
                <a:lnTo>
                  <a:pt x="4523351" y="76200"/>
                </a:lnTo>
                <a:lnTo>
                  <a:pt x="4501934" y="63500"/>
                </a:lnTo>
                <a:lnTo>
                  <a:pt x="4479593" y="63500"/>
                </a:lnTo>
                <a:lnTo>
                  <a:pt x="4456372" y="50800"/>
                </a:lnTo>
                <a:close/>
              </a:path>
              <a:path w="6610350" h="1828800">
                <a:moveTo>
                  <a:pt x="1836086" y="165100"/>
                </a:moveTo>
                <a:lnTo>
                  <a:pt x="1450836" y="165100"/>
                </a:lnTo>
                <a:lnTo>
                  <a:pt x="1370114" y="177800"/>
                </a:lnTo>
                <a:lnTo>
                  <a:pt x="1862709" y="177800"/>
                </a:lnTo>
                <a:lnTo>
                  <a:pt x="1836086" y="165100"/>
                </a:lnTo>
                <a:close/>
              </a:path>
              <a:path w="6610350" h="1828800">
                <a:moveTo>
                  <a:pt x="3286299" y="88900"/>
                </a:moveTo>
                <a:lnTo>
                  <a:pt x="2443797" y="88900"/>
                </a:lnTo>
                <a:lnTo>
                  <a:pt x="2406978" y="101600"/>
                </a:lnTo>
                <a:lnTo>
                  <a:pt x="2371442" y="114300"/>
                </a:lnTo>
                <a:lnTo>
                  <a:pt x="2337273" y="127000"/>
                </a:lnTo>
                <a:lnTo>
                  <a:pt x="2304555" y="139700"/>
                </a:lnTo>
                <a:lnTo>
                  <a:pt x="3434460" y="139700"/>
                </a:lnTo>
                <a:lnTo>
                  <a:pt x="3435506" y="138954"/>
                </a:lnTo>
                <a:lnTo>
                  <a:pt x="3413566" y="127000"/>
                </a:lnTo>
                <a:lnTo>
                  <a:pt x="3389498" y="127000"/>
                </a:lnTo>
                <a:lnTo>
                  <a:pt x="3364705" y="114300"/>
                </a:lnTo>
                <a:lnTo>
                  <a:pt x="3339219" y="101600"/>
                </a:lnTo>
                <a:lnTo>
                  <a:pt x="3313072" y="101600"/>
                </a:lnTo>
                <a:lnTo>
                  <a:pt x="3286299" y="88900"/>
                </a:lnTo>
                <a:close/>
              </a:path>
              <a:path w="6610350" h="1828800">
                <a:moveTo>
                  <a:pt x="3202551" y="76200"/>
                </a:moveTo>
                <a:lnTo>
                  <a:pt x="2520953" y="76200"/>
                </a:lnTo>
                <a:lnTo>
                  <a:pt x="2481816" y="88900"/>
                </a:lnTo>
                <a:lnTo>
                  <a:pt x="3231005" y="88900"/>
                </a:lnTo>
                <a:lnTo>
                  <a:pt x="3202551" y="76200"/>
                </a:lnTo>
                <a:close/>
              </a:path>
              <a:path w="6610350" h="1828800">
                <a:moveTo>
                  <a:pt x="5433719" y="12700"/>
                </a:moveTo>
                <a:lnTo>
                  <a:pt x="4845926" y="12700"/>
                </a:lnTo>
                <a:lnTo>
                  <a:pt x="4816602" y="25400"/>
                </a:lnTo>
                <a:lnTo>
                  <a:pt x="4759731" y="25400"/>
                </a:lnTo>
                <a:lnTo>
                  <a:pt x="4732267" y="38100"/>
                </a:lnTo>
                <a:lnTo>
                  <a:pt x="4705504" y="50800"/>
                </a:lnTo>
                <a:lnTo>
                  <a:pt x="4679485" y="50800"/>
                </a:lnTo>
                <a:lnTo>
                  <a:pt x="4654250" y="63500"/>
                </a:lnTo>
                <a:lnTo>
                  <a:pt x="4629839" y="63500"/>
                </a:lnTo>
                <a:lnTo>
                  <a:pt x="4606295" y="76200"/>
                </a:lnTo>
                <a:lnTo>
                  <a:pt x="4583657" y="88900"/>
                </a:lnTo>
                <a:lnTo>
                  <a:pt x="5679215" y="88900"/>
                </a:lnTo>
                <a:lnTo>
                  <a:pt x="5605875" y="63500"/>
                </a:lnTo>
                <a:lnTo>
                  <a:pt x="5565803" y="50800"/>
                </a:lnTo>
                <a:lnTo>
                  <a:pt x="5523657" y="38100"/>
                </a:lnTo>
                <a:lnTo>
                  <a:pt x="5479581" y="25400"/>
                </a:lnTo>
                <a:lnTo>
                  <a:pt x="5433719" y="12700"/>
                </a:lnTo>
                <a:close/>
              </a:path>
              <a:path w="6610350" h="1828800">
                <a:moveTo>
                  <a:pt x="3144193" y="63500"/>
                </a:moveTo>
                <a:lnTo>
                  <a:pt x="2602241" y="63500"/>
                </a:lnTo>
                <a:lnTo>
                  <a:pt x="2561122" y="76200"/>
                </a:lnTo>
                <a:lnTo>
                  <a:pt x="3173603" y="76200"/>
                </a:lnTo>
                <a:lnTo>
                  <a:pt x="3144193" y="63500"/>
                </a:lnTo>
                <a:close/>
              </a:path>
              <a:path w="6610350" h="1828800">
                <a:moveTo>
                  <a:pt x="3022607" y="50800"/>
                </a:moveTo>
                <a:lnTo>
                  <a:pt x="2730463" y="50800"/>
                </a:lnTo>
                <a:lnTo>
                  <a:pt x="2686995" y="63500"/>
                </a:lnTo>
                <a:lnTo>
                  <a:pt x="3053530" y="63500"/>
                </a:lnTo>
                <a:lnTo>
                  <a:pt x="3022607" y="50800"/>
                </a:lnTo>
                <a:close/>
              </a:path>
              <a:path w="6610350" h="1828800">
                <a:moveTo>
                  <a:pt x="4407463" y="38100"/>
                </a:moveTo>
                <a:lnTo>
                  <a:pt x="3650152" y="38100"/>
                </a:lnTo>
                <a:lnTo>
                  <a:pt x="3620716" y="50800"/>
                </a:lnTo>
                <a:lnTo>
                  <a:pt x="4432314" y="50800"/>
                </a:lnTo>
                <a:lnTo>
                  <a:pt x="4407463" y="38100"/>
                </a:lnTo>
                <a:close/>
              </a:path>
              <a:path w="6610350" h="1828800">
                <a:moveTo>
                  <a:pt x="4301002" y="12700"/>
                </a:moveTo>
                <a:lnTo>
                  <a:pt x="3744918" y="12700"/>
                </a:lnTo>
                <a:lnTo>
                  <a:pt x="3712326" y="25400"/>
                </a:lnTo>
                <a:lnTo>
                  <a:pt x="3680714" y="38100"/>
                </a:lnTo>
                <a:lnTo>
                  <a:pt x="4381862" y="38100"/>
                </a:lnTo>
                <a:lnTo>
                  <a:pt x="4355556" y="25400"/>
                </a:lnTo>
                <a:lnTo>
                  <a:pt x="4328588" y="25400"/>
                </a:lnTo>
                <a:lnTo>
                  <a:pt x="4301002" y="12700"/>
                </a:lnTo>
                <a:close/>
              </a:path>
              <a:path w="6610350" h="1828800">
                <a:moveTo>
                  <a:pt x="4214972" y="0"/>
                </a:moveTo>
                <a:lnTo>
                  <a:pt x="3847834" y="0"/>
                </a:lnTo>
                <a:lnTo>
                  <a:pt x="3812744" y="12700"/>
                </a:lnTo>
                <a:lnTo>
                  <a:pt x="4244150" y="12700"/>
                </a:lnTo>
                <a:lnTo>
                  <a:pt x="4214972" y="0"/>
                </a:lnTo>
                <a:close/>
              </a:path>
              <a:path w="6610350" h="1828800">
                <a:moveTo>
                  <a:pt x="5337217" y="0"/>
                </a:moveTo>
                <a:lnTo>
                  <a:pt x="4936964" y="0"/>
                </a:lnTo>
                <a:lnTo>
                  <a:pt x="4906148" y="12700"/>
                </a:lnTo>
                <a:lnTo>
                  <a:pt x="5386216" y="12700"/>
                </a:lnTo>
                <a:lnTo>
                  <a:pt x="5337217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80744" y="1778507"/>
            <a:ext cx="6610350" cy="1840864"/>
          </a:xfrm>
          <a:custGeom>
            <a:avLst/>
            <a:gdLst/>
            <a:ahLst/>
            <a:cxnLst/>
            <a:rect l="l" t="t" r="r" b="b"/>
            <a:pathLst>
              <a:path w="6610350" h="1840864">
                <a:moveTo>
                  <a:pt x="596519" y="612013"/>
                </a:moveTo>
                <a:lnTo>
                  <a:pt x="546289" y="614702"/>
                </a:lnTo>
                <a:lnTo>
                  <a:pt x="497417" y="618769"/>
                </a:lnTo>
                <a:lnTo>
                  <a:pt x="450033" y="624160"/>
                </a:lnTo>
                <a:lnTo>
                  <a:pt x="404270" y="630817"/>
                </a:lnTo>
                <a:lnTo>
                  <a:pt x="360259" y="638684"/>
                </a:lnTo>
                <a:lnTo>
                  <a:pt x="318132" y="647707"/>
                </a:lnTo>
                <a:lnTo>
                  <a:pt x="278020" y="657829"/>
                </a:lnTo>
                <a:lnTo>
                  <a:pt x="240057" y="668994"/>
                </a:lnTo>
                <a:lnTo>
                  <a:pt x="171100" y="694229"/>
                </a:lnTo>
                <a:lnTo>
                  <a:pt x="112316" y="722966"/>
                </a:lnTo>
                <a:lnTo>
                  <a:pt x="64760" y="754757"/>
                </a:lnTo>
                <a:lnTo>
                  <a:pt x="29485" y="789154"/>
                </a:lnTo>
                <a:lnTo>
                  <a:pt x="7547" y="825711"/>
                </a:lnTo>
                <a:lnTo>
                  <a:pt x="0" y="863980"/>
                </a:lnTo>
                <a:lnTo>
                  <a:pt x="898" y="877414"/>
                </a:lnTo>
                <a:lnTo>
                  <a:pt x="14553" y="916887"/>
                </a:lnTo>
                <a:lnTo>
                  <a:pt x="43891" y="954620"/>
                </a:lnTo>
                <a:lnTo>
                  <a:pt x="87947" y="989980"/>
                </a:lnTo>
                <a:lnTo>
                  <a:pt x="125016" y="1011921"/>
                </a:lnTo>
                <a:lnTo>
                  <a:pt x="167910" y="1032337"/>
                </a:lnTo>
                <a:lnTo>
                  <a:pt x="216342" y="1051038"/>
                </a:lnTo>
                <a:lnTo>
                  <a:pt x="270026" y="1067838"/>
                </a:lnTo>
                <a:lnTo>
                  <a:pt x="328675" y="1082547"/>
                </a:lnTo>
                <a:lnTo>
                  <a:pt x="291609" y="1094496"/>
                </a:lnTo>
                <a:lnTo>
                  <a:pt x="247153" y="1118174"/>
                </a:lnTo>
                <a:lnTo>
                  <a:pt x="210371" y="1143491"/>
                </a:lnTo>
                <a:lnTo>
                  <a:pt x="181538" y="1170181"/>
                </a:lnTo>
                <a:lnTo>
                  <a:pt x="155936" y="1207442"/>
                </a:lnTo>
                <a:lnTo>
                  <a:pt x="145606" y="1246035"/>
                </a:lnTo>
                <a:lnTo>
                  <a:pt x="154287" y="1288593"/>
                </a:lnTo>
                <a:lnTo>
                  <a:pt x="179526" y="1328720"/>
                </a:lnTo>
                <a:lnTo>
                  <a:pt x="219951" y="1365934"/>
                </a:lnTo>
                <a:lnTo>
                  <a:pt x="274187" y="1399752"/>
                </a:lnTo>
                <a:lnTo>
                  <a:pt x="340860" y="1429691"/>
                </a:lnTo>
                <a:lnTo>
                  <a:pt x="378430" y="1443055"/>
                </a:lnTo>
                <a:lnTo>
                  <a:pt x="418595" y="1455269"/>
                </a:lnTo>
                <a:lnTo>
                  <a:pt x="461181" y="1466271"/>
                </a:lnTo>
                <a:lnTo>
                  <a:pt x="506018" y="1476002"/>
                </a:lnTo>
                <a:lnTo>
                  <a:pt x="552933" y="1484402"/>
                </a:lnTo>
                <a:lnTo>
                  <a:pt x="601754" y="1491410"/>
                </a:lnTo>
                <a:lnTo>
                  <a:pt x="652311" y="1496965"/>
                </a:lnTo>
                <a:lnTo>
                  <a:pt x="704431" y="1501008"/>
                </a:lnTo>
                <a:lnTo>
                  <a:pt x="757942" y="1503478"/>
                </a:lnTo>
                <a:lnTo>
                  <a:pt x="812673" y="1504314"/>
                </a:lnTo>
                <a:lnTo>
                  <a:pt x="825274" y="1504264"/>
                </a:lnTo>
                <a:lnTo>
                  <a:pt x="876088" y="1503113"/>
                </a:lnTo>
                <a:lnTo>
                  <a:pt x="888845" y="1502604"/>
                </a:lnTo>
                <a:lnTo>
                  <a:pt x="886713" y="1504188"/>
                </a:lnTo>
                <a:lnTo>
                  <a:pt x="919634" y="1524738"/>
                </a:lnTo>
                <a:lnTo>
                  <a:pt x="955153" y="1544464"/>
                </a:lnTo>
                <a:lnTo>
                  <a:pt x="993158" y="1563341"/>
                </a:lnTo>
                <a:lnTo>
                  <a:pt x="1033539" y="1581343"/>
                </a:lnTo>
                <a:lnTo>
                  <a:pt x="1076184" y="1598445"/>
                </a:lnTo>
                <a:lnTo>
                  <a:pt x="1120982" y="1614624"/>
                </a:lnTo>
                <a:lnTo>
                  <a:pt x="1167822" y="1629854"/>
                </a:lnTo>
                <a:lnTo>
                  <a:pt x="1216592" y="1644111"/>
                </a:lnTo>
                <a:lnTo>
                  <a:pt x="1267183" y="1657370"/>
                </a:lnTo>
                <a:lnTo>
                  <a:pt x="1319482" y="1669605"/>
                </a:lnTo>
                <a:lnTo>
                  <a:pt x="1373378" y="1680793"/>
                </a:lnTo>
                <a:lnTo>
                  <a:pt x="1428761" y="1690908"/>
                </a:lnTo>
                <a:lnTo>
                  <a:pt x="1485518" y="1699926"/>
                </a:lnTo>
                <a:lnTo>
                  <a:pt x="1543540" y="1707822"/>
                </a:lnTo>
                <a:lnTo>
                  <a:pt x="1602714" y="1714571"/>
                </a:lnTo>
                <a:lnTo>
                  <a:pt x="1662929" y="1720148"/>
                </a:lnTo>
                <a:lnTo>
                  <a:pt x="1724075" y="1724530"/>
                </a:lnTo>
                <a:lnTo>
                  <a:pt x="1786041" y="1727690"/>
                </a:lnTo>
                <a:lnTo>
                  <a:pt x="1848714" y="1729604"/>
                </a:lnTo>
                <a:lnTo>
                  <a:pt x="1911984" y="1730247"/>
                </a:lnTo>
                <a:lnTo>
                  <a:pt x="1976125" y="1729549"/>
                </a:lnTo>
                <a:lnTo>
                  <a:pt x="2039906" y="1727539"/>
                </a:lnTo>
                <a:lnTo>
                  <a:pt x="2103187" y="1724232"/>
                </a:lnTo>
                <a:lnTo>
                  <a:pt x="2165828" y="1719642"/>
                </a:lnTo>
                <a:lnTo>
                  <a:pt x="2227691" y="1713785"/>
                </a:lnTo>
                <a:lnTo>
                  <a:pt x="2288635" y="1706674"/>
                </a:lnTo>
                <a:lnTo>
                  <a:pt x="2348522" y="1698324"/>
                </a:lnTo>
                <a:lnTo>
                  <a:pt x="2407211" y="1688750"/>
                </a:lnTo>
                <a:lnTo>
                  <a:pt x="2464564" y="1677966"/>
                </a:lnTo>
                <a:lnTo>
                  <a:pt x="2520442" y="1665986"/>
                </a:lnTo>
                <a:lnTo>
                  <a:pt x="2579966" y="1697635"/>
                </a:lnTo>
                <a:lnTo>
                  <a:pt x="2648456" y="1726279"/>
                </a:lnTo>
                <a:lnTo>
                  <a:pt x="2685196" y="1739528"/>
                </a:lnTo>
                <a:lnTo>
                  <a:pt x="2723491" y="1752041"/>
                </a:lnTo>
                <a:lnTo>
                  <a:pt x="2763261" y="1763801"/>
                </a:lnTo>
                <a:lnTo>
                  <a:pt x="2804426" y="1774791"/>
                </a:lnTo>
                <a:lnTo>
                  <a:pt x="2846904" y="1784996"/>
                </a:lnTo>
                <a:lnTo>
                  <a:pt x="2890615" y="1794398"/>
                </a:lnTo>
                <a:lnTo>
                  <a:pt x="2935478" y="1802983"/>
                </a:lnTo>
                <a:lnTo>
                  <a:pt x="2981414" y="1810733"/>
                </a:lnTo>
                <a:lnTo>
                  <a:pt x="3028341" y="1817632"/>
                </a:lnTo>
                <a:lnTo>
                  <a:pt x="3076179" y="1823665"/>
                </a:lnTo>
                <a:lnTo>
                  <a:pt x="3124846" y="1828813"/>
                </a:lnTo>
                <a:lnTo>
                  <a:pt x="3174264" y="1833063"/>
                </a:lnTo>
                <a:lnTo>
                  <a:pt x="3224350" y="1836396"/>
                </a:lnTo>
                <a:lnTo>
                  <a:pt x="3275025" y="1838797"/>
                </a:lnTo>
                <a:lnTo>
                  <a:pt x="3326208" y="1840250"/>
                </a:lnTo>
                <a:lnTo>
                  <a:pt x="3377819" y="1840737"/>
                </a:lnTo>
                <a:lnTo>
                  <a:pt x="3445649" y="1839877"/>
                </a:lnTo>
                <a:lnTo>
                  <a:pt x="3512521" y="1837366"/>
                </a:lnTo>
                <a:lnTo>
                  <a:pt x="3578271" y="1833248"/>
                </a:lnTo>
                <a:lnTo>
                  <a:pt x="3642736" y="1827569"/>
                </a:lnTo>
                <a:lnTo>
                  <a:pt x="3705754" y="1820376"/>
                </a:lnTo>
                <a:lnTo>
                  <a:pt x="3767162" y="1811713"/>
                </a:lnTo>
                <a:lnTo>
                  <a:pt x="3826797" y="1801627"/>
                </a:lnTo>
                <a:lnTo>
                  <a:pt x="3884496" y="1790163"/>
                </a:lnTo>
                <a:lnTo>
                  <a:pt x="3940096" y="1777367"/>
                </a:lnTo>
                <a:lnTo>
                  <a:pt x="3993435" y="1763283"/>
                </a:lnTo>
                <a:lnTo>
                  <a:pt x="4044350" y="1747959"/>
                </a:lnTo>
                <a:lnTo>
                  <a:pt x="4092678" y="1731439"/>
                </a:lnTo>
                <a:lnTo>
                  <a:pt x="4138257" y="1713770"/>
                </a:lnTo>
                <a:lnTo>
                  <a:pt x="4180922" y="1694996"/>
                </a:lnTo>
                <a:lnTo>
                  <a:pt x="4220513" y="1675163"/>
                </a:lnTo>
                <a:lnTo>
                  <a:pt x="4256866" y="1654318"/>
                </a:lnTo>
                <a:lnTo>
                  <a:pt x="4289818" y="1632505"/>
                </a:lnTo>
                <a:lnTo>
                  <a:pt x="4344868" y="1586160"/>
                </a:lnTo>
                <a:lnTo>
                  <a:pt x="4366641" y="1561718"/>
                </a:lnTo>
                <a:lnTo>
                  <a:pt x="4367657" y="1564004"/>
                </a:lnTo>
                <a:lnTo>
                  <a:pt x="4410501" y="1573516"/>
                </a:lnTo>
                <a:lnTo>
                  <a:pt x="4454533" y="1582078"/>
                </a:lnTo>
                <a:lnTo>
                  <a:pt x="4499643" y="1589679"/>
                </a:lnTo>
                <a:lnTo>
                  <a:pt x="4545725" y="1596305"/>
                </a:lnTo>
                <a:lnTo>
                  <a:pt x="4592669" y="1601946"/>
                </a:lnTo>
                <a:lnTo>
                  <a:pt x="4640367" y="1606588"/>
                </a:lnTo>
                <a:lnTo>
                  <a:pt x="4688712" y="1610220"/>
                </a:lnTo>
                <a:lnTo>
                  <a:pt x="4737594" y="1612829"/>
                </a:lnTo>
                <a:lnTo>
                  <a:pt x="4786907" y="1614404"/>
                </a:lnTo>
                <a:lnTo>
                  <a:pt x="4836541" y="1614931"/>
                </a:lnTo>
                <a:lnTo>
                  <a:pt x="4908728" y="1613814"/>
                </a:lnTo>
                <a:lnTo>
                  <a:pt x="4979331" y="1610556"/>
                </a:lnTo>
                <a:lnTo>
                  <a:pt x="5048125" y="1605242"/>
                </a:lnTo>
                <a:lnTo>
                  <a:pt x="5114882" y="1597957"/>
                </a:lnTo>
                <a:lnTo>
                  <a:pt x="5179377" y="1588785"/>
                </a:lnTo>
                <a:lnTo>
                  <a:pt x="5241384" y="1577811"/>
                </a:lnTo>
                <a:lnTo>
                  <a:pt x="5300678" y="1565120"/>
                </a:lnTo>
                <a:lnTo>
                  <a:pt x="5357031" y="1550795"/>
                </a:lnTo>
                <a:lnTo>
                  <a:pt x="5410219" y="1534923"/>
                </a:lnTo>
                <a:lnTo>
                  <a:pt x="5460015" y="1517586"/>
                </a:lnTo>
                <a:lnTo>
                  <a:pt x="5506194" y="1498870"/>
                </a:lnTo>
                <a:lnTo>
                  <a:pt x="5548529" y="1478860"/>
                </a:lnTo>
                <a:lnTo>
                  <a:pt x="5586795" y="1457639"/>
                </a:lnTo>
                <a:lnTo>
                  <a:pt x="5620765" y="1435293"/>
                </a:lnTo>
                <a:lnTo>
                  <a:pt x="5674915" y="1387563"/>
                </a:lnTo>
                <a:lnTo>
                  <a:pt x="5709173" y="1336346"/>
                </a:lnTo>
                <a:lnTo>
                  <a:pt x="5721731" y="1282318"/>
                </a:lnTo>
                <a:lnTo>
                  <a:pt x="5720080" y="1281429"/>
                </a:lnTo>
                <a:lnTo>
                  <a:pt x="5795647" y="1276255"/>
                </a:lnTo>
                <a:lnTo>
                  <a:pt x="5869065" y="1269091"/>
                </a:lnTo>
                <a:lnTo>
                  <a:pt x="5940145" y="1260018"/>
                </a:lnTo>
                <a:lnTo>
                  <a:pt x="6008702" y="1249119"/>
                </a:lnTo>
                <a:lnTo>
                  <a:pt x="6074548" y="1236473"/>
                </a:lnTo>
                <a:lnTo>
                  <a:pt x="6137499" y="1222164"/>
                </a:lnTo>
                <a:lnTo>
                  <a:pt x="6197366" y="1206271"/>
                </a:lnTo>
                <a:lnTo>
                  <a:pt x="6253963" y="1188876"/>
                </a:lnTo>
                <a:lnTo>
                  <a:pt x="6307105" y="1170060"/>
                </a:lnTo>
                <a:lnTo>
                  <a:pt x="6356604" y="1149905"/>
                </a:lnTo>
                <a:lnTo>
                  <a:pt x="6402273" y="1128492"/>
                </a:lnTo>
                <a:lnTo>
                  <a:pt x="6443928" y="1105901"/>
                </a:lnTo>
                <a:lnTo>
                  <a:pt x="6481380" y="1082215"/>
                </a:lnTo>
                <a:lnTo>
                  <a:pt x="6514444" y="1057514"/>
                </a:lnTo>
                <a:lnTo>
                  <a:pt x="6542932" y="1031880"/>
                </a:lnTo>
                <a:lnTo>
                  <a:pt x="6585439" y="978138"/>
                </a:lnTo>
                <a:lnTo>
                  <a:pt x="6607407" y="921637"/>
                </a:lnTo>
                <a:lnTo>
                  <a:pt x="6610223" y="892555"/>
                </a:lnTo>
                <a:lnTo>
                  <a:pt x="6609656" y="879584"/>
                </a:lnTo>
                <a:lnTo>
                  <a:pt x="6601239" y="840995"/>
                </a:lnTo>
                <a:lnTo>
                  <a:pt x="6582939" y="803094"/>
                </a:lnTo>
                <a:lnTo>
                  <a:pt x="6555009" y="766143"/>
                </a:lnTo>
                <a:lnTo>
                  <a:pt x="6517701" y="730400"/>
                </a:lnTo>
                <a:lnTo>
                  <a:pt x="6471266" y="696126"/>
                </a:lnTo>
                <a:lnTo>
                  <a:pt x="6435364" y="674221"/>
                </a:lnTo>
                <a:lnTo>
                  <a:pt x="6395592" y="653161"/>
                </a:lnTo>
                <a:lnTo>
                  <a:pt x="6393433" y="652906"/>
                </a:lnTo>
                <a:lnTo>
                  <a:pt x="6404861" y="642243"/>
                </a:lnTo>
                <a:lnTo>
                  <a:pt x="6432754" y="609508"/>
                </a:lnTo>
                <a:lnTo>
                  <a:pt x="6450905" y="575868"/>
                </a:lnTo>
                <a:lnTo>
                  <a:pt x="6459109" y="541590"/>
                </a:lnTo>
                <a:lnTo>
                  <a:pt x="6457347" y="519223"/>
                </a:lnTo>
                <a:lnTo>
                  <a:pt x="6443117" y="475924"/>
                </a:lnTo>
                <a:lnTo>
                  <a:pt x="6415308" y="434826"/>
                </a:lnTo>
                <a:lnTo>
                  <a:pt x="6374752" y="396276"/>
                </a:lnTo>
                <a:lnTo>
                  <a:pt x="6322280" y="360620"/>
                </a:lnTo>
                <a:lnTo>
                  <a:pt x="6258724" y="328207"/>
                </a:lnTo>
                <a:lnTo>
                  <a:pt x="6223050" y="313325"/>
                </a:lnTo>
                <a:lnTo>
                  <a:pt x="6184917" y="299383"/>
                </a:lnTo>
                <a:lnTo>
                  <a:pt x="6144430" y="286425"/>
                </a:lnTo>
                <a:lnTo>
                  <a:pt x="6101691" y="274495"/>
                </a:lnTo>
                <a:lnTo>
                  <a:pt x="6056805" y="263636"/>
                </a:lnTo>
                <a:lnTo>
                  <a:pt x="6009877" y="253891"/>
                </a:lnTo>
                <a:lnTo>
                  <a:pt x="5961010" y="245303"/>
                </a:lnTo>
                <a:lnTo>
                  <a:pt x="5910308" y="237917"/>
                </a:lnTo>
                <a:lnTo>
                  <a:pt x="5857875" y="231775"/>
                </a:lnTo>
                <a:lnTo>
                  <a:pt x="5860669" y="231139"/>
                </a:lnTo>
                <a:lnTo>
                  <a:pt x="5834405" y="192140"/>
                </a:lnTo>
                <a:lnTo>
                  <a:pt x="5794637" y="155699"/>
                </a:lnTo>
                <a:lnTo>
                  <a:pt x="5742521" y="122182"/>
                </a:lnTo>
                <a:lnTo>
                  <a:pt x="5679215" y="91952"/>
                </a:lnTo>
                <a:lnTo>
                  <a:pt x="5605875" y="65373"/>
                </a:lnTo>
                <a:lnTo>
                  <a:pt x="5565803" y="53566"/>
                </a:lnTo>
                <a:lnTo>
                  <a:pt x="5523657" y="42810"/>
                </a:lnTo>
                <a:lnTo>
                  <a:pt x="5479581" y="33148"/>
                </a:lnTo>
                <a:lnTo>
                  <a:pt x="5433719" y="24627"/>
                </a:lnTo>
                <a:lnTo>
                  <a:pt x="5386216" y="17291"/>
                </a:lnTo>
                <a:lnTo>
                  <a:pt x="5337217" y="11188"/>
                </a:lnTo>
                <a:lnTo>
                  <a:pt x="5286866" y="6361"/>
                </a:lnTo>
                <a:lnTo>
                  <a:pt x="5235308" y="2857"/>
                </a:lnTo>
                <a:lnTo>
                  <a:pt x="5182687" y="722"/>
                </a:lnTo>
                <a:lnTo>
                  <a:pt x="5129149" y="0"/>
                </a:lnTo>
                <a:lnTo>
                  <a:pt x="5096455" y="254"/>
                </a:lnTo>
                <a:lnTo>
                  <a:pt x="5031741" y="2377"/>
                </a:lnTo>
                <a:lnTo>
                  <a:pt x="4968196" y="6605"/>
                </a:lnTo>
                <a:lnTo>
                  <a:pt x="4906148" y="12878"/>
                </a:lnTo>
                <a:lnTo>
                  <a:pt x="4845926" y="21134"/>
                </a:lnTo>
                <a:lnTo>
                  <a:pt x="4787856" y="31313"/>
                </a:lnTo>
                <a:lnTo>
                  <a:pt x="4732267" y="43357"/>
                </a:lnTo>
                <a:lnTo>
                  <a:pt x="4679485" y="57203"/>
                </a:lnTo>
                <a:lnTo>
                  <a:pt x="4629839" y="72793"/>
                </a:lnTo>
                <a:lnTo>
                  <a:pt x="4583657" y="90065"/>
                </a:lnTo>
                <a:lnTo>
                  <a:pt x="4543799" y="90461"/>
                </a:lnTo>
                <a:lnTo>
                  <a:pt x="4501934" y="73199"/>
                </a:lnTo>
                <a:lnTo>
                  <a:pt x="4456372" y="57596"/>
                </a:lnTo>
                <a:lnTo>
                  <a:pt x="4407463" y="43717"/>
                </a:lnTo>
                <a:lnTo>
                  <a:pt x="4355556" y="31627"/>
                </a:lnTo>
                <a:lnTo>
                  <a:pt x="4301002" y="21390"/>
                </a:lnTo>
                <a:lnTo>
                  <a:pt x="4244150" y="13072"/>
                </a:lnTo>
                <a:lnTo>
                  <a:pt x="4185350" y="6736"/>
                </a:lnTo>
                <a:lnTo>
                  <a:pt x="4124952" y="2449"/>
                </a:lnTo>
                <a:lnTo>
                  <a:pt x="4063305" y="274"/>
                </a:lnTo>
                <a:lnTo>
                  <a:pt x="4032123" y="0"/>
                </a:lnTo>
                <a:lnTo>
                  <a:pt x="3994329" y="386"/>
                </a:lnTo>
                <a:lnTo>
                  <a:pt x="3920000" y="3543"/>
                </a:lnTo>
                <a:lnTo>
                  <a:pt x="3847834" y="9763"/>
                </a:lnTo>
                <a:lnTo>
                  <a:pt x="3778415" y="18909"/>
                </a:lnTo>
                <a:lnTo>
                  <a:pt x="3712326" y="30843"/>
                </a:lnTo>
                <a:lnTo>
                  <a:pt x="3650152" y="45430"/>
                </a:lnTo>
                <a:lnTo>
                  <a:pt x="3592476" y="62531"/>
                </a:lnTo>
                <a:lnTo>
                  <a:pt x="3539882" y="82010"/>
                </a:lnTo>
                <a:lnTo>
                  <a:pt x="3492954" y="103729"/>
                </a:lnTo>
                <a:lnTo>
                  <a:pt x="3452274" y="127551"/>
                </a:lnTo>
                <a:lnTo>
                  <a:pt x="3434460" y="140207"/>
                </a:lnTo>
                <a:lnTo>
                  <a:pt x="3436874" y="144399"/>
                </a:lnTo>
                <a:lnTo>
                  <a:pt x="3413566" y="136016"/>
                </a:lnTo>
                <a:lnTo>
                  <a:pt x="3364705" y="120409"/>
                </a:lnTo>
                <a:lnTo>
                  <a:pt x="3313072" y="106378"/>
                </a:lnTo>
                <a:lnTo>
                  <a:pt x="3258933" y="93962"/>
                </a:lnTo>
                <a:lnTo>
                  <a:pt x="3202551" y="83201"/>
                </a:lnTo>
                <a:lnTo>
                  <a:pt x="3144193" y="74135"/>
                </a:lnTo>
                <a:lnTo>
                  <a:pt x="3084123" y="66803"/>
                </a:lnTo>
                <a:lnTo>
                  <a:pt x="3022607" y="61245"/>
                </a:lnTo>
                <a:lnTo>
                  <a:pt x="2959910" y="57501"/>
                </a:lnTo>
                <a:lnTo>
                  <a:pt x="2896298" y="55610"/>
                </a:lnTo>
                <a:lnTo>
                  <a:pt x="2864231" y="55371"/>
                </a:lnTo>
                <a:lnTo>
                  <a:pt x="2819164" y="55843"/>
                </a:lnTo>
                <a:lnTo>
                  <a:pt x="2774548" y="57243"/>
                </a:lnTo>
                <a:lnTo>
                  <a:pt x="2730463" y="59555"/>
                </a:lnTo>
                <a:lnTo>
                  <a:pt x="2686995" y="62758"/>
                </a:lnTo>
                <a:lnTo>
                  <a:pt x="2644227" y="66833"/>
                </a:lnTo>
                <a:lnTo>
                  <a:pt x="2602241" y="71762"/>
                </a:lnTo>
                <a:lnTo>
                  <a:pt x="2561122" y="77525"/>
                </a:lnTo>
                <a:lnTo>
                  <a:pt x="2520953" y="84104"/>
                </a:lnTo>
                <a:lnTo>
                  <a:pt x="2481816" y="91479"/>
                </a:lnTo>
                <a:lnTo>
                  <a:pt x="2443797" y="99631"/>
                </a:lnTo>
                <a:lnTo>
                  <a:pt x="2371442" y="118191"/>
                </a:lnTo>
                <a:lnTo>
                  <a:pt x="2304555" y="139631"/>
                </a:lnTo>
                <a:lnTo>
                  <a:pt x="2243804" y="163799"/>
                </a:lnTo>
                <a:lnTo>
                  <a:pt x="2189856" y="190543"/>
                </a:lnTo>
                <a:lnTo>
                  <a:pt x="2143379" y="219709"/>
                </a:lnTo>
                <a:lnTo>
                  <a:pt x="2140966" y="221741"/>
                </a:lnTo>
                <a:lnTo>
                  <a:pt x="2117030" y="216590"/>
                </a:lnTo>
                <a:lnTo>
                  <a:pt x="2068230" y="207040"/>
                </a:lnTo>
                <a:lnTo>
                  <a:pt x="2018287" y="198506"/>
                </a:lnTo>
                <a:lnTo>
                  <a:pt x="1967312" y="190999"/>
                </a:lnTo>
                <a:lnTo>
                  <a:pt x="1915415" y="184530"/>
                </a:lnTo>
                <a:lnTo>
                  <a:pt x="1862709" y="179111"/>
                </a:lnTo>
                <a:lnTo>
                  <a:pt x="1809303" y="174753"/>
                </a:lnTo>
                <a:lnTo>
                  <a:pt x="1755310" y="171467"/>
                </a:lnTo>
                <a:lnTo>
                  <a:pt x="1700841" y="169266"/>
                </a:lnTo>
                <a:lnTo>
                  <a:pt x="1646007" y="168159"/>
                </a:lnTo>
                <a:lnTo>
                  <a:pt x="1618488" y="168020"/>
                </a:lnTo>
                <a:lnTo>
                  <a:pt x="1533715" y="169319"/>
                </a:lnTo>
                <a:lnTo>
                  <a:pt x="1450836" y="173148"/>
                </a:lnTo>
                <a:lnTo>
                  <a:pt x="1370114" y="179405"/>
                </a:lnTo>
                <a:lnTo>
                  <a:pt x="1291815" y="187991"/>
                </a:lnTo>
                <a:lnTo>
                  <a:pt x="1216205" y="198804"/>
                </a:lnTo>
                <a:lnTo>
                  <a:pt x="1143549" y="211744"/>
                </a:lnTo>
                <a:lnTo>
                  <a:pt x="1074113" y="226709"/>
                </a:lnTo>
                <a:lnTo>
                  <a:pt x="1008162" y="243599"/>
                </a:lnTo>
                <a:lnTo>
                  <a:pt x="945962" y="262312"/>
                </a:lnTo>
                <a:lnTo>
                  <a:pt x="887777" y="282749"/>
                </a:lnTo>
                <a:lnTo>
                  <a:pt x="833874" y="304808"/>
                </a:lnTo>
                <a:lnTo>
                  <a:pt x="784518" y="328388"/>
                </a:lnTo>
                <a:lnTo>
                  <a:pt x="739975" y="353388"/>
                </a:lnTo>
                <a:lnTo>
                  <a:pt x="700509" y="379708"/>
                </a:lnTo>
                <a:lnTo>
                  <a:pt x="666386" y="407247"/>
                </a:lnTo>
                <a:lnTo>
                  <a:pt x="637873" y="435903"/>
                </a:lnTo>
                <a:lnTo>
                  <a:pt x="598734" y="496166"/>
                </a:lnTo>
                <a:lnTo>
                  <a:pt x="585216" y="559688"/>
                </a:lnTo>
                <a:lnTo>
                  <a:pt x="585622" y="572210"/>
                </a:lnTo>
                <a:lnTo>
                  <a:pt x="587161" y="584722"/>
                </a:lnTo>
                <a:lnTo>
                  <a:pt x="589772" y="597213"/>
                </a:lnTo>
                <a:lnTo>
                  <a:pt x="593394" y="609674"/>
                </a:lnTo>
                <a:lnTo>
                  <a:pt x="596519" y="61201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09420" y="2861055"/>
            <a:ext cx="387350" cy="34925"/>
          </a:xfrm>
          <a:custGeom>
            <a:avLst/>
            <a:gdLst/>
            <a:ahLst/>
            <a:cxnLst/>
            <a:rect l="l" t="t" r="r" b="b"/>
            <a:pathLst>
              <a:path w="387350" h="34925">
                <a:moveTo>
                  <a:pt x="0" y="0"/>
                </a:moveTo>
                <a:lnTo>
                  <a:pt x="46794" y="9546"/>
                </a:lnTo>
                <a:lnTo>
                  <a:pt x="95239" y="17597"/>
                </a:lnTo>
                <a:lnTo>
                  <a:pt x="145096" y="24133"/>
                </a:lnTo>
                <a:lnTo>
                  <a:pt x="196129" y="29132"/>
                </a:lnTo>
                <a:lnTo>
                  <a:pt x="248102" y="32575"/>
                </a:lnTo>
                <a:lnTo>
                  <a:pt x="300778" y="34440"/>
                </a:lnTo>
                <a:lnTo>
                  <a:pt x="336169" y="34798"/>
                </a:lnTo>
                <a:lnTo>
                  <a:pt x="348790" y="34752"/>
                </a:lnTo>
                <a:lnTo>
                  <a:pt x="361516" y="34614"/>
                </a:lnTo>
                <a:lnTo>
                  <a:pt x="374268" y="34384"/>
                </a:lnTo>
                <a:lnTo>
                  <a:pt x="386967" y="3406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71141" y="3265654"/>
            <a:ext cx="165100" cy="15875"/>
          </a:xfrm>
          <a:custGeom>
            <a:avLst/>
            <a:gdLst/>
            <a:ahLst/>
            <a:cxnLst/>
            <a:rect l="l" t="t" r="r" b="b"/>
            <a:pathLst>
              <a:path w="165100" h="15875">
                <a:moveTo>
                  <a:pt x="0" y="15390"/>
                </a:moveTo>
                <a:lnTo>
                  <a:pt x="38833" y="13250"/>
                </a:lnTo>
                <a:lnTo>
                  <a:pt x="77208" y="10249"/>
                </a:lnTo>
                <a:lnTo>
                  <a:pt x="127530" y="4940"/>
                </a:lnTo>
                <a:lnTo>
                  <a:pt x="152277" y="1737"/>
                </a:lnTo>
                <a:lnTo>
                  <a:pt x="164537" y="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97172" y="3370579"/>
            <a:ext cx="90805" cy="67945"/>
          </a:xfrm>
          <a:custGeom>
            <a:avLst/>
            <a:gdLst/>
            <a:ahLst/>
            <a:cxnLst/>
            <a:rect l="l" t="t" r="r" b="b"/>
            <a:pathLst>
              <a:path w="90804" h="67945">
                <a:moveTo>
                  <a:pt x="0" y="0"/>
                </a:moveTo>
                <a:lnTo>
                  <a:pt x="36020" y="30826"/>
                </a:lnTo>
                <a:lnTo>
                  <a:pt x="67577" y="53098"/>
                </a:lnTo>
                <a:lnTo>
                  <a:pt x="78941" y="60344"/>
                </a:lnTo>
                <a:lnTo>
                  <a:pt x="90721" y="67496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47384" y="3260792"/>
            <a:ext cx="40640" cy="80010"/>
          </a:xfrm>
          <a:custGeom>
            <a:avLst/>
            <a:gdLst/>
            <a:ahLst/>
            <a:cxnLst/>
            <a:rect l="l" t="t" r="r" b="b"/>
            <a:pathLst>
              <a:path w="40639" h="80010">
                <a:moveTo>
                  <a:pt x="0" y="79434"/>
                </a:moveTo>
                <a:lnTo>
                  <a:pt x="22607" y="45807"/>
                </a:lnTo>
                <a:lnTo>
                  <a:pt x="37222" y="11524"/>
                </a:lnTo>
                <a:lnTo>
                  <a:pt x="4034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05016" y="2756661"/>
            <a:ext cx="497840" cy="304165"/>
          </a:xfrm>
          <a:custGeom>
            <a:avLst/>
            <a:gdLst/>
            <a:ahLst/>
            <a:cxnLst/>
            <a:rect l="l" t="t" r="r" b="b"/>
            <a:pathLst>
              <a:path w="497840" h="304164">
                <a:moveTo>
                  <a:pt x="497458" y="304164"/>
                </a:moveTo>
                <a:lnTo>
                  <a:pt x="497458" y="303149"/>
                </a:lnTo>
                <a:lnTo>
                  <a:pt x="497712" y="302387"/>
                </a:lnTo>
                <a:lnTo>
                  <a:pt x="497712" y="301371"/>
                </a:lnTo>
                <a:lnTo>
                  <a:pt x="491992" y="263282"/>
                </a:lnTo>
                <a:lnTo>
                  <a:pt x="475162" y="226173"/>
                </a:lnTo>
                <a:lnTo>
                  <a:pt x="447718" y="190341"/>
                </a:lnTo>
                <a:lnTo>
                  <a:pt x="410154" y="156078"/>
                </a:lnTo>
                <a:lnTo>
                  <a:pt x="362965" y="123682"/>
                </a:lnTo>
                <a:lnTo>
                  <a:pt x="306649" y="93445"/>
                </a:lnTo>
                <a:lnTo>
                  <a:pt x="241698" y="65664"/>
                </a:lnTo>
                <a:lnTo>
                  <a:pt x="168610" y="40632"/>
                </a:lnTo>
                <a:lnTo>
                  <a:pt x="129169" y="29240"/>
                </a:lnTo>
                <a:lnTo>
                  <a:pt x="87878" y="18646"/>
                </a:lnTo>
                <a:lnTo>
                  <a:pt x="44801" y="8887"/>
                </a:ln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552690" y="2435552"/>
            <a:ext cx="217170" cy="110489"/>
          </a:xfrm>
          <a:custGeom>
            <a:avLst/>
            <a:gdLst/>
            <a:ahLst/>
            <a:cxnLst/>
            <a:rect l="l" t="t" r="r" b="b"/>
            <a:pathLst>
              <a:path w="217170" h="110489">
                <a:moveTo>
                  <a:pt x="0" y="109908"/>
                </a:moveTo>
                <a:lnTo>
                  <a:pt x="42605" y="95139"/>
                </a:lnTo>
                <a:lnTo>
                  <a:pt x="82238" y="79311"/>
                </a:lnTo>
                <a:lnTo>
                  <a:pt x="118780" y="62485"/>
                </a:lnTo>
                <a:lnTo>
                  <a:pt x="162486" y="38607"/>
                </a:lnTo>
                <a:lnTo>
                  <a:pt x="200200" y="13216"/>
                </a:lnTo>
                <a:lnTo>
                  <a:pt x="208658" y="6649"/>
                </a:lnTo>
                <a:lnTo>
                  <a:pt x="21672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41651" y="2010148"/>
            <a:ext cx="12065" cy="53340"/>
          </a:xfrm>
          <a:custGeom>
            <a:avLst/>
            <a:gdLst/>
            <a:ahLst/>
            <a:cxnLst/>
            <a:rect l="l" t="t" r="r" b="b"/>
            <a:pathLst>
              <a:path w="12065" h="53339">
                <a:moveTo>
                  <a:pt x="11319" y="53347"/>
                </a:moveTo>
                <a:lnTo>
                  <a:pt x="11319" y="51950"/>
                </a:lnTo>
                <a:lnTo>
                  <a:pt x="11700" y="50680"/>
                </a:lnTo>
                <a:lnTo>
                  <a:pt x="11700" y="49410"/>
                </a:lnTo>
                <a:lnTo>
                  <a:pt x="10957" y="36987"/>
                </a:lnTo>
                <a:lnTo>
                  <a:pt x="8744" y="24611"/>
                </a:lnTo>
                <a:lnTo>
                  <a:pt x="5084" y="12282"/>
                </a:lnTo>
                <a:lnTo>
                  <a:pt x="0" y="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33059" y="1877822"/>
            <a:ext cx="109855" cy="66040"/>
          </a:xfrm>
          <a:custGeom>
            <a:avLst/>
            <a:gdLst/>
            <a:ahLst/>
            <a:cxnLst/>
            <a:rect l="l" t="t" r="r" b="b"/>
            <a:pathLst>
              <a:path w="109854" h="66039">
                <a:moveTo>
                  <a:pt x="109651" y="0"/>
                </a:moveTo>
                <a:lnTo>
                  <a:pt x="71788" y="18442"/>
                </a:lnTo>
                <a:lnTo>
                  <a:pt x="38094" y="37991"/>
                </a:lnTo>
                <a:lnTo>
                  <a:pt x="8769" y="58556"/>
                </a:lnTo>
                <a:lnTo>
                  <a:pt x="0" y="6562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62220" y="1918716"/>
            <a:ext cx="53340" cy="55880"/>
          </a:xfrm>
          <a:custGeom>
            <a:avLst/>
            <a:gdLst/>
            <a:ahLst/>
            <a:cxnLst/>
            <a:rect l="l" t="t" r="r" b="b"/>
            <a:pathLst>
              <a:path w="53339" h="55880">
                <a:moveTo>
                  <a:pt x="52984" y="0"/>
                </a:moveTo>
                <a:lnTo>
                  <a:pt x="22174" y="27259"/>
                </a:lnTo>
                <a:lnTo>
                  <a:pt x="6442" y="46081"/>
                </a:lnTo>
                <a:lnTo>
                  <a:pt x="0" y="5564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25720" y="2001142"/>
            <a:ext cx="194945" cy="57150"/>
          </a:xfrm>
          <a:custGeom>
            <a:avLst/>
            <a:gdLst/>
            <a:ahLst/>
            <a:cxnLst/>
            <a:rect l="l" t="t" r="r" b="b"/>
            <a:pathLst>
              <a:path w="194945" h="57150">
                <a:moveTo>
                  <a:pt x="194871" y="56638"/>
                </a:moveTo>
                <a:lnTo>
                  <a:pt x="149547" y="40811"/>
                </a:lnTo>
                <a:lnTo>
                  <a:pt x="101893" y="26073"/>
                </a:lnTo>
                <a:lnTo>
                  <a:pt x="64684" y="15755"/>
                </a:lnTo>
                <a:lnTo>
                  <a:pt x="26264" y="6082"/>
                </a:lnTo>
                <a:lnTo>
                  <a:pt x="13196" y="3004"/>
                </a:ln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75104" y="2391029"/>
            <a:ext cx="31115" cy="55244"/>
          </a:xfrm>
          <a:custGeom>
            <a:avLst/>
            <a:gdLst/>
            <a:ahLst/>
            <a:cxnLst/>
            <a:rect l="l" t="t" r="r" b="b"/>
            <a:pathLst>
              <a:path w="31114" h="55244">
                <a:moveTo>
                  <a:pt x="0" y="0"/>
                </a:moveTo>
                <a:lnTo>
                  <a:pt x="4455" y="11149"/>
                </a:lnTo>
                <a:lnTo>
                  <a:pt x="9766" y="22238"/>
                </a:lnTo>
                <a:lnTo>
                  <a:pt x="15927" y="33258"/>
                </a:lnTo>
                <a:lnTo>
                  <a:pt x="22935" y="44201"/>
                </a:lnTo>
                <a:lnTo>
                  <a:pt x="30784" y="5505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28088" y="3619500"/>
            <a:ext cx="569976" cy="5699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913888" y="4902708"/>
            <a:ext cx="685800" cy="6857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52288" y="4163567"/>
            <a:ext cx="609600" cy="609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90488" y="3505200"/>
            <a:ext cx="571500" cy="571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81088" y="4978908"/>
            <a:ext cx="457200" cy="4571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285488" y="3665220"/>
            <a:ext cx="533400" cy="486409"/>
          </a:xfrm>
          <a:custGeom>
            <a:avLst/>
            <a:gdLst/>
            <a:ahLst/>
            <a:cxnLst/>
            <a:rect l="l" t="t" r="r" b="b"/>
            <a:pathLst>
              <a:path w="533400" h="486410">
                <a:moveTo>
                  <a:pt x="0" y="486155"/>
                </a:moveTo>
                <a:lnTo>
                  <a:pt x="533400" y="486155"/>
                </a:lnTo>
                <a:lnTo>
                  <a:pt x="533400" y="0"/>
                </a:lnTo>
                <a:lnTo>
                  <a:pt x="0" y="0"/>
                </a:lnTo>
                <a:lnTo>
                  <a:pt x="0" y="4861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285488" y="3665220"/>
            <a:ext cx="533400" cy="533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78964" y="5591555"/>
            <a:ext cx="1295400" cy="276225"/>
          </a:xfrm>
          <a:custGeom>
            <a:avLst/>
            <a:gdLst/>
            <a:ahLst/>
            <a:cxnLst/>
            <a:rect l="l" t="t" r="r" b="b"/>
            <a:pathLst>
              <a:path w="1295400" h="276225">
                <a:moveTo>
                  <a:pt x="0" y="275844"/>
                </a:moveTo>
                <a:lnTo>
                  <a:pt x="1295400" y="275844"/>
                </a:lnTo>
                <a:lnTo>
                  <a:pt x="1295400" y="0"/>
                </a:lnTo>
                <a:lnTo>
                  <a:pt x="0" y="0"/>
                </a:lnTo>
                <a:lnTo>
                  <a:pt x="0" y="2758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378964" y="5591555"/>
            <a:ext cx="1295400" cy="2762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27660">
              <a:lnSpc>
                <a:spcPct val="100000"/>
              </a:lnSpc>
            </a:pPr>
            <a:r>
              <a:rPr sz="1200" b="1" dirty="0">
                <a:latin typeface="Calibri"/>
                <a:cs typeface="Calibri"/>
              </a:rPr>
              <a:t>H</a:t>
            </a:r>
            <a:r>
              <a:rPr sz="1200" b="1" spc="-10" dirty="0">
                <a:latin typeface="Calibri"/>
                <a:cs typeface="Calibri"/>
              </a:rPr>
              <a:t>e</a:t>
            </a:r>
            <a:r>
              <a:rPr sz="1200" b="1" spc="-5" dirty="0">
                <a:latin typeface="Calibri"/>
                <a:cs typeface="Calibri"/>
              </a:rPr>
              <a:t>lp</a:t>
            </a:r>
            <a:r>
              <a:rPr sz="1200" b="1" spc="15" dirty="0">
                <a:latin typeface="Calibri"/>
                <a:cs typeface="Calibri"/>
              </a:rPr>
              <a:t> </a:t>
            </a:r>
            <a:r>
              <a:rPr sz="1200" b="1" spc="-5" dirty="0">
                <a:latin typeface="Calibri"/>
                <a:cs typeface="Calibri"/>
              </a:rPr>
              <a:t>De</a:t>
            </a:r>
            <a:r>
              <a:rPr sz="1200" b="1" spc="-10" dirty="0">
                <a:latin typeface="Calibri"/>
                <a:cs typeface="Calibri"/>
              </a:rPr>
              <a:t>sk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659123" y="4151376"/>
            <a:ext cx="1295400" cy="277495"/>
          </a:xfrm>
          <a:custGeom>
            <a:avLst/>
            <a:gdLst/>
            <a:ahLst/>
            <a:cxnLst/>
            <a:rect l="l" t="t" r="r" b="b"/>
            <a:pathLst>
              <a:path w="1295400" h="277495">
                <a:moveTo>
                  <a:pt x="0" y="277368"/>
                </a:moveTo>
                <a:lnTo>
                  <a:pt x="1295400" y="277368"/>
                </a:lnTo>
                <a:lnTo>
                  <a:pt x="1295400" y="0"/>
                </a:lnTo>
                <a:lnTo>
                  <a:pt x="0" y="0"/>
                </a:lnTo>
                <a:lnTo>
                  <a:pt x="0" y="2773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659123" y="4151376"/>
            <a:ext cx="1295400" cy="277495"/>
          </a:xfrm>
          <a:custGeom>
            <a:avLst/>
            <a:gdLst/>
            <a:ahLst/>
            <a:cxnLst/>
            <a:rect l="l" t="t" r="r" b="b"/>
            <a:pathLst>
              <a:path w="1295400" h="277495">
                <a:moveTo>
                  <a:pt x="0" y="277368"/>
                </a:moveTo>
                <a:lnTo>
                  <a:pt x="1295400" y="277368"/>
                </a:lnTo>
                <a:lnTo>
                  <a:pt x="1295400" y="0"/>
                </a:lnTo>
                <a:lnTo>
                  <a:pt x="0" y="0"/>
                </a:lnTo>
                <a:lnTo>
                  <a:pt x="0" y="27736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4019803" y="4214621"/>
            <a:ext cx="5740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10" dirty="0">
                <a:latin typeface="Calibri"/>
                <a:cs typeface="Calibri"/>
              </a:rPr>
              <a:t>F</a:t>
            </a:r>
            <a:r>
              <a:rPr sz="1200" b="1" dirty="0">
                <a:latin typeface="Calibri"/>
                <a:cs typeface="Calibri"/>
              </a:rPr>
              <a:t>i</a:t>
            </a:r>
            <a:r>
              <a:rPr sz="1200" b="1" spc="-10" dirty="0">
                <a:latin typeface="Calibri"/>
                <a:cs typeface="Calibri"/>
              </a:rPr>
              <a:t>n</a:t>
            </a:r>
            <a:r>
              <a:rPr sz="1200" b="1" spc="-15" dirty="0">
                <a:latin typeface="Calibri"/>
                <a:cs typeface="Calibri"/>
              </a:rPr>
              <a:t>a</a:t>
            </a:r>
            <a:r>
              <a:rPr sz="1200" b="1" spc="-10" dirty="0">
                <a:latin typeface="Calibri"/>
                <a:cs typeface="Calibri"/>
              </a:rPr>
              <a:t>n</a:t>
            </a:r>
            <a:r>
              <a:rPr sz="1200" b="1" spc="-5" dirty="0">
                <a:latin typeface="Calibri"/>
                <a:cs typeface="Calibri"/>
              </a:rPr>
              <a:t>ces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123688" y="4776215"/>
            <a:ext cx="1295400" cy="277495"/>
          </a:xfrm>
          <a:custGeom>
            <a:avLst/>
            <a:gdLst/>
            <a:ahLst/>
            <a:cxnLst/>
            <a:rect l="l" t="t" r="r" b="b"/>
            <a:pathLst>
              <a:path w="1295400" h="277495">
                <a:moveTo>
                  <a:pt x="0" y="277368"/>
                </a:moveTo>
                <a:lnTo>
                  <a:pt x="1295400" y="277368"/>
                </a:lnTo>
                <a:lnTo>
                  <a:pt x="1295400" y="0"/>
                </a:lnTo>
                <a:lnTo>
                  <a:pt x="0" y="0"/>
                </a:lnTo>
                <a:lnTo>
                  <a:pt x="0" y="2773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123688" y="4776215"/>
            <a:ext cx="1295400" cy="277495"/>
          </a:xfrm>
          <a:custGeom>
            <a:avLst/>
            <a:gdLst/>
            <a:ahLst/>
            <a:cxnLst/>
            <a:rect l="l" t="t" r="r" b="b"/>
            <a:pathLst>
              <a:path w="1295400" h="277495">
                <a:moveTo>
                  <a:pt x="0" y="277368"/>
                </a:moveTo>
                <a:lnTo>
                  <a:pt x="1295400" y="277368"/>
                </a:lnTo>
                <a:lnTo>
                  <a:pt x="1295400" y="0"/>
                </a:lnTo>
                <a:lnTo>
                  <a:pt x="0" y="0"/>
                </a:lnTo>
                <a:lnTo>
                  <a:pt x="0" y="27736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403341" y="4839487"/>
            <a:ext cx="73723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dirty="0">
                <a:latin typeface="Calibri"/>
                <a:cs typeface="Calibri"/>
              </a:rPr>
              <a:t>D</a:t>
            </a:r>
            <a:r>
              <a:rPr sz="1200" b="1" spc="-10" dirty="0">
                <a:latin typeface="Calibri"/>
                <a:cs typeface="Calibri"/>
              </a:rPr>
              <a:t>e</a:t>
            </a:r>
            <a:r>
              <a:rPr sz="1200" b="1" spc="-20" dirty="0">
                <a:latin typeface="Calibri"/>
                <a:cs typeface="Calibri"/>
              </a:rPr>
              <a:t>v</a:t>
            </a:r>
            <a:r>
              <a:rPr sz="1200" b="1" spc="-10" dirty="0">
                <a:latin typeface="Calibri"/>
                <a:cs typeface="Calibri"/>
              </a:rPr>
              <a:t>e</a:t>
            </a:r>
            <a:r>
              <a:rPr sz="1200" b="1" dirty="0">
                <a:latin typeface="Calibri"/>
                <a:cs typeface="Calibri"/>
              </a:rPr>
              <a:t>lope</a:t>
            </a:r>
            <a:r>
              <a:rPr sz="1200" b="1" spc="-10" dirty="0">
                <a:latin typeface="Calibri"/>
                <a:cs typeface="Calibri"/>
              </a:rPr>
              <a:t>r</a:t>
            </a:r>
            <a:r>
              <a:rPr sz="1200" b="1" dirty="0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190488" y="4059935"/>
            <a:ext cx="1295400" cy="276225"/>
          </a:xfrm>
          <a:custGeom>
            <a:avLst/>
            <a:gdLst/>
            <a:ahLst/>
            <a:cxnLst/>
            <a:rect l="l" t="t" r="r" b="b"/>
            <a:pathLst>
              <a:path w="1295400" h="276225">
                <a:moveTo>
                  <a:pt x="0" y="275844"/>
                </a:moveTo>
                <a:lnTo>
                  <a:pt x="1295400" y="275844"/>
                </a:lnTo>
                <a:lnTo>
                  <a:pt x="1295400" y="0"/>
                </a:lnTo>
                <a:lnTo>
                  <a:pt x="0" y="0"/>
                </a:lnTo>
                <a:lnTo>
                  <a:pt x="0" y="2758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190488" y="4059935"/>
            <a:ext cx="1295400" cy="276225"/>
          </a:xfrm>
          <a:custGeom>
            <a:avLst/>
            <a:gdLst/>
            <a:ahLst/>
            <a:cxnLst/>
            <a:rect l="l" t="t" r="r" b="b"/>
            <a:pathLst>
              <a:path w="1295400" h="276225">
                <a:moveTo>
                  <a:pt x="0" y="275844"/>
                </a:moveTo>
                <a:lnTo>
                  <a:pt x="1295400" y="275844"/>
                </a:lnTo>
                <a:lnTo>
                  <a:pt x="1295400" y="0"/>
                </a:lnTo>
                <a:lnTo>
                  <a:pt x="0" y="0"/>
                </a:lnTo>
                <a:lnTo>
                  <a:pt x="0" y="275844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490208" y="4122546"/>
            <a:ext cx="69596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15" dirty="0">
                <a:latin typeface="Calibri"/>
                <a:cs typeface="Calibri"/>
              </a:rPr>
              <a:t>C</a:t>
            </a:r>
            <a:r>
              <a:rPr sz="1200" b="1" spc="-10" dirty="0">
                <a:latin typeface="Calibri"/>
                <a:cs typeface="Calibri"/>
              </a:rPr>
              <a:t>u</a:t>
            </a:r>
            <a:r>
              <a:rPr sz="1200" b="1" spc="-20" dirty="0">
                <a:latin typeface="Calibri"/>
                <a:cs typeface="Calibri"/>
              </a:rPr>
              <a:t>s</a:t>
            </a:r>
            <a:r>
              <a:rPr sz="1200" b="1" spc="-15" dirty="0">
                <a:latin typeface="Calibri"/>
                <a:cs typeface="Calibri"/>
              </a:rPr>
              <a:t>t</a:t>
            </a:r>
            <a:r>
              <a:rPr sz="1200" b="1" dirty="0">
                <a:latin typeface="Calibri"/>
                <a:cs typeface="Calibri"/>
              </a:rPr>
              <a:t>om</a:t>
            </a:r>
            <a:r>
              <a:rPr sz="1200" b="1" spc="-10" dirty="0">
                <a:latin typeface="Calibri"/>
                <a:cs typeface="Calibri"/>
              </a:rPr>
              <a:t>er</a:t>
            </a:r>
            <a:r>
              <a:rPr sz="1200" b="1" spc="-5" dirty="0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609088" y="2118360"/>
            <a:ext cx="4038600" cy="11490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235835" y="2175535"/>
            <a:ext cx="112458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dirty="0">
                <a:latin typeface="Calibri"/>
                <a:cs typeface="Calibri"/>
              </a:rPr>
              <a:t>C</a:t>
            </a:r>
            <a:r>
              <a:rPr sz="1200" b="1" dirty="0">
                <a:latin typeface="Calibri"/>
                <a:cs typeface="Calibri"/>
              </a:rPr>
              <a:t>loud</a:t>
            </a:r>
            <a:r>
              <a:rPr sz="1200" b="1" spc="20" dirty="0">
                <a:latin typeface="Calibri"/>
                <a:cs typeface="Calibri"/>
              </a:rPr>
              <a:t> </a:t>
            </a:r>
            <a:r>
              <a:rPr sz="1200" b="1" spc="-5" dirty="0">
                <a:latin typeface="Calibri"/>
                <a:cs typeface="Calibri"/>
              </a:rPr>
              <a:t>Com</a:t>
            </a:r>
            <a:r>
              <a:rPr sz="1200" b="1" dirty="0">
                <a:latin typeface="Calibri"/>
                <a:cs typeface="Calibri"/>
              </a:rPr>
              <a:t>put</a:t>
            </a:r>
            <a:r>
              <a:rPr sz="1200" b="1" spc="5" dirty="0">
                <a:latin typeface="Calibri"/>
                <a:cs typeface="Calibri"/>
              </a:rPr>
              <a:t>i</a:t>
            </a:r>
            <a:r>
              <a:rPr sz="1200" b="1" dirty="0">
                <a:latin typeface="Calibri"/>
                <a:cs typeface="Calibri"/>
              </a:rPr>
              <a:t>ng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513076" y="2845307"/>
            <a:ext cx="513715" cy="775335"/>
          </a:xfrm>
          <a:custGeom>
            <a:avLst/>
            <a:gdLst/>
            <a:ahLst/>
            <a:cxnLst/>
            <a:rect l="l" t="t" r="r" b="b"/>
            <a:pathLst>
              <a:path w="513714" h="775335">
                <a:moveTo>
                  <a:pt x="8890" y="669797"/>
                </a:moveTo>
                <a:lnTo>
                  <a:pt x="5842" y="672464"/>
                </a:lnTo>
                <a:lnTo>
                  <a:pt x="5544" y="676655"/>
                </a:lnTo>
                <a:lnTo>
                  <a:pt x="0" y="774826"/>
                </a:lnTo>
                <a:lnTo>
                  <a:pt x="14213" y="767841"/>
                </a:lnTo>
                <a:lnTo>
                  <a:pt x="12192" y="767841"/>
                </a:lnTo>
                <a:lnTo>
                  <a:pt x="1650" y="760856"/>
                </a:lnTo>
                <a:lnTo>
                  <a:pt x="14659" y="741223"/>
                </a:lnTo>
                <a:lnTo>
                  <a:pt x="18342" y="675893"/>
                </a:lnTo>
                <a:lnTo>
                  <a:pt x="18542" y="673100"/>
                </a:lnTo>
                <a:lnTo>
                  <a:pt x="15875" y="670178"/>
                </a:lnTo>
                <a:lnTo>
                  <a:pt x="12318" y="669925"/>
                </a:lnTo>
                <a:lnTo>
                  <a:pt x="8890" y="669797"/>
                </a:lnTo>
                <a:close/>
              </a:path>
              <a:path w="513714" h="775335">
                <a:moveTo>
                  <a:pt x="14659" y="741223"/>
                </a:moveTo>
                <a:lnTo>
                  <a:pt x="1650" y="760856"/>
                </a:lnTo>
                <a:lnTo>
                  <a:pt x="12192" y="767841"/>
                </a:lnTo>
                <a:lnTo>
                  <a:pt x="14212" y="764793"/>
                </a:lnTo>
                <a:lnTo>
                  <a:pt x="13335" y="764793"/>
                </a:lnTo>
                <a:lnTo>
                  <a:pt x="4191" y="758697"/>
                </a:lnTo>
                <a:lnTo>
                  <a:pt x="13947" y="753890"/>
                </a:lnTo>
                <a:lnTo>
                  <a:pt x="14659" y="741223"/>
                </a:lnTo>
                <a:close/>
              </a:path>
              <a:path w="513714" h="775335">
                <a:moveTo>
                  <a:pt x="86487" y="718184"/>
                </a:moveTo>
                <a:lnTo>
                  <a:pt x="83312" y="719708"/>
                </a:lnTo>
                <a:lnTo>
                  <a:pt x="25071" y="748408"/>
                </a:lnTo>
                <a:lnTo>
                  <a:pt x="12192" y="767841"/>
                </a:lnTo>
                <a:lnTo>
                  <a:pt x="14213" y="767841"/>
                </a:lnTo>
                <a:lnTo>
                  <a:pt x="88900" y="731138"/>
                </a:lnTo>
                <a:lnTo>
                  <a:pt x="92075" y="729488"/>
                </a:lnTo>
                <a:lnTo>
                  <a:pt x="93344" y="725677"/>
                </a:lnTo>
                <a:lnTo>
                  <a:pt x="91821" y="722629"/>
                </a:lnTo>
                <a:lnTo>
                  <a:pt x="90297" y="719454"/>
                </a:lnTo>
                <a:lnTo>
                  <a:pt x="86487" y="718184"/>
                </a:lnTo>
                <a:close/>
              </a:path>
              <a:path w="513714" h="775335">
                <a:moveTo>
                  <a:pt x="13947" y="753890"/>
                </a:moveTo>
                <a:lnTo>
                  <a:pt x="4191" y="758697"/>
                </a:lnTo>
                <a:lnTo>
                  <a:pt x="13335" y="764793"/>
                </a:lnTo>
                <a:lnTo>
                  <a:pt x="13947" y="753890"/>
                </a:lnTo>
                <a:close/>
              </a:path>
              <a:path w="513714" h="775335">
                <a:moveTo>
                  <a:pt x="25071" y="748408"/>
                </a:moveTo>
                <a:lnTo>
                  <a:pt x="13947" y="753890"/>
                </a:lnTo>
                <a:lnTo>
                  <a:pt x="13335" y="764793"/>
                </a:lnTo>
                <a:lnTo>
                  <a:pt x="14212" y="764793"/>
                </a:lnTo>
                <a:lnTo>
                  <a:pt x="25071" y="748408"/>
                </a:lnTo>
                <a:close/>
              </a:path>
              <a:path w="513714" h="775335">
                <a:moveTo>
                  <a:pt x="499503" y="20941"/>
                </a:moveTo>
                <a:lnTo>
                  <a:pt x="488206" y="26508"/>
                </a:lnTo>
                <a:lnTo>
                  <a:pt x="14659" y="741223"/>
                </a:lnTo>
                <a:lnTo>
                  <a:pt x="13947" y="753890"/>
                </a:lnTo>
                <a:lnTo>
                  <a:pt x="25071" y="748408"/>
                </a:lnTo>
                <a:lnTo>
                  <a:pt x="498770" y="33645"/>
                </a:lnTo>
                <a:lnTo>
                  <a:pt x="499503" y="20941"/>
                </a:lnTo>
                <a:close/>
              </a:path>
              <a:path w="513714" h="775335">
                <a:moveTo>
                  <a:pt x="513057" y="6984"/>
                </a:moveTo>
                <a:lnTo>
                  <a:pt x="501142" y="6984"/>
                </a:lnTo>
                <a:lnTo>
                  <a:pt x="511810" y="13969"/>
                </a:lnTo>
                <a:lnTo>
                  <a:pt x="498770" y="33645"/>
                </a:lnTo>
                <a:lnTo>
                  <a:pt x="495046" y="98170"/>
                </a:lnTo>
                <a:lnTo>
                  <a:pt x="494919" y="101726"/>
                </a:lnTo>
                <a:lnTo>
                  <a:pt x="497586" y="104647"/>
                </a:lnTo>
                <a:lnTo>
                  <a:pt x="504571" y="105155"/>
                </a:lnTo>
                <a:lnTo>
                  <a:pt x="507619" y="102362"/>
                </a:lnTo>
                <a:lnTo>
                  <a:pt x="507746" y="98932"/>
                </a:lnTo>
                <a:lnTo>
                  <a:pt x="513057" y="6984"/>
                </a:lnTo>
                <a:close/>
              </a:path>
              <a:path w="513714" h="775335">
                <a:moveTo>
                  <a:pt x="513461" y="0"/>
                </a:moveTo>
                <a:lnTo>
                  <a:pt x="424561" y="43814"/>
                </a:lnTo>
                <a:lnTo>
                  <a:pt x="421386" y="45338"/>
                </a:lnTo>
                <a:lnTo>
                  <a:pt x="420116" y="49149"/>
                </a:lnTo>
                <a:lnTo>
                  <a:pt x="421640" y="52196"/>
                </a:lnTo>
                <a:lnTo>
                  <a:pt x="423163" y="55371"/>
                </a:lnTo>
                <a:lnTo>
                  <a:pt x="426974" y="56641"/>
                </a:lnTo>
                <a:lnTo>
                  <a:pt x="430149" y="55117"/>
                </a:lnTo>
                <a:lnTo>
                  <a:pt x="488206" y="26508"/>
                </a:lnTo>
                <a:lnTo>
                  <a:pt x="501142" y="6984"/>
                </a:lnTo>
                <a:lnTo>
                  <a:pt x="513057" y="6984"/>
                </a:lnTo>
                <a:lnTo>
                  <a:pt x="513461" y="0"/>
                </a:lnTo>
                <a:close/>
              </a:path>
              <a:path w="513714" h="775335">
                <a:moveTo>
                  <a:pt x="505991" y="10159"/>
                </a:moveTo>
                <a:lnTo>
                  <a:pt x="500125" y="10159"/>
                </a:lnTo>
                <a:lnTo>
                  <a:pt x="509269" y="16128"/>
                </a:lnTo>
                <a:lnTo>
                  <a:pt x="499503" y="20941"/>
                </a:lnTo>
                <a:lnTo>
                  <a:pt x="498770" y="33645"/>
                </a:lnTo>
                <a:lnTo>
                  <a:pt x="511810" y="13969"/>
                </a:lnTo>
                <a:lnTo>
                  <a:pt x="505991" y="10159"/>
                </a:lnTo>
                <a:close/>
              </a:path>
              <a:path w="513714" h="775335">
                <a:moveTo>
                  <a:pt x="501142" y="6984"/>
                </a:moveTo>
                <a:lnTo>
                  <a:pt x="488206" y="26508"/>
                </a:lnTo>
                <a:lnTo>
                  <a:pt x="499503" y="20941"/>
                </a:lnTo>
                <a:lnTo>
                  <a:pt x="500125" y="10159"/>
                </a:lnTo>
                <a:lnTo>
                  <a:pt x="505991" y="10159"/>
                </a:lnTo>
                <a:lnTo>
                  <a:pt x="501142" y="6984"/>
                </a:lnTo>
                <a:close/>
              </a:path>
              <a:path w="513714" h="775335">
                <a:moveTo>
                  <a:pt x="500125" y="10159"/>
                </a:moveTo>
                <a:lnTo>
                  <a:pt x="499503" y="20941"/>
                </a:lnTo>
                <a:lnTo>
                  <a:pt x="509269" y="16128"/>
                </a:lnTo>
                <a:lnTo>
                  <a:pt x="500125" y="101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223005" y="2845307"/>
            <a:ext cx="470534" cy="2057400"/>
          </a:xfrm>
          <a:custGeom>
            <a:avLst/>
            <a:gdLst/>
            <a:ahLst/>
            <a:cxnLst/>
            <a:rect l="l" t="t" r="r" b="b"/>
            <a:pathLst>
              <a:path w="470535" h="2057400">
                <a:moveTo>
                  <a:pt x="8381" y="1954529"/>
                </a:moveTo>
                <a:lnTo>
                  <a:pt x="5080" y="1955799"/>
                </a:lnTo>
                <a:lnTo>
                  <a:pt x="1777" y="1956942"/>
                </a:lnTo>
                <a:lnTo>
                  <a:pt x="0" y="1960498"/>
                </a:lnTo>
                <a:lnTo>
                  <a:pt x="1269" y="1963800"/>
                </a:lnTo>
                <a:lnTo>
                  <a:pt x="33781" y="2057399"/>
                </a:lnTo>
                <a:lnTo>
                  <a:pt x="43603" y="2046223"/>
                </a:lnTo>
                <a:lnTo>
                  <a:pt x="42418" y="2046223"/>
                </a:lnTo>
                <a:lnTo>
                  <a:pt x="29971" y="2043810"/>
                </a:lnTo>
                <a:lnTo>
                  <a:pt x="34475" y="2020796"/>
                </a:lnTo>
                <a:lnTo>
                  <a:pt x="12064" y="1956308"/>
                </a:lnTo>
                <a:lnTo>
                  <a:pt x="8381" y="1954529"/>
                </a:lnTo>
                <a:close/>
              </a:path>
              <a:path w="470535" h="2057400">
                <a:moveTo>
                  <a:pt x="34475" y="2020796"/>
                </a:moveTo>
                <a:lnTo>
                  <a:pt x="29971" y="2043810"/>
                </a:lnTo>
                <a:lnTo>
                  <a:pt x="42418" y="2046223"/>
                </a:lnTo>
                <a:lnTo>
                  <a:pt x="43064" y="2042921"/>
                </a:lnTo>
                <a:lnTo>
                  <a:pt x="42164" y="2042921"/>
                </a:lnTo>
                <a:lnTo>
                  <a:pt x="31368" y="2040889"/>
                </a:lnTo>
                <a:lnTo>
                  <a:pt x="38600" y="2032666"/>
                </a:lnTo>
                <a:lnTo>
                  <a:pt x="34475" y="2020796"/>
                </a:lnTo>
                <a:close/>
              </a:path>
              <a:path w="470535" h="2057400">
                <a:moveTo>
                  <a:pt x="96011" y="1971674"/>
                </a:moveTo>
                <a:lnTo>
                  <a:pt x="91947" y="1971928"/>
                </a:lnTo>
                <a:lnTo>
                  <a:pt x="89661" y="1974595"/>
                </a:lnTo>
                <a:lnTo>
                  <a:pt x="46923" y="2023200"/>
                </a:lnTo>
                <a:lnTo>
                  <a:pt x="42418" y="2046223"/>
                </a:lnTo>
                <a:lnTo>
                  <a:pt x="43603" y="2046223"/>
                </a:lnTo>
                <a:lnTo>
                  <a:pt x="99186" y="1982977"/>
                </a:lnTo>
                <a:lnTo>
                  <a:pt x="101472" y="1980310"/>
                </a:lnTo>
                <a:lnTo>
                  <a:pt x="101218" y="1976373"/>
                </a:lnTo>
                <a:lnTo>
                  <a:pt x="96011" y="1971674"/>
                </a:lnTo>
                <a:close/>
              </a:path>
              <a:path w="470535" h="2057400">
                <a:moveTo>
                  <a:pt x="38600" y="2032666"/>
                </a:moveTo>
                <a:lnTo>
                  <a:pt x="31368" y="2040889"/>
                </a:lnTo>
                <a:lnTo>
                  <a:pt x="42164" y="2042921"/>
                </a:lnTo>
                <a:lnTo>
                  <a:pt x="38600" y="2032666"/>
                </a:lnTo>
                <a:close/>
              </a:path>
              <a:path w="470535" h="2057400">
                <a:moveTo>
                  <a:pt x="46923" y="2023200"/>
                </a:moveTo>
                <a:lnTo>
                  <a:pt x="38600" y="2032666"/>
                </a:lnTo>
                <a:lnTo>
                  <a:pt x="42164" y="2042921"/>
                </a:lnTo>
                <a:lnTo>
                  <a:pt x="43064" y="2042921"/>
                </a:lnTo>
                <a:lnTo>
                  <a:pt x="46923" y="2023200"/>
                </a:lnTo>
                <a:close/>
              </a:path>
              <a:path w="470535" h="2057400">
                <a:moveTo>
                  <a:pt x="431522" y="24642"/>
                </a:moveTo>
                <a:lnTo>
                  <a:pt x="423225" y="34098"/>
                </a:lnTo>
                <a:lnTo>
                  <a:pt x="34475" y="2020796"/>
                </a:lnTo>
                <a:lnTo>
                  <a:pt x="38600" y="2032666"/>
                </a:lnTo>
                <a:lnTo>
                  <a:pt x="46923" y="2023200"/>
                </a:lnTo>
                <a:lnTo>
                  <a:pt x="435678" y="36602"/>
                </a:lnTo>
                <a:lnTo>
                  <a:pt x="431522" y="24642"/>
                </a:lnTo>
                <a:close/>
              </a:path>
              <a:path w="470535" h="2057400">
                <a:moveTo>
                  <a:pt x="440209" y="11049"/>
                </a:moveTo>
                <a:lnTo>
                  <a:pt x="427735" y="11049"/>
                </a:lnTo>
                <a:lnTo>
                  <a:pt x="440181" y="13588"/>
                </a:lnTo>
                <a:lnTo>
                  <a:pt x="435678" y="36602"/>
                </a:lnTo>
                <a:lnTo>
                  <a:pt x="458089" y="101091"/>
                </a:lnTo>
                <a:lnTo>
                  <a:pt x="461644" y="102742"/>
                </a:lnTo>
                <a:lnTo>
                  <a:pt x="465073" y="101600"/>
                </a:lnTo>
                <a:lnTo>
                  <a:pt x="468376" y="100456"/>
                </a:lnTo>
                <a:lnTo>
                  <a:pt x="470027" y="96900"/>
                </a:lnTo>
                <a:lnTo>
                  <a:pt x="440209" y="11049"/>
                </a:lnTo>
                <a:close/>
              </a:path>
              <a:path w="470535" h="2057400">
                <a:moveTo>
                  <a:pt x="436371" y="0"/>
                </a:moveTo>
                <a:lnTo>
                  <a:pt x="370967" y="74421"/>
                </a:lnTo>
                <a:lnTo>
                  <a:pt x="368554" y="76962"/>
                </a:lnTo>
                <a:lnTo>
                  <a:pt x="368807" y="81025"/>
                </a:lnTo>
                <a:lnTo>
                  <a:pt x="371474" y="83312"/>
                </a:lnTo>
                <a:lnTo>
                  <a:pt x="374142" y="85725"/>
                </a:lnTo>
                <a:lnTo>
                  <a:pt x="378079" y="85470"/>
                </a:lnTo>
                <a:lnTo>
                  <a:pt x="380492" y="82803"/>
                </a:lnTo>
                <a:lnTo>
                  <a:pt x="423225" y="34098"/>
                </a:lnTo>
                <a:lnTo>
                  <a:pt x="427735" y="11049"/>
                </a:lnTo>
                <a:lnTo>
                  <a:pt x="440209" y="11049"/>
                </a:lnTo>
                <a:lnTo>
                  <a:pt x="436371" y="0"/>
                </a:lnTo>
                <a:close/>
              </a:path>
              <a:path w="470535" h="2057400">
                <a:moveTo>
                  <a:pt x="440008" y="14477"/>
                </a:moveTo>
                <a:lnTo>
                  <a:pt x="427990" y="14477"/>
                </a:lnTo>
                <a:lnTo>
                  <a:pt x="438657" y="16509"/>
                </a:lnTo>
                <a:lnTo>
                  <a:pt x="431522" y="24642"/>
                </a:lnTo>
                <a:lnTo>
                  <a:pt x="435678" y="36602"/>
                </a:lnTo>
                <a:lnTo>
                  <a:pt x="440008" y="14477"/>
                </a:lnTo>
                <a:close/>
              </a:path>
              <a:path w="470535" h="2057400">
                <a:moveTo>
                  <a:pt x="427735" y="11049"/>
                </a:moveTo>
                <a:lnTo>
                  <a:pt x="423225" y="34098"/>
                </a:lnTo>
                <a:lnTo>
                  <a:pt x="431522" y="24642"/>
                </a:lnTo>
                <a:lnTo>
                  <a:pt x="427990" y="14477"/>
                </a:lnTo>
                <a:lnTo>
                  <a:pt x="440008" y="14477"/>
                </a:lnTo>
                <a:lnTo>
                  <a:pt x="440181" y="13588"/>
                </a:lnTo>
                <a:lnTo>
                  <a:pt x="427735" y="11049"/>
                </a:lnTo>
                <a:close/>
              </a:path>
              <a:path w="470535" h="2057400">
                <a:moveTo>
                  <a:pt x="427990" y="14477"/>
                </a:moveTo>
                <a:lnTo>
                  <a:pt x="431522" y="24642"/>
                </a:lnTo>
                <a:lnTo>
                  <a:pt x="438657" y="16509"/>
                </a:lnTo>
                <a:lnTo>
                  <a:pt x="427990" y="144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508880" y="2845307"/>
            <a:ext cx="163195" cy="819785"/>
          </a:xfrm>
          <a:custGeom>
            <a:avLst/>
            <a:gdLst/>
            <a:ahLst/>
            <a:cxnLst/>
            <a:rect l="l" t="t" r="r" b="b"/>
            <a:pathLst>
              <a:path w="163195" h="819785">
                <a:moveTo>
                  <a:pt x="7747" y="719963"/>
                </a:moveTo>
                <a:lnTo>
                  <a:pt x="4572" y="721487"/>
                </a:lnTo>
                <a:lnTo>
                  <a:pt x="1397" y="722883"/>
                </a:lnTo>
                <a:lnTo>
                  <a:pt x="0" y="726693"/>
                </a:lnTo>
                <a:lnTo>
                  <a:pt x="1524" y="729868"/>
                </a:lnTo>
                <a:lnTo>
                  <a:pt x="43307" y="819784"/>
                </a:lnTo>
                <a:lnTo>
                  <a:pt x="51842" y="807846"/>
                </a:lnTo>
                <a:lnTo>
                  <a:pt x="50800" y="807846"/>
                </a:lnTo>
                <a:lnTo>
                  <a:pt x="38100" y="806576"/>
                </a:lnTo>
                <a:lnTo>
                  <a:pt x="40273" y="783204"/>
                </a:lnTo>
                <a:lnTo>
                  <a:pt x="13081" y="724534"/>
                </a:lnTo>
                <a:lnTo>
                  <a:pt x="11557" y="721359"/>
                </a:lnTo>
                <a:lnTo>
                  <a:pt x="7747" y="719963"/>
                </a:lnTo>
                <a:close/>
              </a:path>
              <a:path w="163195" h="819785">
                <a:moveTo>
                  <a:pt x="40273" y="783204"/>
                </a:moveTo>
                <a:lnTo>
                  <a:pt x="38100" y="806576"/>
                </a:lnTo>
                <a:lnTo>
                  <a:pt x="50800" y="807846"/>
                </a:lnTo>
                <a:lnTo>
                  <a:pt x="51107" y="804544"/>
                </a:lnTo>
                <a:lnTo>
                  <a:pt x="50165" y="804544"/>
                </a:lnTo>
                <a:lnTo>
                  <a:pt x="39243" y="803528"/>
                </a:lnTo>
                <a:lnTo>
                  <a:pt x="45590" y="794674"/>
                </a:lnTo>
                <a:lnTo>
                  <a:pt x="40273" y="783204"/>
                </a:lnTo>
                <a:close/>
              </a:path>
              <a:path w="163195" h="819785">
                <a:moveTo>
                  <a:pt x="96647" y="728217"/>
                </a:moveTo>
                <a:lnTo>
                  <a:pt x="92710" y="728852"/>
                </a:lnTo>
                <a:lnTo>
                  <a:pt x="90678" y="731774"/>
                </a:lnTo>
                <a:lnTo>
                  <a:pt x="52984" y="784358"/>
                </a:lnTo>
                <a:lnTo>
                  <a:pt x="50800" y="807846"/>
                </a:lnTo>
                <a:lnTo>
                  <a:pt x="51842" y="807846"/>
                </a:lnTo>
                <a:lnTo>
                  <a:pt x="100965" y="739139"/>
                </a:lnTo>
                <a:lnTo>
                  <a:pt x="102997" y="736345"/>
                </a:lnTo>
                <a:lnTo>
                  <a:pt x="102362" y="732281"/>
                </a:lnTo>
                <a:lnTo>
                  <a:pt x="99441" y="730250"/>
                </a:lnTo>
                <a:lnTo>
                  <a:pt x="96647" y="728217"/>
                </a:lnTo>
                <a:close/>
              </a:path>
              <a:path w="163195" h="819785">
                <a:moveTo>
                  <a:pt x="45590" y="794674"/>
                </a:moveTo>
                <a:lnTo>
                  <a:pt x="39243" y="803528"/>
                </a:lnTo>
                <a:lnTo>
                  <a:pt x="50165" y="804544"/>
                </a:lnTo>
                <a:lnTo>
                  <a:pt x="45590" y="794674"/>
                </a:lnTo>
                <a:close/>
              </a:path>
              <a:path w="163195" h="819785">
                <a:moveTo>
                  <a:pt x="52984" y="784358"/>
                </a:moveTo>
                <a:lnTo>
                  <a:pt x="45590" y="794674"/>
                </a:lnTo>
                <a:lnTo>
                  <a:pt x="50165" y="804544"/>
                </a:lnTo>
                <a:lnTo>
                  <a:pt x="51107" y="804544"/>
                </a:lnTo>
                <a:lnTo>
                  <a:pt x="52984" y="784358"/>
                </a:lnTo>
                <a:close/>
              </a:path>
              <a:path w="163195" h="819785">
                <a:moveTo>
                  <a:pt x="117115" y="25105"/>
                </a:moveTo>
                <a:lnTo>
                  <a:pt x="109843" y="35277"/>
                </a:lnTo>
                <a:lnTo>
                  <a:pt x="40273" y="783204"/>
                </a:lnTo>
                <a:lnTo>
                  <a:pt x="45590" y="794674"/>
                </a:lnTo>
                <a:lnTo>
                  <a:pt x="52984" y="784358"/>
                </a:lnTo>
                <a:lnTo>
                  <a:pt x="122516" y="36704"/>
                </a:lnTo>
                <a:lnTo>
                  <a:pt x="117115" y="25105"/>
                </a:lnTo>
                <a:close/>
              </a:path>
              <a:path w="163195" h="819785">
                <a:moveTo>
                  <a:pt x="125062" y="11937"/>
                </a:moveTo>
                <a:lnTo>
                  <a:pt x="112014" y="11937"/>
                </a:lnTo>
                <a:lnTo>
                  <a:pt x="124714" y="13080"/>
                </a:lnTo>
                <a:lnTo>
                  <a:pt x="122516" y="36704"/>
                </a:lnTo>
                <a:lnTo>
                  <a:pt x="151257" y="98425"/>
                </a:lnTo>
                <a:lnTo>
                  <a:pt x="155067" y="99694"/>
                </a:lnTo>
                <a:lnTo>
                  <a:pt x="158242" y="98297"/>
                </a:lnTo>
                <a:lnTo>
                  <a:pt x="161417" y="96774"/>
                </a:lnTo>
                <a:lnTo>
                  <a:pt x="162814" y="92963"/>
                </a:lnTo>
                <a:lnTo>
                  <a:pt x="161290" y="89788"/>
                </a:lnTo>
                <a:lnTo>
                  <a:pt x="125062" y="11937"/>
                </a:lnTo>
                <a:close/>
              </a:path>
              <a:path w="163195" h="819785">
                <a:moveTo>
                  <a:pt x="119507" y="0"/>
                </a:moveTo>
                <a:lnTo>
                  <a:pt x="61849" y="80644"/>
                </a:lnTo>
                <a:lnTo>
                  <a:pt x="59817" y="83438"/>
                </a:lnTo>
                <a:lnTo>
                  <a:pt x="60452" y="87375"/>
                </a:lnTo>
                <a:lnTo>
                  <a:pt x="63373" y="89407"/>
                </a:lnTo>
                <a:lnTo>
                  <a:pt x="66167" y="91439"/>
                </a:lnTo>
                <a:lnTo>
                  <a:pt x="70104" y="90804"/>
                </a:lnTo>
                <a:lnTo>
                  <a:pt x="72136" y="88011"/>
                </a:lnTo>
                <a:lnTo>
                  <a:pt x="109843" y="35277"/>
                </a:lnTo>
                <a:lnTo>
                  <a:pt x="112014" y="11937"/>
                </a:lnTo>
                <a:lnTo>
                  <a:pt x="125062" y="11937"/>
                </a:lnTo>
                <a:lnTo>
                  <a:pt x="119507" y="0"/>
                </a:lnTo>
                <a:close/>
              </a:path>
              <a:path w="163195" h="819785">
                <a:moveTo>
                  <a:pt x="124513" y="15239"/>
                </a:moveTo>
                <a:lnTo>
                  <a:pt x="112522" y="15239"/>
                </a:lnTo>
                <a:lnTo>
                  <a:pt x="123444" y="16255"/>
                </a:lnTo>
                <a:lnTo>
                  <a:pt x="117115" y="25105"/>
                </a:lnTo>
                <a:lnTo>
                  <a:pt x="122516" y="36704"/>
                </a:lnTo>
                <a:lnTo>
                  <a:pt x="124513" y="15239"/>
                </a:lnTo>
                <a:close/>
              </a:path>
              <a:path w="163195" h="819785">
                <a:moveTo>
                  <a:pt x="112014" y="11937"/>
                </a:moveTo>
                <a:lnTo>
                  <a:pt x="109843" y="35277"/>
                </a:lnTo>
                <a:lnTo>
                  <a:pt x="117115" y="25105"/>
                </a:lnTo>
                <a:lnTo>
                  <a:pt x="112522" y="15239"/>
                </a:lnTo>
                <a:lnTo>
                  <a:pt x="124513" y="15239"/>
                </a:lnTo>
                <a:lnTo>
                  <a:pt x="124714" y="13080"/>
                </a:lnTo>
                <a:lnTo>
                  <a:pt x="112014" y="11937"/>
                </a:lnTo>
                <a:close/>
              </a:path>
              <a:path w="163195" h="819785">
                <a:moveTo>
                  <a:pt x="112522" y="15239"/>
                </a:moveTo>
                <a:lnTo>
                  <a:pt x="117115" y="25105"/>
                </a:lnTo>
                <a:lnTo>
                  <a:pt x="123444" y="16255"/>
                </a:lnTo>
                <a:lnTo>
                  <a:pt x="112522" y="152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315839" y="3232404"/>
            <a:ext cx="225425" cy="919480"/>
          </a:xfrm>
          <a:custGeom>
            <a:avLst/>
            <a:gdLst/>
            <a:ahLst/>
            <a:cxnLst/>
            <a:rect l="l" t="t" r="r" b="b"/>
            <a:pathLst>
              <a:path w="225425" h="919479">
                <a:moveTo>
                  <a:pt x="129159" y="831596"/>
                </a:moveTo>
                <a:lnTo>
                  <a:pt x="126364" y="833882"/>
                </a:lnTo>
                <a:lnTo>
                  <a:pt x="123698" y="836168"/>
                </a:lnTo>
                <a:lnTo>
                  <a:pt x="123316" y="840105"/>
                </a:lnTo>
                <a:lnTo>
                  <a:pt x="125602" y="842899"/>
                </a:lnTo>
                <a:lnTo>
                  <a:pt x="188849" y="919099"/>
                </a:lnTo>
                <a:lnTo>
                  <a:pt x="193207" y="907669"/>
                </a:lnTo>
                <a:lnTo>
                  <a:pt x="180466" y="907669"/>
                </a:lnTo>
                <a:lnTo>
                  <a:pt x="176624" y="884485"/>
                </a:lnTo>
                <a:lnTo>
                  <a:pt x="135382" y="834771"/>
                </a:lnTo>
                <a:lnTo>
                  <a:pt x="133096" y="831977"/>
                </a:lnTo>
                <a:lnTo>
                  <a:pt x="129159" y="831596"/>
                </a:lnTo>
                <a:close/>
              </a:path>
              <a:path w="225425" h="919479">
                <a:moveTo>
                  <a:pt x="176624" y="884485"/>
                </a:moveTo>
                <a:lnTo>
                  <a:pt x="180466" y="907669"/>
                </a:lnTo>
                <a:lnTo>
                  <a:pt x="193039" y="905637"/>
                </a:lnTo>
                <a:lnTo>
                  <a:pt x="192829" y="904367"/>
                </a:lnTo>
                <a:lnTo>
                  <a:pt x="180848" y="904367"/>
                </a:lnTo>
                <a:lnTo>
                  <a:pt x="184707" y="894229"/>
                </a:lnTo>
                <a:lnTo>
                  <a:pt x="176624" y="884485"/>
                </a:lnTo>
                <a:close/>
              </a:path>
              <a:path w="225425" h="919479">
                <a:moveTo>
                  <a:pt x="217170" y="817118"/>
                </a:moveTo>
                <a:lnTo>
                  <a:pt x="213487" y="818642"/>
                </a:lnTo>
                <a:lnTo>
                  <a:pt x="189196" y="882441"/>
                </a:lnTo>
                <a:lnTo>
                  <a:pt x="193039" y="905637"/>
                </a:lnTo>
                <a:lnTo>
                  <a:pt x="180466" y="907669"/>
                </a:lnTo>
                <a:lnTo>
                  <a:pt x="193207" y="907669"/>
                </a:lnTo>
                <a:lnTo>
                  <a:pt x="224155" y="826516"/>
                </a:lnTo>
                <a:lnTo>
                  <a:pt x="225298" y="823214"/>
                </a:lnTo>
                <a:lnTo>
                  <a:pt x="223774" y="819531"/>
                </a:lnTo>
                <a:lnTo>
                  <a:pt x="220472" y="818261"/>
                </a:lnTo>
                <a:lnTo>
                  <a:pt x="217170" y="817118"/>
                </a:lnTo>
                <a:close/>
              </a:path>
              <a:path w="225425" h="919479">
                <a:moveTo>
                  <a:pt x="184707" y="894229"/>
                </a:moveTo>
                <a:lnTo>
                  <a:pt x="180848" y="904367"/>
                </a:lnTo>
                <a:lnTo>
                  <a:pt x="191643" y="902589"/>
                </a:lnTo>
                <a:lnTo>
                  <a:pt x="184707" y="894229"/>
                </a:lnTo>
                <a:close/>
              </a:path>
              <a:path w="225425" h="919479">
                <a:moveTo>
                  <a:pt x="189196" y="882441"/>
                </a:moveTo>
                <a:lnTo>
                  <a:pt x="184707" y="894229"/>
                </a:lnTo>
                <a:lnTo>
                  <a:pt x="191643" y="902589"/>
                </a:lnTo>
                <a:lnTo>
                  <a:pt x="180848" y="904367"/>
                </a:lnTo>
                <a:lnTo>
                  <a:pt x="192829" y="904367"/>
                </a:lnTo>
                <a:lnTo>
                  <a:pt x="189196" y="882441"/>
                </a:lnTo>
                <a:close/>
              </a:path>
              <a:path w="225425" h="919479">
                <a:moveTo>
                  <a:pt x="40562" y="24836"/>
                </a:moveTo>
                <a:lnTo>
                  <a:pt x="36092" y="36598"/>
                </a:lnTo>
                <a:lnTo>
                  <a:pt x="176624" y="884485"/>
                </a:lnTo>
                <a:lnTo>
                  <a:pt x="184707" y="894229"/>
                </a:lnTo>
                <a:lnTo>
                  <a:pt x="189196" y="882441"/>
                </a:lnTo>
                <a:lnTo>
                  <a:pt x="48699" y="34644"/>
                </a:lnTo>
                <a:lnTo>
                  <a:pt x="40562" y="24836"/>
                </a:lnTo>
                <a:close/>
              </a:path>
              <a:path w="225425" h="919479">
                <a:moveTo>
                  <a:pt x="36449" y="0"/>
                </a:moveTo>
                <a:lnTo>
                  <a:pt x="1143" y="92583"/>
                </a:lnTo>
                <a:lnTo>
                  <a:pt x="0" y="95885"/>
                </a:lnTo>
                <a:lnTo>
                  <a:pt x="1524" y="99568"/>
                </a:lnTo>
                <a:lnTo>
                  <a:pt x="4825" y="100837"/>
                </a:lnTo>
                <a:lnTo>
                  <a:pt x="8127" y="101981"/>
                </a:lnTo>
                <a:lnTo>
                  <a:pt x="11811" y="100330"/>
                </a:lnTo>
                <a:lnTo>
                  <a:pt x="13081" y="97155"/>
                </a:lnTo>
                <a:lnTo>
                  <a:pt x="36092" y="36598"/>
                </a:lnTo>
                <a:lnTo>
                  <a:pt x="32258" y="13462"/>
                </a:lnTo>
                <a:lnTo>
                  <a:pt x="44831" y="11303"/>
                </a:lnTo>
                <a:lnTo>
                  <a:pt x="45830" y="11303"/>
                </a:lnTo>
                <a:lnTo>
                  <a:pt x="36449" y="0"/>
                </a:lnTo>
                <a:close/>
              </a:path>
              <a:path w="225425" h="919479">
                <a:moveTo>
                  <a:pt x="45830" y="11303"/>
                </a:moveTo>
                <a:lnTo>
                  <a:pt x="44831" y="11303"/>
                </a:lnTo>
                <a:lnTo>
                  <a:pt x="48699" y="34644"/>
                </a:lnTo>
                <a:lnTo>
                  <a:pt x="89915" y="84328"/>
                </a:lnTo>
                <a:lnTo>
                  <a:pt x="92201" y="87122"/>
                </a:lnTo>
                <a:lnTo>
                  <a:pt x="96138" y="87375"/>
                </a:lnTo>
                <a:lnTo>
                  <a:pt x="98933" y="85217"/>
                </a:lnTo>
                <a:lnTo>
                  <a:pt x="101600" y="82931"/>
                </a:lnTo>
                <a:lnTo>
                  <a:pt x="101981" y="78994"/>
                </a:lnTo>
                <a:lnTo>
                  <a:pt x="99695" y="76200"/>
                </a:lnTo>
                <a:lnTo>
                  <a:pt x="45830" y="11303"/>
                </a:lnTo>
                <a:close/>
              </a:path>
              <a:path w="225425" h="919479">
                <a:moveTo>
                  <a:pt x="44831" y="11303"/>
                </a:moveTo>
                <a:lnTo>
                  <a:pt x="32258" y="13462"/>
                </a:lnTo>
                <a:lnTo>
                  <a:pt x="36092" y="36598"/>
                </a:lnTo>
                <a:lnTo>
                  <a:pt x="40562" y="24836"/>
                </a:lnTo>
                <a:lnTo>
                  <a:pt x="33655" y="16510"/>
                </a:lnTo>
                <a:lnTo>
                  <a:pt x="44450" y="14605"/>
                </a:lnTo>
                <a:lnTo>
                  <a:pt x="45378" y="14605"/>
                </a:lnTo>
                <a:lnTo>
                  <a:pt x="44831" y="11303"/>
                </a:lnTo>
                <a:close/>
              </a:path>
              <a:path w="225425" h="919479">
                <a:moveTo>
                  <a:pt x="45378" y="14605"/>
                </a:moveTo>
                <a:lnTo>
                  <a:pt x="44450" y="14605"/>
                </a:lnTo>
                <a:lnTo>
                  <a:pt x="40562" y="24836"/>
                </a:lnTo>
                <a:lnTo>
                  <a:pt x="48699" y="34644"/>
                </a:lnTo>
                <a:lnTo>
                  <a:pt x="45378" y="14605"/>
                </a:lnTo>
                <a:close/>
              </a:path>
              <a:path w="225425" h="919479">
                <a:moveTo>
                  <a:pt x="44450" y="14605"/>
                </a:moveTo>
                <a:lnTo>
                  <a:pt x="33655" y="16510"/>
                </a:lnTo>
                <a:lnTo>
                  <a:pt x="40562" y="24836"/>
                </a:lnTo>
                <a:lnTo>
                  <a:pt x="44450" y="146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657088" y="2845307"/>
            <a:ext cx="819150" cy="661035"/>
          </a:xfrm>
          <a:custGeom>
            <a:avLst/>
            <a:gdLst/>
            <a:ahLst/>
            <a:cxnLst/>
            <a:rect l="l" t="t" r="r" b="b"/>
            <a:pathLst>
              <a:path w="819150" h="661035">
                <a:moveTo>
                  <a:pt x="719582" y="632587"/>
                </a:moveTo>
                <a:lnTo>
                  <a:pt x="716407" y="635000"/>
                </a:lnTo>
                <a:lnTo>
                  <a:pt x="715390" y="641984"/>
                </a:lnTo>
                <a:lnTo>
                  <a:pt x="717676" y="645159"/>
                </a:lnTo>
                <a:lnTo>
                  <a:pt x="819150" y="660526"/>
                </a:lnTo>
                <a:lnTo>
                  <a:pt x="818036" y="657605"/>
                </a:lnTo>
                <a:lnTo>
                  <a:pt x="805434" y="657605"/>
                </a:lnTo>
                <a:lnTo>
                  <a:pt x="787196" y="642899"/>
                </a:lnTo>
                <a:lnTo>
                  <a:pt x="723138" y="633094"/>
                </a:lnTo>
                <a:lnTo>
                  <a:pt x="719582" y="632587"/>
                </a:lnTo>
                <a:close/>
              </a:path>
              <a:path w="819150" h="661035">
                <a:moveTo>
                  <a:pt x="787196" y="642899"/>
                </a:moveTo>
                <a:lnTo>
                  <a:pt x="805434" y="657605"/>
                </a:lnTo>
                <a:lnTo>
                  <a:pt x="807553" y="654938"/>
                </a:lnTo>
                <a:lnTo>
                  <a:pt x="803401" y="654938"/>
                </a:lnTo>
                <a:lnTo>
                  <a:pt x="799537" y="644788"/>
                </a:lnTo>
                <a:lnTo>
                  <a:pt x="787196" y="642899"/>
                </a:lnTo>
                <a:close/>
              </a:path>
              <a:path w="819150" h="661035">
                <a:moveTo>
                  <a:pt x="779017" y="562990"/>
                </a:moveTo>
                <a:lnTo>
                  <a:pt x="772413" y="565530"/>
                </a:lnTo>
                <a:lnTo>
                  <a:pt x="770763" y="569213"/>
                </a:lnTo>
                <a:lnTo>
                  <a:pt x="795035" y="632965"/>
                </a:lnTo>
                <a:lnTo>
                  <a:pt x="813308" y="647700"/>
                </a:lnTo>
                <a:lnTo>
                  <a:pt x="805434" y="657605"/>
                </a:lnTo>
                <a:lnTo>
                  <a:pt x="818036" y="657605"/>
                </a:lnTo>
                <a:lnTo>
                  <a:pt x="782574" y="564641"/>
                </a:lnTo>
                <a:lnTo>
                  <a:pt x="779017" y="562990"/>
                </a:lnTo>
                <a:close/>
              </a:path>
              <a:path w="819150" h="661035">
                <a:moveTo>
                  <a:pt x="799537" y="644788"/>
                </a:moveTo>
                <a:lnTo>
                  <a:pt x="803401" y="654938"/>
                </a:lnTo>
                <a:lnTo>
                  <a:pt x="810260" y="646429"/>
                </a:lnTo>
                <a:lnTo>
                  <a:pt x="799537" y="644788"/>
                </a:lnTo>
                <a:close/>
              </a:path>
              <a:path w="819150" h="661035">
                <a:moveTo>
                  <a:pt x="795035" y="632965"/>
                </a:moveTo>
                <a:lnTo>
                  <a:pt x="799537" y="644788"/>
                </a:lnTo>
                <a:lnTo>
                  <a:pt x="810260" y="646429"/>
                </a:lnTo>
                <a:lnTo>
                  <a:pt x="803401" y="654938"/>
                </a:lnTo>
                <a:lnTo>
                  <a:pt x="807553" y="654938"/>
                </a:lnTo>
                <a:lnTo>
                  <a:pt x="813308" y="647700"/>
                </a:lnTo>
                <a:lnTo>
                  <a:pt x="795035" y="632965"/>
                </a:lnTo>
                <a:close/>
              </a:path>
              <a:path w="819150" h="661035">
                <a:moveTo>
                  <a:pt x="19657" y="15856"/>
                </a:moveTo>
                <a:lnTo>
                  <a:pt x="24114" y="27561"/>
                </a:lnTo>
                <a:lnTo>
                  <a:pt x="787196" y="642899"/>
                </a:lnTo>
                <a:lnTo>
                  <a:pt x="799537" y="644788"/>
                </a:lnTo>
                <a:lnTo>
                  <a:pt x="795035" y="632965"/>
                </a:lnTo>
                <a:lnTo>
                  <a:pt x="32095" y="17742"/>
                </a:lnTo>
                <a:lnTo>
                  <a:pt x="19657" y="15856"/>
                </a:lnTo>
                <a:close/>
              </a:path>
              <a:path w="819150" h="661035">
                <a:moveTo>
                  <a:pt x="0" y="0"/>
                </a:moveTo>
                <a:lnTo>
                  <a:pt x="36575" y="95884"/>
                </a:lnTo>
                <a:lnTo>
                  <a:pt x="40132" y="97536"/>
                </a:lnTo>
                <a:lnTo>
                  <a:pt x="46736" y="94995"/>
                </a:lnTo>
                <a:lnTo>
                  <a:pt x="48387" y="91312"/>
                </a:lnTo>
                <a:lnTo>
                  <a:pt x="24114" y="27561"/>
                </a:lnTo>
                <a:lnTo>
                  <a:pt x="5841" y="12826"/>
                </a:lnTo>
                <a:lnTo>
                  <a:pt x="13715" y="2920"/>
                </a:lnTo>
                <a:lnTo>
                  <a:pt x="19248" y="2920"/>
                </a:lnTo>
                <a:lnTo>
                  <a:pt x="0" y="0"/>
                </a:lnTo>
                <a:close/>
              </a:path>
              <a:path w="819150" h="661035">
                <a:moveTo>
                  <a:pt x="19248" y="2920"/>
                </a:moveTo>
                <a:lnTo>
                  <a:pt x="13715" y="2920"/>
                </a:lnTo>
                <a:lnTo>
                  <a:pt x="32095" y="17742"/>
                </a:lnTo>
                <a:lnTo>
                  <a:pt x="99567" y="27939"/>
                </a:lnTo>
                <a:lnTo>
                  <a:pt x="102742" y="25526"/>
                </a:lnTo>
                <a:lnTo>
                  <a:pt x="103759" y="18668"/>
                </a:lnTo>
                <a:lnTo>
                  <a:pt x="101473" y="15366"/>
                </a:lnTo>
                <a:lnTo>
                  <a:pt x="19248" y="2920"/>
                </a:lnTo>
                <a:close/>
              </a:path>
              <a:path w="819150" h="661035">
                <a:moveTo>
                  <a:pt x="13715" y="2920"/>
                </a:moveTo>
                <a:lnTo>
                  <a:pt x="5841" y="12826"/>
                </a:lnTo>
                <a:lnTo>
                  <a:pt x="24114" y="27561"/>
                </a:lnTo>
                <a:lnTo>
                  <a:pt x="19657" y="15856"/>
                </a:lnTo>
                <a:lnTo>
                  <a:pt x="8889" y="14224"/>
                </a:lnTo>
                <a:lnTo>
                  <a:pt x="15748" y="5587"/>
                </a:lnTo>
                <a:lnTo>
                  <a:pt x="17023" y="5587"/>
                </a:lnTo>
                <a:lnTo>
                  <a:pt x="13715" y="2920"/>
                </a:lnTo>
                <a:close/>
              </a:path>
              <a:path w="819150" h="661035">
                <a:moveTo>
                  <a:pt x="17023" y="5587"/>
                </a:moveTo>
                <a:lnTo>
                  <a:pt x="15748" y="5587"/>
                </a:lnTo>
                <a:lnTo>
                  <a:pt x="19657" y="15856"/>
                </a:lnTo>
                <a:lnTo>
                  <a:pt x="32095" y="17742"/>
                </a:lnTo>
                <a:lnTo>
                  <a:pt x="17023" y="5587"/>
                </a:lnTo>
                <a:close/>
              </a:path>
              <a:path w="819150" h="661035">
                <a:moveTo>
                  <a:pt x="15748" y="5587"/>
                </a:moveTo>
                <a:lnTo>
                  <a:pt x="8889" y="14224"/>
                </a:lnTo>
                <a:lnTo>
                  <a:pt x="19657" y="15856"/>
                </a:lnTo>
                <a:lnTo>
                  <a:pt x="15748" y="55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336284" y="2845307"/>
            <a:ext cx="1080135" cy="2133600"/>
          </a:xfrm>
          <a:custGeom>
            <a:avLst/>
            <a:gdLst/>
            <a:ahLst/>
            <a:cxnLst/>
            <a:rect l="l" t="t" r="r" b="b"/>
            <a:pathLst>
              <a:path w="1080134" h="2133600">
                <a:moveTo>
                  <a:pt x="994537" y="2066797"/>
                </a:moveTo>
                <a:lnTo>
                  <a:pt x="990599" y="2067686"/>
                </a:lnTo>
                <a:lnTo>
                  <a:pt x="988567" y="2070608"/>
                </a:lnTo>
                <a:lnTo>
                  <a:pt x="986663" y="2073528"/>
                </a:lnTo>
                <a:lnTo>
                  <a:pt x="987551" y="2077465"/>
                </a:lnTo>
                <a:lnTo>
                  <a:pt x="1073404" y="2133599"/>
                </a:lnTo>
                <a:lnTo>
                  <a:pt x="1073941" y="2125217"/>
                </a:lnTo>
                <a:lnTo>
                  <a:pt x="1062100" y="2125217"/>
                </a:lnTo>
                <a:lnTo>
                  <a:pt x="1051594" y="2104206"/>
                </a:lnTo>
                <a:lnTo>
                  <a:pt x="994537" y="2066797"/>
                </a:lnTo>
                <a:close/>
              </a:path>
              <a:path w="1080134" h="2133600">
                <a:moveTo>
                  <a:pt x="1051594" y="2104206"/>
                </a:moveTo>
                <a:lnTo>
                  <a:pt x="1062100" y="2125217"/>
                </a:lnTo>
                <a:lnTo>
                  <a:pt x="1068705" y="2121916"/>
                </a:lnTo>
                <a:lnTo>
                  <a:pt x="1061465" y="2121916"/>
                </a:lnTo>
                <a:lnTo>
                  <a:pt x="1062165" y="2111137"/>
                </a:lnTo>
                <a:lnTo>
                  <a:pt x="1051594" y="2104206"/>
                </a:lnTo>
                <a:close/>
              </a:path>
              <a:path w="1080134" h="2133600">
                <a:moveTo>
                  <a:pt x="1070356" y="2027808"/>
                </a:moveTo>
                <a:lnTo>
                  <a:pt x="1067308" y="2030348"/>
                </a:lnTo>
                <a:lnTo>
                  <a:pt x="1067181" y="2033904"/>
                </a:lnTo>
                <a:lnTo>
                  <a:pt x="1062991" y="2098425"/>
                </a:lnTo>
                <a:lnTo>
                  <a:pt x="1073531" y="2119503"/>
                </a:lnTo>
                <a:lnTo>
                  <a:pt x="1062100" y="2125217"/>
                </a:lnTo>
                <a:lnTo>
                  <a:pt x="1073941" y="2125217"/>
                </a:lnTo>
                <a:lnTo>
                  <a:pt x="1079810" y="2033904"/>
                </a:lnTo>
                <a:lnTo>
                  <a:pt x="1080008" y="2031237"/>
                </a:lnTo>
                <a:lnTo>
                  <a:pt x="1077340" y="2028189"/>
                </a:lnTo>
                <a:lnTo>
                  <a:pt x="1073912" y="2027935"/>
                </a:lnTo>
                <a:lnTo>
                  <a:pt x="1070356" y="2027808"/>
                </a:lnTo>
                <a:close/>
              </a:path>
              <a:path w="1080134" h="2133600">
                <a:moveTo>
                  <a:pt x="1062165" y="2111137"/>
                </a:moveTo>
                <a:lnTo>
                  <a:pt x="1061465" y="2121916"/>
                </a:lnTo>
                <a:lnTo>
                  <a:pt x="1071244" y="2117090"/>
                </a:lnTo>
                <a:lnTo>
                  <a:pt x="1062165" y="2111137"/>
                </a:lnTo>
                <a:close/>
              </a:path>
              <a:path w="1080134" h="2133600">
                <a:moveTo>
                  <a:pt x="1062991" y="2098425"/>
                </a:moveTo>
                <a:lnTo>
                  <a:pt x="1062165" y="2111137"/>
                </a:lnTo>
                <a:lnTo>
                  <a:pt x="1071244" y="2117090"/>
                </a:lnTo>
                <a:lnTo>
                  <a:pt x="1061465" y="2121916"/>
                </a:lnTo>
                <a:lnTo>
                  <a:pt x="1068705" y="2121916"/>
                </a:lnTo>
                <a:lnTo>
                  <a:pt x="1073531" y="2119503"/>
                </a:lnTo>
                <a:lnTo>
                  <a:pt x="1062991" y="2098425"/>
                </a:lnTo>
                <a:close/>
              </a:path>
              <a:path w="1080134" h="2133600">
                <a:moveTo>
                  <a:pt x="17842" y="22462"/>
                </a:moveTo>
                <a:lnTo>
                  <a:pt x="17016" y="35174"/>
                </a:lnTo>
                <a:lnTo>
                  <a:pt x="1051594" y="2104206"/>
                </a:lnTo>
                <a:lnTo>
                  <a:pt x="1062165" y="2111137"/>
                </a:lnTo>
                <a:lnTo>
                  <a:pt x="1062991" y="2098425"/>
                </a:lnTo>
                <a:lnTo>
                  <a:pt x="28413" y="29393"/>
                </a:lnTo>
                <a:lnTo>
                  <a:pt x="17842" y="22462"/>
                </a:lnTo>
                <a:close/>
              </a:path>
              <a:path w="1080134" h="2133600">
                <a:moveTo>
                  <a:pt x="6603" y="0"/>
                </a:moveTo>
                <a:lnTo>
                  <a:pt x="197" y="99694"/>
                </a:lnTo>
                <a:lnTo>
                  <a:pt x="0" y="102362"/>
                </a:lnTo>
                <a:lnTo>
                  <a:pt x="2666" y="105409"/>
                </a:lnTo>
                <a:lnTo>
                  <a:pt x="6095" y="105663"/>
                </a:lnTo>
                <a:lnTo>
                  <a:pt x="9651" y="105790"/>
                </a:lnTo>
                <a:lnTo>
                  <a:pt x="12700" y="103124"/>
                </a:lnTo>
                <a:lnTo>
                  <a:pt x="12826" y="99694"/>
                </a:lnTo>
                <a:lnTo>
                  <a:pt x="17016" y="35174"/>
                </a:lnTo>
                <a:lnTo>
                  <a:pt x="6476" y="14096"/>
                </a:lnTo>
                <a:lnTo>
                  <a:pt x="17906" y="8381"/>
                </a:lnTo>
                <a:lnTo>
                  <a:pt x="19423" y="8381"/>
                </a:lnTo>
                <a:lnTo>
                  <a:pt x="6603" y="0"/>
                </a:lnTo>
                <a:close/>
              </a:path>
              <a:path w="1080134" h="2133600">
                <a:moveTo>
                  <a:pt x="19423" y="8381"/>
                </a:moveTo>
                <a:lnTo>
                  <a:pt x="17906" y="8381"/>
                </a:lnTo>
                <a:lnTo>
                  <a:pt x="28413" y="29393"/>
                </a:lnTo>
                <a:lnTo>
                  <a:pt x="85470" y="66801"/>
                </a:lnTo>
                <a:lnTo>
                  <a:pt x="89407" y="65912"/>
                </a:lnTo>
                <a:lnTo>
                  <a:pt x="91312" y="62991"/>
                </a:lnTo>
                <a:lnTo>
                  <a:pt x="93344" y="60070"/>
                </a:lnTo>
                <a:lnTo>
                  <a:pt x="92455" y="56133"/>
                </a:lnTo>
                <a:lnTo>
                  <a:pt x="19423" y="8381"/>
                </a:lnTo>
                <a:close/>
              </a:path>
              <a:path w="1080134" h="2133600">
                <a:moveTo>
                  <a:pt x="17906" y="8381"/>
                </a:moveTo>
                <a:lnTo>
                  <a:pt x="6476" y="14096"/>
                </a:lnTo>
                <a:lnTo>
                  <a:pt x="17016" y="35174"/>
                </a:lnTo>
                <a:lnTo>
                  <a:pt x="17842" y="22462"/>
                </a:lnTo>
                <a:lnTo>
                  <a:pt x="8762" y="16509"/>
                </a:lnTo>
                <a:lnTo>
                  <a:pt x="18541" y="11683"/>
                </a:lnTo>
                <a:lnTo>
                  <a:pt x="19558" y="11683"/>
                </a:lnTo>
                <a:lnTo>
                  <a:pt x="17906" y="8381"/>
                </a:lnTo>
                <a:close/>
              </a:path>
              <a:path w="1080134" h="2133600">
                <a:moveTo>
                  <a:pt x="19558" y="11683"/>
                </a:moveTo>
                <a:lnTo>
                  <a:pt x="18541" y="11683"/>
                </a:lnTo>
                <a:lnTo>
                  <a:pt x="17842" y="22462"/>
                </a:lnTo>
                <a:lnTo>
                  <a:pt x="28413" y="29393"/>
                </a:lnTo>
                <a:lnTo>
                  <a:pt x="19558" y="11683"/>
                </a:lnTo>
                <a:close/>
              </a:path>
              <a:path w="1080134" h="2133600">
                <a:moveTo>
                  <a:pt x="18541" y="11683"/>
                </a:moveTo>
                <a:lnTo>
                  <a:pt x="8762" y="16509"/>
                </a:lnTo>
                <a:lnTo>
                  <a:pt x="17842" y="22462"/>
                </a:lnTo>
                <a:lnTo>
                  <a:pt x="18541" y="116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08609" y="4176521"/>
            <a:ext cx="1285240" cy="292735"/>
          </a:xfrm>
          <a:custGeom>
            <a:avLst/>
            <a:gdLst/>
            <a:ahLst/>
            <a:cxnLst/>
            <a:rect l="l" t="t" r="r" b="b"/>
            <a:pathLst>
              <a:path w="1285240" h="292735">
                <a:moveTo>
                  <a:pt x="0" y="292607"/>
                </a:moveTo>
                <a:lnTo>
                  <a:pt x="1284732" y="292607"/>
                </a:lnTo>
                <a:lnTo>
                  <a:pt x="1284732" y="0"/>
                </a:lnTo>
                <a:lnTo>
                  <a:pt x="0" y="0"/>
                </a:lnTo>
                <a:lnTo>
                  <a:pt x="0" y="2926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08609" y="4176521"/>
            <a:ext cx="1285240" cy="292735"/>
          </a:xfrm>
          <a:custGeom>
            <a:avLst/>
            <a:gdLst/>
            <a:ahLst/>
            <a:cxnLst/>
            <a:rect l="l" t="t" r="r" b="b"/>
            <a:pathLst>
              <a:path w="1285240" h="292735">
                <a:moveTo>
                  <a:pt x="0" y="292607"/>
                </a:moveTo>
                <a:lnTo>
                  <a:pt x="1284732" y="292607"/>
                </a:lnTo>
                <a:lnTo>
                  <a:pt x="1284732" y="0"/>
                </a:lnTo>
                <a:lnTo>
                  <a:pt x="0" y="0"/>
                </a:lnTo>
                <a:lnTo>
                  <a:pt x="0" y="29260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639050" y="3400805"/>
            <a:ext cx="1283335" cy="291465"/>
          </a:xfrm>
          <a:custGeom>
            <a:avLst/>
            <a:gdLst/>
            <a:ahLst/>
            <a:cxnLst/>
            <a:rect l="l" t="t" r="r" b="b"/>
            <a:pathLst>
              <a:path w="1283334" h="291464">
                <a:moveTo>
                  <a:pt x="0" y="291084"/>
                </a:moveTo>
                <a:lnTo>
                  <a:pt x="1283207" y="291084"/>
                </a:lnTo>
                <a:lnTo>
                  <a:pt x="1283207" y="0"/>
                </a:lnTo>
                <a:lnTo>
                  <a:pt x="0" y="0"/>
                </a:lnTo>
                <a:lnTo>
                  <a:pt x="0" y="2910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639050" y="3400805"/>
            <a:ext cx="1283335" cy="291465"/>
          </a:xfrm>
          <a:custGeom>
            <a:avLst/>
            <a:gdLst/>
            <a:ahLst/>
            <a:cxnLst/>
            <a:rect l="l" t="t" r="r" b="b"/>
            <a:pathLst>
              <a:path w="1283334" h="291464">
                <a:moveTo>
                  <a:pt x="0" y="291084"/>
                </a:moveTo>
                <a:lnTo>
                  <a:pt x="1283207" y="291084"/>
                </a:lnTo>
                <a:lnTo>
                  <a:pt x="1283207" y="0"/>
                </a:lnTo>
                <a:lnTo>
                  <a:pt x="0" y="0"/>
                </a:lnTo>
                <a:lnTo>
                  <a:pt x="0" y="29108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709409" y="5705094"/>
            <a:ext cx="1283335" cy="291465"/>
          </a:xfrm>
          <a:custGeom>
            <a:avLst/>
            <a:gdLst/>
            <a:ahLst/>
            <a:cxnLst/>
            <a:rect l="l" t="t" r="r" b="b"/>
            <a:pathLst>
              <a:path w="1283334" h="291464">
                <a:moveTo>
                  <a:pt x="0" y="291083"/>
                </a:moveTo>
                <a:lnTo>
                  <a:pt x="1283207" y="291083"/>
                </a:lnTo>
                <a:lnTo>
                  <a:pt x="1283207" y="0"/>
                </a:lnTo>
                <a:lnTo>
                  <a:pt x="0" y="0"/>
                </a:lnTo>
                <a:lnTo>
                  <a:pt x="0" y="2910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709409" y="5705094"/>
            <a:ext cx="1283335" cy="291465"/>
          </a:xfrm>
          <a:custGeom>
            <a:avLst/>
            <a:gdLst/>
            <a:ahLst/>
            <a:cxnLst/>
            <a:rect l="l" t="t" r="r" b="b"/>
            <a:pathLst>
              <a:path w="1283334" h="291464">
                <a:moveTo>
                  <a:pt x="0" y="291083"/>
                </a:moveTo>
                <a:lnTo>
                  <a:pt x="1283207" y="291083"/>
                </a:lnTo>
                <a:lnTo>
                  <a:pt x="1283207" y="0"/>
                </a:lnTo>
                <a:lnTo>
                  <a:pt x="0" y="0"/>
                </a:lnTo>
                <a:lnTo>
                  <a:pt x="0" y="291083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761988" y="5436108"/>
            <a:ext cx="1295400" cy="276225"/>
          </a:xfrm>
          <a:custGeom>
            <a:avLst/>
            <a:gdLst/>
            <a:ahLst/>
            <a:cxnLst/>
            <a:rect l="l" t="t" r="r" b="b"/>
            <a:pathLst>
              <a:path w="1295400" h="276225">
                <a:moveTo>
                  <a:pt x="0" y="275843"/>
                </a:moveTo>
                <a:lnTo>
                  <a:pt x="1295400" y="275843"/>
                </a:lnTo>
                <a:lnTo>
                  <a:pt x="1295400" y="0"/>
                </a:lnTo>
                <a:lnTo>
                  <a:pt x="0" y="0"/>
                </a:lnTo>
                <a:lnTo>
                  <a:pt x="0" y="2758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761988" y="5436108"/>
            <a:ext cx="1295400" cy="276225"/>
          </a:xfrm>
          <a:custGeom>
            <a:avLst/>
            <a:gdLst/>
            <a:ahLst/>
            <a:cxnLst/>
            <a:rect l="l" t="t" r="r" b="b"/>
            <a:pathLst>
              <a:path w="1295400" h="276225">
                <a:moveTo>
                  <a:pt x="0" y="275843"/>
                </a:moveTo>
                <a:lnTo>
                  <a:pt x="1295400" y="275843"/>
                </a:lnTo>
                <a:lnTo>
                  <a:pt x="1295400" y="0"/>
                </a:lnTo>
                <a:lnTo>
                  <a:pt x="0" y="0"/>
                </a:lnTo>
                <a:lnTo>
                  <a:pt x="0" y="27584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221728" y="5498998"/>
            <a:ext cx="37592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>
                <a:latin typeface="Calibri"/>
                <a:cs typeface="Calibri"/>
              </a:rPr>
              <a:t>Us</a:t>
            </a:r>
            <a:r>
              <a:rPr sz="1200" b="1" spc="-10" dirty="0">
                <a:latin typeface="Calibri"/>
                <a:cs typeface="Calibri"/>
              </a:rPr>
              <a:t>er</a:t>
            </a:r>
            <a:r>
              <a:rPr sz="1200" b="1" spc="-5" dirty="0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944880" y="3899915"/>
            <a:ext cx="1295400" cy="276225"/>
          </a:xfrm>
          <a:custGeom>
            <a:avLst/>
            <a:gdLst/>
            <a:ahLst/>
            <a:cxnLst/>
            <a:rect l="l" t="t" r="r" b="b"/>
            <a:pathLst>
              <a:path w="1295400" h="276225">
                <a:moveTo>
                  <a:pt x="0" y="275843"/>
                </a:moveTo>
                <a:lnTo>
                  <a:pt x="1295400" y="275843"/>
                </a:lnTo>
                <a:lnTo>
                  <a:pt x="1295400" y="0"/>
                </a:lnTo>
                <a:lnTo>
                  <a:pt x="0" y="0"/>
                </a:lnTo>
                <a:lnTo>
                  <a:pt x="0" y="2758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944880" y="3899915"/>
            <a:ext cx="1295400" cy="2762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32105">
              <a:lnSpc>
                <a:spcPct val="100000"/>
              </a:lnSpc>
            </a:pPr>
            <a:r>
              <a:rPr sz="1200" b="1" spc="-5" dirty="0">
                <a:latin typeface="Calibri"/>
                <a:cs typeface="Calibri"/>
              </a:rPr>
              <a:t>M</a:t>
            </a:r>
            <a:r>
              <a:rPr sz="1200" b="1" spc="-15" dirty="0">
                <a:latin typeface="Calibri"/>
                <a:cs typeface="Calibri"/>
              </a:rPr>
              <a:t>a</a:t>
            </a:r>
            <a:r>
              <a:rPr sz="1200" b="1" spc="-10" dirty="0">
                <a:latin typeface="Calibri"/>
                <a:cs typeface="Calibri"/>
              </a:rPr>
              <a:t>n</a:t>
            </a:r>
            <a:r>
              <a:rPr sz="1200" b="1" spc="-15" dirty="0">
                <a:latin typeface="Calibri"/>
                <a:cs typeface="Calibri"/>
              </a:rPr>
              <a:t>a</a:t>
            </a:r>
            <a:r>
              <a:rPr sz="1200" b="1" spc="-20" dirty="0">
                <a:latin typeface="Calibri"/>
                <a:cs typeface="Calibri"/>
              </a:rPr>
              <a:t>g</a:t>
            </a:r>
            <a:r>
              <a:rPr sz="1200" b="1" spc="-5" dirty="0">
                <a:latin typeface="Calibri"/>
                <a:cs typeface="Calibri"/>
              </a:rPr>
              <a:t>e</a:t>
            </a:r>
            <a:r>
              <a:rPr sz="1200" b="1" spc="-10" dirty="0">
                <a:latin typeface="Calibri"/>
                <a:cs typeface="Calibri"/>
              </a:rPr>
              <a:t>r</a:t>
            </a:r>
            <a:r>
              <a:rPr sz="1200" b="1" spc="-5" dirty="0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323" y="991905"/>
            <a:ext cx="1400175" cy="626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469900" algn="l"/>
              </a:tabLst>
            </a:pPr>
            <a:r>
              <a:rPr sz="2400" b="1" spc="-150" dirty="0">
                <a:latin typeface="Arial Narrow"/>
                <a:cs typeface="Arial Narrow"/>
              </a:rPr>
              <a:t>V</a:t>
            </a:r>
            <a:r>
              <a:rPr sz="2400" b="1" dirty="0">
                <a:latin typeface="Arial Narrow"/>
                <a:cs typeface="Arial Narrow"/>
              </a:rPr>
              <a:t>olume</a:t>
            </a:r>
            <a:endParaRPr sz="24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600" spc="-10" dirty="0">
                <a:latin typeface="Arial Narrow"/>
                <a:cs typeface="Arial Narrow"/>
              </a:rPr>
              <a:t>Internet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20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f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</a:t>
            </a:r>
            <a:r>
              <a:rPr sz="1600" spc="-5" dirty="0">
                <a:latin typeface="Arial Narrow"/>
                <a:cs typeface="Arial Narrow"/>
              </a:rPr>
              <a:t>h</a:t>
            </a:r>
            <a:r>
              <a:rPr sz="1600" spc="-15" dirty="0">
                <a:latin typeface="Arial Narrow"/>
                <a:cs typeface="Arial Narrow"/>
              </a:rPr>
              <a:t>in</a:t>
            </a:r>
            <a:r>
              <a:rPr sz="1600" spc="-10" dirty="0">
                <a:latin typeface="Arial Narrow"/>
                <a:cs typeface="Arial Narrow"/>
              </a:rPr>
              <a:t>gs.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dirty="0">
                <a:latin typeface="Arial Narrow"/>
                <a:cs typeface="Arial Narrow"/>
              </a:rPr>
              <a:t>ata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Co</a:t>
            </a:r>
            <a:r>
              <a:rPr sz="1800" b="1" dirty="0">
                <a:latin typeface="Arial Narrow"/>
                <a:cs typeface="Arial Narrow"/>
              </a:rPr>
              <a:t>nc</a:t>
            </a:r>
            <a:r>
              <a:rPr sz="1800" b="1" spc="-10" dirty="0">
                <a:latin typeface="Arial Narrow"/>
                <a:cs typeface="Arial Narrow"/>
              </a:rPr>
              <a:t>ept</a:t>
            </a:r>
            <a:r>
              <a:rPr sz="1800" b="1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b="1" spc="-120" dirty="0">
                <a:latin typeface="Arial Narrow"/>
                <a:cs typeface="Arial Narrow"/>
              </a:rPr>
              <a:t>V</a:t>
            </a:r>
            <a:r>
              <a:rPr sz="1800" b="1" spc="-10" dirty="0">
                <a:latin typeface="Arial Narrow"/>
                <a:cs typeface="Arial Narrow"/>
              </a:rPr>
              <a:t>ol</a:t>
            </a:r>
            <a:r>
              <a:rPr sz="1800" b="1" spc="-20" dirty="0">
                <a:latin typeface="Arial Narrow"/>
                <a:cs typeface="Arial Narrow"/>
              </a:rPr>
              <a:t>u</a:t>
            </a:r>
            <a:r>
              <a:rPr sz="1800" b="1" dirty="0">
                <a:latin typeface="Arial Narrow"/>
                <a:cs typeface="Arial Narrow"/>
              </a:rPr>
              <a:t>me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57955" y="3144011"/>
            <a:ext cx="1149096" cy="920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84803" y="1792223"/>
            <a:ext cx="844296" cy="8427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14315" y="2026920"/>
            <a:ext cx="1418843" cy="6370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76544" y="2857500"/>
            <a:ext cx="1057655" cy="10789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22391" y="4245864"/>
            <a:ext cx="1299971" cy="8610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04359" y="5178552"/>
            <a:ext cx="1312164" cy="8336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18488" y="2621279"/>
            <a:ext cx="1031748" cy="10454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16963" y="4340352"/>
            <a:ext cx="1207008" cy="838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14472" y="5177028"/>
            <a:ext cx="1072896" cy="10713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9644" y="3715511"/>
            <a:ext cx="3000756" cy="23286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34840" y="2465832"/>
            <a:ext cx="3414902" cy="22901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82084" y="2490216"/>
            <a:ext cx="3329940" cy="22052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82084" y="2857754"/>
            <a:ext cx="3329940" cy="367665"/>
          </a:xfrm>
          <a:custGeom>
            <a:avLst/>
            <a:gdLst/>
            <a:ahLst/>
            <a:cxnLst/>
            <a:rect l="l" t="t" r="r" b="b"/>
            <a:pathLst>
              <a:path w="3329940" h="367664">
                <a:moveTo>
                  <a:pt x="3329940" y="0"/>
                </a:moveTo>
                <a:lnTo>
                  <a:pt x="3308146" y="59606"/>
                </a:lnTo>
                <a:lnTo>
                  <a:pt x="3281548" y="88310"/>
                </a:lnTo>
                <a:lnTo>
                  <a:pt x="3245053" y="116155"/>
                </a:lnTo>
                <a:lnTo>
                  <a:pt x="3199090" y="143045"/>
                </a:lnTo>
                <a:lnTo>
                  <a:pt x="3144088" y="168887"/>
                </a:lnTo>
                <a:lnTo>
                  <a:pt x="3080475" y="193585"/>
                </a:lnTo>
                <a:lnTo>
                  <a:pt x="3008680" y="217046"/>
                </a:lnTo>
                <a:lnTo>
                  <a:pt x="2929132" y="239173"/>
                </a:lnTo>
                <a:lnTo>
                  <a:pt x="2842260" y="259873"/>
                </a:lnTo>
                <a:lnTo>
                  <a:pt x="2748491" y="279051"/>
                </a:lnTo>
                <a:lnTo>
                  <a:pt x="2648254" y="296613"/>
                </a:lnTo>
                <a:lnTo>
                  <a:pt x="2541979" y="312462"/>
                </a:lnTo>
                <a:lnTo>
                  <a:pt x="2430094" y="326506"/>
                </a:lnTo>
                <a:lnTo>
                  <a:pt x="2313027" y="338649"/>
                </a:lnTo>
                <a:lnTo>
                  <a:pt x="2191207" y="348796"/>
                </a:lnTo>
                <a:lnTo>
                  <a:pt x="2065062" y="356854"/>
                </a:lnTo>
                <a:lnTo>
                  <a:pt x="1935022" y="362726"/>
                </a:lnTo>
                <a:lnTo>
                  <a:pt x="1801515" y="366319"/>
                </a:lnTo>
                <a:lnTo>
                  <a:pt x="1664969" y="367538"/>
                </a:lnTo>
                <a:lnTo>
                  <a:pt x="1528424" y="366319"/>
                </a:lnTo>
                <a:lnTo>
                  <a:pt x="1394917" y="362726"/>
                </a:lnTo>
                <a:lnTo>
                  <a:pt x="1264877" y="356854"/>
                </a:lnTo>
                <a:lnTo>
                  <a:pt x="1138732" y="348796"/>
                </a:lnTo>
                <a:lnTo>
                  <a:pt x="1016912" y="338649"/>
                </a:lnTo>
                <a:lnTo>
                  <a:pt x="899845" y="326506"/>
                </a:lnTo>
                <a:lnTo>
                  <a:pt x="787960" y="312462"/>
                </a:lnTo>
                <a:lnTo>
                  <a:pt x="681685" y="296613"/>
                </a:lnTo>
                <a:lnTo>
                  <a:pt x="581448" y="279051"/>
                </a:lnTo>
                <a:lnTo>
                  <a:pt x="487680" y="259873"/>
                </a:lnTo>
                <a:lnTo>
                  <a:pt x="400807" y="239173"/>
                </a:lnTo>
                <a:lnTo>
                  <a:pt x="321259" y="217046"/>
                </a:lnTo>
                <a:lnTo>
                  <a:pt x="249464" y="193585"/>
                </a:lnTo>
                <a:lnTo>
                  <a:pt x="185851" y="168887"/>
                </a:lnTo>
                <a:lnTo>
                  <a:pt x="130849" y="143045"/>
                </a:lnTo>
                <a:lnTo>
                  <a:pt x="84886" y="116155"/>
                </a:lnTo>
                <a:lnTo>
                  <a:pt x="48391" y="88310"/>
                </a:lnTo>
                <a:lnTo>
                  <a:pt x="21793" y="59606"/>
                </a:lnTo>
                <a:lnTo>
                  <a:pt x="5519" y="30138"/>
                </a:lnTo>
                <a:lnTo>
                  <a:pt x="0" y="0"/>
                </a:lnTo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82084" y="2490216"/>
            <a:ext cx="3329940" cy="2205355"/>
          </a:xfrm>
          <a:custGeom>
            <a:avLst/>
            <a:gdLst/>
            <a:ahLst/>
            <a:cxnLst/>
            <a:rect l="l" t="t" r="r" b="b"/>
            <a:pathLst>
              <a:path w="3329940" h="2205354">
                <a:moveTo>
                  <a:pt x="0" y="367538"/>
                </a:moveTo>
                <a:lnTo>
                  <a:pt x="21793" y="307931"/>
                </a:lnTo>
                <a:lnTo>
                  <a:pt x="48391" y="279227"/>
                </a:lnTo>
                <a:lnTo>
                  <a:pt x="84886" y="251382"/>
                </a:lnTo>
                <a:lnTo>
                  <a:pt x="130849" y="224492"/>
                </a:lnTo>
                <a:lnTo>
                  <a:pt x="185851" y="198650"/>
                </a:lnTo>
                <a:lnTo>
                  <a:pt x="249464" y="173952"/>
                </a:lnTo>
                <a:lnTo>
                  <a:pt x="321259" y="150491"/>
                </a:lnTo>
                <a:lnTo>
                  <a:pt x="400807" y="128364"/>
                </a:lnTo>
                <a:lnTo>
                  <a:pt x="487679" y="107664"/>
                </a:lnTo>
                <a:lnTo>
                  <a:pt x="581448" y="88486"/>
                </a:lnTo>
                <a:lnTo>
                  <a:pt x="681685" y="70924"/>
                </a:lnTo>
                <a:lnTo>
                  <a:pt x="787960" y="55075"/>
                </a:lnTo>
                <a:lnTo>
                  <a:pt x="899845" y="41031"/>
                </a:lnTo>
                <a:lnTo>
                  <a:pt x="1016912" y="28888"/>
                </a:lnTo>
                <a:lnTo>
                  <a:pt x="1138732" y="18741"/>
                </a:lnTo>
                <a:lnTo>
                  <a:pt x="1264877" y="10683"/>
                </a:lnTo>
                <a:lnTo>
                  <a:pt x="1394917" y="4811"/>
                </a:lnTo>
                <a:lnTo>
                  <a:pt x="1528424" y="1218"/>
                </a:lnTo>
                <a:lnTo>
                  <a:pt x="1664969" y="0"/>
                </a:lnTo>
                <a:lnTo>
                  <a:pt x="1801515" y="1218"/>
                </a:lnTo>
                <a:lnTo>
                  <a:pt x="1935022" y="4811"/>
                </a:lnTo>
                <a:lnTo>
                  <a:pt x="2065062" y="10683"/>
                </a:lnTo>
                <a:lnTo>
                  <a:pt x="2191207" y="18741"/>
                </a:lnTo>
                <a:lnTo>
                  <a:pt x="2313027" y="28888"/>
                </a:lnTo>
                <a:lnTo>
                  <a:pt x="2430094" y="41031"/>
                </a:lnTo>
                <a:lnTo>
                  <a:pt x="2541979" y="55075"/>
                </a:lnTo>
                <a:lnTo>
                  <a:pt x="2648254" y="70924"/>
                </a:lnTo>
                <a:lnTo>
                  <a:pt x="2748491" y="88486"/>
                </a:lnTo>
                <a:lnTo>
                  <a:pt x="2842260" y="107664"/>
                </a:lnTo>
                <a:lnTo>
                  <a:pt x="2929132" y="128364"/>
                </a:lnTo>
                <a:lnTo>
                  <a:pt x="3008680" y="150491"/>
                </a:lnTo>
                <a:lnTo>
                  <a:pt x="3080475" y="173952"/>
                </a:lnTo>
                <a:lnTo>
                  <a:pt x="3144088" y="198650"/>
                </a:lnTo>
                <a:lnTo>
                  <a:pt x="3199090" y="224492"/>
                </a:lnTo>
                <a:lnTo>
                  <a:pt x="3245053" y="251382"/>
                </a:lnTo>
                <a:lnTo>
                  <a:pt x="3281548" y="279227"/>
                </a:lnTo>
                <a:lnTo>
                  <a:pt x="3308146" y="307931"/>
                </a:lnTo>
                <a:lnTo>
                  <a:pt x="3329940" y="367538"/>
                </a:lnTo>
                <a:lnTo>
                  <a:pt x="3329940" y="1837690"/>
                </a:lnTo>
                <a:lnTo>
                  <a:pt x="3308146" y="1897296"/>
                </a:lnTo>
                <a:lnTo>
                  <a:pt x="3281548" y="1926000"/>
                </a:lnTo>
                <a:lnTo>
                  <a:pt x="3245053" y="1953845"/>
                </a:lnTo>
                <a:lnTo>
                  <a:pt x="3199090" y="1980735"/>
                </a:lnTo>
                <a:lnTo>
                  <a:pt x="3144088" y="2006577"/>
                </a:lnTo>
                <a:lnTo>
                  <a:pt x="3080475" y="2031275"/>
                </a:lnTo>
                <a:lnTo>
                  <a:pt x="3008680" y="2054736"/>
                </a:lnTo>
                <a:lnTo>
                  <a:pt x="2929132" y="2076863"/>
                </a:lnTo>
                <a:lnTo>
                  <a:pt x="2842260" y="2097563"/>
                </a:lnTo>
                <a:lnTo>
                  <a:pt x="2748491" y="2116741"/>
                </a:lnTo>
                <a:lnTo>
                  <a:pt x="2648254" y="2134303"/>
                </a:lnTo>
                <a:lnTo>
                  <a:pt x="2541979" y="2150152"/>
                </a:lnTo>
                <a:lnTo>
                  <a:pt x="2430094" y="2164196"/>
                </a:lnTo>
                <a:lnTo>
                  <a:pt x="2313027" y="2176339"/>
                </a:lnTo>
                <a:lnTo>
                  <a:pt x="2191207" y="2186486"/>
                </a:lnTo>
                <a:lnTo>
                  <a:pt x="2065062" y="2194544"/>
                </a:lnTo>
                <a:lnTo>
                  <a:pt x="1935022" y="2200416"/>
                </a:lnTo>
                <a:lnTo>
                  <a:pt x="1801515" y="2204009"/>
                </a:lnTo>
                <a:lnTo>
                  <a:pt x="1664969" y="2205228"/>
                </a:lnTo>
                <a:lnTo>
                  <a:pt x="1528424" y="2204009"/>
                </a:lnTo>
                <a:lnTo>
                  <a:pt x="1394917" y="2200416"/>
                </a:lnTo>
                <a:lnTo>
                  <a:pt x="1264877" y="2194544"/>
                </a:lnTo>
                <a:lnTo>
                  <a:pt x="1138732" y="2186486"/>
                </a:lnTo>
                <a:lnTo>
                  <a:pt x="1016912" y="2176339"/>
                </a:lnTo>
                <a:lnTo>
                  <a:pt x="899845" y="2164196"/>
                </a:lnTo>
                <a:lnTo>
                  <a:pt x="787960" y="2150152"/>
                </a:lnTo>
                <a:lnTo>
                  <a:pt x="681685" y="2134303"/>
                </a:lnTo>
                <a:lnTo>
                  <a:pt x="581448" y="2116741"/>
                </a:lnTo>
                <a:lnTo>
                  <a:pt x="487680" y="2097563"/>
                </a:lnTo>
                <a:lnTo>
                  <a:pt x="400807" y="2076863"/>
                </a:lnTo>
                <a:lnTo>
                  <a:pt x="321259" y="2054736"/>
                </a:lnTo>
                <a:lnTo>
                  <a:pt x="249464" y="2031275"/>
                </a:lnTo>
                <a:lnTo>
                  <a:pt x="185851" y="2006577"/>
                </a:lnTo>
                <a:lnTo>
                  <a:pt x="130849" y="1980735"/>
                </a:lnTo>
                <a:lnTo>
                  <a:pt x="84886" y="1953845"/>
                </a:lnTo>
                <a:lnTo>
                  <a:pt x="48391" y="1926000"/>
                </a:lnTo>
                <a:lnTo>
                  <a:pt x="21793" y="1897296"/>
                </a:lnTo>
                <a:lnTo>
                  <a:pt x="0" y="1837690"/>
                </a:lnTo>
                <a:lnTo>
                  <a:pt x="0" y="367538"/>
                </a:lnTo>
                <a:close/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92523" y="3279647"/>
            <a:ext cx="2375916" cy="10805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6323" y="991905"/>
            <a:ext cx="7242175" cy="869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0" indent="-177800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191135" algn="l"/>
              </a:tabLst>
            </a:pPr>
            <a:r>
              <a:rPr sz="2400" b="1" spc="-114" dirty="0">
                <a:latin typeface="Arial Narrow"/>
                <a:cs typeface="Arial Narrow"/>
              </a:rPr>
              <a:t>V</a:t>
            </a:r>
            <a:r>
              <a:rPr sz="2400" b="1" spc="-5" dirty="0">
                <a:latin typeface="Arial Narrow"/>
                <a:cs typeface="Arial Narrow"/>
              </a:rPr>
              <a:t>ariety</a:t>
            </a:r>
            <a:endParaRPr sz="2400">
              <a:latin typeface="Arial Narrow"/>
              <a:cs typeface="Arial Narrow"/>
            </a:endParaRPr>
          </a:p>
          <a:p>
            <a:pPr marL="12700" marR="5080">
              <a:lnSpc>
                <a:spcPct val="100000"/>
              </a:lnSpc>
              <a:spcBef>
                <a:spcPts val="390"/>
              </a:spcBef>
            </a:pPr>
            <a:r>
              <a:rPr sz="1600" spc="-10" dirty="0">
                <a:latin typeface="Arial Narrow"/>
                <a:cs typeface="Arial Narrow"/>
              </a:rPr>
              <a:t>No</a:t>
            </a:r>
            <a:r>
              <a:rPr sz="1600" spc="5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sta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rd</a:t>
            </a:r>
            <a:r>
              <a:rPr sz="1600" spc="-3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format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f </a:t>
            </a:r>
            <a:r>
              <a:rPr sz="1600" spc="-10" dirty="0">
                <a:latin typeface="Arial Narrow"/>
                <a:cs typeface="Arial Narrow"/>
              </a:rPr>
              <a:t>data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in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stora</a:t>
            </a:r>
            <a:r>
              <a:rPr sz="1600" spc="-5" dirty="0">
                <a:latin typeface="Arial Narrow"/>
                <a:cs typeface="Arial Narrow"/>
              </a:rPr>
              <a:t>g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s.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et</a:t>
            </a:r>
            <a:r>
              <a:rPr sz="1600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-D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ta</a:t>
            </a:r>
            <a:r>
              <a:rPr sz="1600" spc="-30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f </a:t>
            </a:r>
            <a:r>
              <a:rPr sz="1600" spc="-10" dirty="0">
                <a:latin typeface="Arial Narrow"/>
                <a:cs typeface="Arial Narrow"/>
              </a:rPr>
              <a:t>stru</a:t>
            </a:r>
            <a:r>
              <a:rPr sz="1600" spc="-5" dirty="0">
                <a:latin typeface="Arial Narrow"/>
                <a:cs typeface="Arial Narrow"/>
              </a:rPr>
              <a:t>c</a:t>
            </a:r>
            <a:r>
              <a:rPr sz="1600" spc="-10" dirty="0">
                <a:latin typeface="Arial Narrow"/>
                <a:cs typeface="Arial Narrow"/>
              </a:rPr>
              <a:t>tures</a:t>
            </a:r>
            <a:r>
              <a:rPr sz="1600" spc="1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org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ni</a:t>
            </a:r>
            <a:r>
              <a:rPr sz="1600" spc="-5" dirty="0">
                <a:latin typeface="Arial Narrow"/>
                <a:cs typeface="Arial Narrow"/>
              </a:rPr>
              <a:t>z</a:t>
            </a:r>
            <a:r>
              <a:rPr sz="1600" spc="-10" dirty="0">
                <a:latin typeface="Arial Narrow"/>
                <a:cs typeface="Arial Narrow"/>
              </a:rPr>
              <a:t>ations,</a:t>
            </a:r>
            <a:r>
              <a:rPr sz="1600" spc="-4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sema</a:t>
            </a:r>
            <a:r>
              <a:rPr sz="1600" spc="-5" dirty="0">
                <a:latin typeface="Arial Narrow"/>
                <a:cs typeface="Arial Narrow"/>
              </a:rPr>
              <a:t>nt</a:t>
            </a:r>
            <a:r>
              <a:rPr sz="1600" spc="-15" dirty="0">
                <a:latin typeface="Arial Narrow"/>
                <a:cs typeface="Arial Narrow"/>
              </a:rPr>
              <a:t>i</a:t>
            </a:r>
            <a:r>
              <a:rPr sz="1600" spc="-10" dirty="0">
                <a:latin typeface="Arial Narrow"/>
                <a:cs typeface="Arial Narrow"/>
              </a:rPr>
              <a:t>c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5" dirty="0">
                <a:latin typeface="Arial Narrow"/>
                <a:cs typeface="Arial Narrow"/>
              </a:rPr>
              <a:t>ata, </a:t>
            </a:r>
            <a:r>
              <a:rPr sz="1600" spc="-15" dirty="0">
                <a:latin typeface="Arial Narrow"/>
                <a:cs typeface="Arial Narrow"/>
              </a:rPr>
              <a:t>ima</a:t>
            </a:r>
            <a:r>
              <a:rPr sz="1600" spc="-5" dirty="0">
                <a:latin typeface="Arial Narrow"/>
                <a:cs typeface="Arial Narrow"/>
              </a:rPr>
              <a:t>g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s,</a:t>
            </a:r>
            <a:r>
              <a:rPr sz="1600" spc="-3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v</a:t>
            </a:r>
            <a:r>
              <a:rPr sz="1600" spc="-15" dirty="0">
                <a:latin typeface="Arial Narrow"/>
                <a:cs typeface="Arial Narrow"/>
              </a:rPr>
              <a:t>id</a:t>
            </a:r>
            <a:r>
              <a:rPr sz="1600" spc="-10" dirty="0">
                <a:latin typeface="Arial Narrow"/>
                <a:cs typeface="Arial Narrow"/>
              </a:rPr>
              <a:t>eo</a:t>
            </a:r>
            <a:r>
              <a:rPr sz="1600" spc="-5" dirty="0">
                <a:latin typeface="Arial Narrow"/>
                <a:cs typeface="Arial Narrow"/>
              </a:rPr>
              <a:t>s,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texts,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XM</a:t>
            </a:r>
            <a:r>
              <a:rPr sz="1600" spc="-15" dirty="0">
                <a:latin typeface="Arial Narrow"/>
                <a:cs typeface="Arial Narrow"/>
              </a:rPr>
              <a:t>L</a:t>
            </a:r>
            <a:r>
              <a:rPr sz="1600" spc="-5" dirty="0">
                <a:latin typeface="Arial Narrow"/>
                <a:cs typeface="Arial Narrow"/>
              </a:rPr>
              <a:t>, </a:t>
            </a:r>
            <a:r>
              <a:rPr sz="1600" spc="-15" dirty="0">
                <a:latin typeface="Arial Narrow"/>
                <a:cs typeface="Arial Narrow"/>
              </a:rPr>
              <a:t>t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xt</a:t>
            </a:r>
            <a:r>
              <a:rPr sz="1600" spc="-10" dirty="0">
                <a:latin typeface="Arial Narrow"/>
                <a:cs typeface="Arial Narrow"/>
              </a:rPr>
              <a:t> formats,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etc.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dirty="0">
                <a:latin typeface="Arial Narrow"/>
                <a:cs typeface="Arial Narrow"/>
              </a:rPr>
              <a:t>ata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Co</a:t>
            </a:r>
            <a:r>
              <a:rPr sz="1800" b="1" dirty="0">
                <a:latin typeface="Arial Narrow"/>
                <a:cs typeface="Arial Narrow"/>
              </a:rPr>
              <a:t>nc</a:t>
            </a:r>
            <a:r>
              <a:rPr sz="1800" b="1" spc="-10" dirty="0">
                <a:latin typeface="Arial Narrow"/>
                <a:cs typeface="Arial Narrow"/>
              </a:rPr>
              <a:t>ept</a:t>
            </a:r>
            <a:r>
              <a:rPr sz="1800" b="1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b="1" spc="-95" dirty="0">
                <a:latin typeface="Arial Narrow"/>
                <a:cs typeface="Arial Narrow"/>
              </a:rPr>
              <a:t>V</a:t>
            </a:r>
            <a:r>
              <a:rPr sz="1800" b="1" spc="-10" dirty="0">
                <a:latin typeface="Arial Narrow"/>
                <a:cs typeface="Arial Narrow"/>
              </a:rPr>
              <a:t>ari</a:t>
            </a:r>
            <a:r>
              <a:rPr sz="1800" b="1" dirty="0">
                <a:latin typeface="Arial Narrow"/>
                <a:cs typeface="Arial Narrow"/>
              </a:rPr>
              <a:t>ety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64608" y="5372100"/>
            <a:ext cx="769620" cy="8991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49396" y="5241035"/>
            <a:ext cx="675131" cy="9235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03576" y="2133600"/>
            <a:ext cx="800100" cy="10728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17091" y="3363467"/>
            <a:ext cx="740664" cy="9265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41576" y="2977895"/>
            <a:ext cx="896112" cy="10073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95547" y="2661411"/>
            <a:ext cx="987425" cy="932815"/>
          </a:xfrm>
          <a:custGeom>
            <a:avLst/>
            <a:gdLst/>
            <a:ahLst/>
            <a:cxnLst/>
            <a:rect l="l" t="t" r="r" b="b"/>
            <a:pathLst>
              <a:path w="987425" h="932814">
                <a:moveTo>
                  <a:pt x="922029" y="888651"/>
                </a:moveTo>
                <a:lnTo>
                  <a:pt x="904239" y="907541"/>
                </a:lnTo>
                <a:lnTo>
                  <a:pt x="987425" y="932561"/>
                </a:lnTo>
                <a:lnTo>
                  <a:pt x="974614" y="897509"/>
                </a:lnTo>
                <a:lnTo>
                  <a:pt x="931417" y="897509"/>
                </a:lnTo>
                <a:lnTo>
                  <a:pt x="922029" y="888651"/>
                </a:lnTo>
                <a:close/>
              </a:path>
              <a:path w="987425" h="932814">
                <a:moveTo>
                  <a:pt x="939767" y="869815"/>
                </a:moveTo>
                <a:lnTo>
                  <a:pt x="922029" y="888651"/>
                </a:lnTo>
                <a:lnTo>
                  <a:pt x="931417" y="897509"/>
                </a:lnTo>
                <a:lnTo>
                  <a:pt x="949198" y="878713"/>
                </a:lnTo>
                <a:lnTo>
                  <a:pt x="939767" y="869815"/>
                </a:lnTo>
                <a:close/>
              </a:path>
              <a:path w="987425" h="932814">
                <a:moveTo>
                  <a:pt x="957579" y="850900"/>
                </a:moveTo>
                <a:lnTo>
                  <a:pt x="939767" y="869815"/>
                </a:lnTo>
                <a:lnTo>
                  <a:pt x="949198" y="878713"/>
                </a:lnTo>
                <a:lnTo>
                  <a:pt x="931417" y="897509"/>
                </a:lnTo>
                <a:lnTo>
                  <a:pt x="974614" y="897509"/>
                </a:lnTo>
                <a:lnTo>
                  <a:pt x="957579" y="850900"/>
                </a:lnTo>
                <a:close/>
              </a:path>
              <a:path w="987425" h="932814">
                <a:moveTo>
                  <a:pt x="17779" y="0"/>
                </a:moveTo>
                <a:lnTo>
                  <a:pt x="0" y="18796"/>
                </a:lnTo>
                <a:lnTo>
                  <a:pt x="922029" y="888651"/>
                </a:lnTo>
                <a:lnTo>
                  <a:pt x="939767" y="869815"/>
                </a:lnTo>
                <a:lnTo>
                  <a:pt x="177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56916" y="3546602"/>
            <a:ext cx="1466850" cy="306070"/>
          </a:xfrm>
          <a:custGeom>
            <a:avLst/>
            <a:gdLst/>
            <a:ahLst/>
            <a:cxnLst/>
            <a:rect l="l" t="t" r="r" b="b"/>
            <a:pathLst>
              <a:path w="1466850" h="306070">
                <a:moveTo>
                  <a:pt x="1387871" y="279994"/>
                </a:moveTo>
                <a:lnTo>
                  <a:pt x="1383157" y="305562"/>
                </a:lnTo>
                <a:lnTo>
                  <a:pt x="1463101" y="282321"/>
                </a:lnTo>
                <a:lnTo>
                  <a:pt x="1400556" y="282321"/>
                </a:lnTo>
                <a:lnTo>
                  <a:pt x="1387871" y="279994"/>
                </a:lnTo>
                <a:close/>
              </a:path>
              <a:path w="1466850" h="306070">
                <a:moveTo>
                  <a:pt x="1392555" y="254591"/>
                </a:moveTo>
                <a:lnTo>
                  <a:pt x="1387871" y="279994"/>
                </a:lnTo>
                <a:lnTo>
                  <a:pt x="1400556" y="282321"/>
                </a:lnTo>
                <a:lnTo>
                  <a:pt x="1405255" y="256921"/>
                </a:lnTo>
                <a:lnTo>
                  <a:pt x="1392555" y="254591"/>
                </a:lnTo>
                <a:close/>
              </a:path>
              <a:path w="1466850" h="306070">
                <a:moveTo>
                  <a:pt x="1397254" y="229108"/>
                </a:moveTo>
                <a:lnTo>
                  <a:pt x="1392555" y="254591"/>
                </a:lnTo>
                <a:lnTo>
                  <a:pt x="1405255" y="256921"/>
                </a:lnTo>
                <a:lnTo>
                  <a:pt x="1400556" y="282321"/>
                </a:lnTo>
                <a:lnTo>
                  <a:pt x="1463101" y="282321"/>
                </a:lnTo>
                <a:lnTo>
                  <a:pt x="1466595" y="281305"/>
                </a:lnTo>
                <a:lnTo>
                  <a:pt x="1397254" y="229108"/>
                </a:lnTo>
                <a:close/>
              </a:path>
              <a:path w="1466850" h="306070">
                <a:moveTo>
                  <a:pt x="4571" y="0"/>
                </a:moveTo>
                <a:lnTo>
                  <a:pt x="0" y="25400"/>
                </a:lnTo>
                <a:lnTo>
                  <a:pt x="1387871" y="279994"/>
                </a:lnTo>
                <a:lnTo>
                  <a:pt x="1392555" y="254591"/>
                </a:lnTo>
                <a:lnTo>
                  <a:pt x="45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28620" y="3954907"/>
            <a:ext cx="1294130" cy="169545"/>
          </a:xfrm>
          <a:custGeom>
            <a:avLst/>
            <a:gdLst/>
            <a:ahLst/>
            <a:cxnLst/>
            <a:rect l="l" t="t" r="r" b="b"/>
            <a:pathLst>
              <a:path w="1294129" h="169545">
                <a:moveTo>
                  <a:pt x="1215472" y="25760"/>
                </a:moveTo>
                <a:lnTo>
                  <a:pt x="0" y="143764"/>
                </a:lnTo>
                <a:lnTo>
                  <a:pt x="2540" y="169545"/>
                </a:lnTo>
                <a:lnTo>
                  <a:pt x="1217970" y="51545"/>
                </a:lnTo>
                <a:lnTo>
                  <a:pt x="1215472" y="25760"/>
                </a:lnTo>
                <a:close/>
              </a:path>
              <a:path w="1294129" h="169545">
                <a:moveTo>
                  <a:pt x="1276805" y="24511"/>
                </a:moveTo>
                <a:lnTo>
                  <a:pt x="1228344" y="24511"/>
                </a:lnTo>
                <a:lnTo>
                  <a:pt x="1230883" y="50292"/>
                </a:lnTo>
                <a:lnTo>
                  <a:pt x="1217970" y="51545"/>
                </a:lnTo>
                <a:lnTo>
                  <a:pt x="1220470" y="77343"/>
                </a:lnTo>
                <a:lnTo>
                  <a:pt x="1294003" y="31115"/>
                </a:lnTo>
                <a:lnTo>
                  <a:pt x="1276805" y="24511"/>
                </a:lnTo>
                <a:close/>
              </a:path>
              <a:path w="1294129" h="169545">
                <a:moveTo>
                  <a:pt x="1228344" y="24511"/>
                </a:moveTo>
                <a:lnTo>
                  <a:pt x="1215472" y="25760"/>
                </a:lnTo>
                <a:lnTo>
                  <a:pt x="1217970" y="51545"/>
                </a:lnTo>
                <a:lnTo>
                  <a:pt x="1230883" y="50292"/>
                </a:lnTo>
                <a:lnTo>
                  <a:pt x="1228344" y="24511"/>
                </a:lnTo>
                <a:close/>
              </a:path>
              <a:path w="1294129" h="169545">
                <a:moveTo>
                  <a:pt x="1212977" y="0"/>
                </a:moveTo>
                <a:lnTo>
                  <a:pt x="1215472" y="25760"/>
                </a:lnTo>
                <a:lnTo>
                  <a:pt x="1228344" y="24511"/>
                </a:lnTo>
                <a:lnTo>
                  <a:pt x="1276805" y="24511"/>
                </a:lnTo>
                <a:lnTo>
                  <a:pt x="12129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58667" y="4087876"/>
            <a:ext cx="1514475" cy="307340"/>
          </a:xfrm>
          <a:custGeom>
            <a:avLst/>
            <a:gdLst/>
            <a:ahLst/>
            <a:cxnLst/>
            <a:rect l="l" t="t" r="r" b="b"/>
            <a:pathLst>
              <a:path w="1514475" h="307339">
                <a:moveTo>
                  <a:pt x="1435690" y="25515"/>
                </a:moveTo>
                <a:lnTo>
                  <a:pt x="0" y="281686"/>
                </a:lnTo>
                <a:lnTo>
                  <a:pt x="4571" y="307213"/>
                </a:lnTo>
                <a:lnTo>
                  <a:pt x="1440221" y="51049"/>
                </a:lnTo>
                <a:lnTo>
                  <a:pt x="1435690" y="25515"/>
                </a:lnTo>
                <a:close/>
              </a:path>
              <a:path w="1514475" h="307339">
                <a:moveTo>
                  <a:pt x="1509751" y="23241"/>
                </a:moveTo>
                <a:lnTo>
                  <a:pt x="1448434" y="23241"/>
                </a:lnTo>
                <a:lnTo>
                  <a:pt x="1453007" y="48768"/>
                </a:lnTo>
                <a:lnTo>
                  <a:pt x="1440221" y="51049"/>
                </a:lnTo>
                <a:lnTo>
                  <a:pt x="1444752" y="76581"/>
                </a:lnTo>
                <a:lnTo>
                  <a:pt x="1514474" y="24637"/>
                </a:lnTo>
                <a:lnTo>
                  <a:pt x="1509751" y="23241"/>
                </a:lnTo>
                <a:close/>
              </a:path>
              <a:path w="1514475" h="307339">
                <a:moveTo>
                  <a:pt x="1448434" y="23241"/>
                </a:moveTo>
                <a:lnTo>
                  <a:pt x="1435690" y="25515"/>
                </a:lnTo>
                <a:lnTo>
                  <a:pt x="1440221" y="51049"/>
                </a:lnTo>
                <a:lnTo>
                  <a:pt x="1453007" y="48768"/>
                </a:lnTo>
                <a:lnTo>
                  <a:pt x="1448434" y="23241"/>
                </a:lnTo>
                <a:close/>
              </a:path>
              <a:path w="1514475" h="307339">
                <a:moveTo>
                  <a:pt x="1431162" y="0"/>
                </a:moveTo>
                <a:lnTo>
                  <a:pt x="1435690" y="25515"/>
                </a:lnTo>
                <a:lnTo>
                  <a:pt x="1448434" y="23241"/>
                </a:lnTo>
                <a:lnTo>
                  <a:pt x="1509751" y="23241"/>
                </a:lnTo>
                <a:lnTo>
                  <a:pt x="14311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94784" y="4418838"/>
            <a:ext cx="885190" cy="971550"/>
          </a:xfrm>
          <a:custGeom>
            <a:avLst/>
            <a:gdLst/>
            <a:ahLst/>
            <a:cxnLst/>
            <a:rect l="l" t="t" r="r" b="b"/>
            <a:pathLst>
              <a:path w="885189" h="971550">
                <a:moveTo>
                  <a:pt x="823247" y="48840"/>
                </a:moveTo>
                <a:lnTo>
                  <a:pt x="0" y="953897"/>
                </a:lnTo>
                <a:lnTo>
                  <a:pt x="19050" y="971296"/>
                </a:lnTo>
                <a:lnTo>
                  <a:pt x="842402" y="66261"/>
                </a:lnTo>
                <a:lnTo>
                  <a:pt x="823247" y="48840"/>
                </a:lnTo>
                <a:close/>
              </a:path>
              <a:path w="885189" h="971550">
                <a:moveTo>
                  <a:pt x="874046" y="39243"/>
                </a:moveTo>
                <a:lnTo>
                  <a:pt x="831976" y="39243"/>
                </a:lnTo>
                <a:lnTo>
                  <a:pt x="851153" y="56642"/>
                </a:lnTo>
                <a:lnTo>
                  <a:pt x="842402" y="66261"/>
                </a:lnTo>
                <a:lnTo>
                  <a:pt x="861567" y="83693"/>
                </a:lnTo>
                <a:lnTo>
                  <a:pt x="874046" y="39243"/>
                </a:lnTo>
                <a:close/>
              </a:path>
              <a:path w="885189" h="971550">
                <a:moveTo>
                  <a:pt x="831976" y="39243"/>
                </a:moveTo>
                <a:lnTo>
                  <a:pt x="823247" y="48840"/>
                </a:lnTo>
                <a:lnTo>
                  <a:pt x="842402" y="66261"/>
                </a:lnTo>
                <a:lnTo>
                  <a:pt x="851153" y="56642"/>
                </a:lnTo>
                <a:lnTo>
                  <a:pt x="831976" y="39243"/>
                </a:lnTo>
                <a:close/>
              </a:path>
              <a:path w="885189" h="971550">
                <a:moveTo>
                  <a:pt x="885063" y="0"/>
                </a:moveTo>
                <a:lnTo>
                  <a:pt x="804037" y="31368"/>
                </a:lnTo>
                <a:lnTo>
                  <a:pt x="823247" y="48840"/>
                </a:lnTo>
                <a:lnTo>
                  <a:pt x="831976" y="39243"/>
                </a:lnTo>
                <a:lnTo>
                  <a:pt x="874046" y="39243"/>
                </a:lnTo>
                <a:lnTo>
                  <a:pt x="885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38020" y="4253738"/>
            <a:ext cx="2787650" cy="992505"/>
          </a:xfrm>
          <a:custGeom>
            <a:avLst/>
            <a:gdLst/>
            <a:ahLst/>
            <a:cxnLst/>
            <a:rect l="l" t="t" r="r" b="b"/>
            <a:pathLst>
              <a:path w="2787650" h="992504">
                <a:moveTo>
                  <a:pt x="2709535" y="24441"/>
                </a:moveTo>
                <a:lnTo>
                  <a:pt x="0" y="967867"/>
                </a:lnTo>
                <a:lnTo>
                  <a:pt x="8636" y="992378"/>
                </a:lnTo>
                <a:lnTo>
                  <a:pt x="2718057" y="48948"/>
                </a:lnTo>
                <a:lnTo>
                  <a:pt x="2709535" y="24441"/>
                </a:lnTo>
                <a:close/>
              </a:path>
              <a:path w="2787650" h="992504">
                <a:moveTo>
                  <a:pt x="2778364" y="20193"/>
                </a:moveTo>
                <a:lnTo>
                  <a:pt x="2721737" y="20193"/>
                </a:lnTo>
                <a:lnTo>
                  <a:pt x="2730246" y="44704"/>
                </a:lnTo>
                <a:lnTo>
                  <a:pt x="2718057" y="48948"/>
                </a:lnTo>
                <a:lnTo>
                  <a:pt x="2726563" y="73406"/>
                </a:lnTo>
                <a:lnTo>
                  <a:pt x="2778364" y="20193"/>
                </a:lnTo>
                <a:close/>
              </a:path>
              <a:path w="2787650" h="992504">
                <a:moveTo>
                  <a:pt x="2721737" y="20193"/>
                </a:moveTo>
                <a:lnTo>
                  <a:pt x="2709535" y="24441"/>
                </a:lnTo>
                <a:lnTo>
                  <a:pt x="2718057" y="48948"/>
                </a:lnTo>
                <a:lnTo>
                  <a:pt x="2730246" y="44704"/>
                </a:lnTo>
                <a:lnTo>
                  <a:pt x="2721737" y="20193"/>
                </a:lnTo>
                <a:close/>
              </a:path>
              <a:path w="2787650" h="992504">
                <a:moveTo>
                  <a:pt x="2701035" y="0"/>
                </a:moveTo>
                <a:lnTo>
                  <a:pt x="2709535" y="24441"/>
                </a:lnTo>
                <a:lnTo>
                  <a:pt x="2721737" y="20193"/>
                </a:lnTo>
                <a:lnTo>
                  <a:pt x="2778364" y="20193"/>
                </a:lnTo>
                <a:lnTo>
                  <a:pt x="2787142" y="11175"/>
                </a:lnTo>
                <a:lnTo>
                  <a:pt x="27010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223764" y="4438650"/>
            <a:ext cx="78105" cy="935990"/>
          </a:xfrm>
          <a:custGeom>
            <a:avLst/>
            <a:gdLst/>
            <a:ahLst/>
            <a:cxnLst/>
            <a:rect l="l" t="t" r="r" b="b"/>
            <a:pathLst>
              <a:path w="78104" h="935989">
                <a:moveTo>
                  <a:pt x="25961" y="77513"/>
                </a:moveTo>
                <a:lnTo>
                  <a:pt x="12700" y="935101"/>
                </a:lnTo>
                <a:lnTo>
                  <a:pt x="38608" y="935482"/>
                </a:lnTo>
                <a:lnTo>
                  <a:pt x="51870" y="77936"/>
                </a:lnTo>
                <a:lnTo>
                  <a:pt x="25961" y="77513"/>
                </a:lnTo>
                <a:close/>
              </a:path>
              <a:path w="78104" h="935989">
                <a:moveTo>
                  <a:pt x="71082" y="64516"/>
                </a:moveTo>
                <a:lnTo>
                  <a:pt x="26162" y="64516"/>
                </a:lnTo>
                <a:lnTo>
                  <a:pt x="52070" y="65024"/>
                </a:lnTo>
                <a:lnTo>
                  <a:pt x="51870" y="77936"/>
                </a:lnTo>
                <a:lnTo>
                  <a:pt x="77724" y="78358"/>
                </a:lnTo>
                <a:lnTo>
                  <a:pt x="71082" y="64516"/>
                </a:lnTo>
                <a:close/>
              </a:path>
              <a:path w="78104" h="935989">
                <a:moveTo>
                  <a:pt x="26162" y="64516"/>
                </a:moveTo>
                <a:lnTo>
                  <a:pt x="25961" y="77513"/>
                </a:lnTo>
                <a:lnTo>
                  <a:pt x="51870" y="77936"/>
                </a:lnTo>
                <a:lnTo>
                  <a:pt x="52070" y="65024"/>
                </a:lnTo>
                <a:lnTo>
                  <a:pt x="26162" y="64516"/>
                </a:lnTo>
                <a:close/>
              </a:path>
              <a:path w="78104" h="935989">
                <a:moveTo>
                  <a:pt x="40132" y="0"/>
                </a:moveTo>
                <a:lnTo>
                  <a:pt x="0" y="77088"/>
                </a:lnTo>
                <a:lnTo>
                  <a:pt x="25961" y="77513"/>
                </a:lnTo>
                <a:lnTo>
                  <a:pt x="26162" y="64516"/>
                </a:lnTo>
                <a:lnTo>
                  <a:pt x="71082" y="64516"/>
                </a:lnTo>
                <a:lnTo>
                  <a:pt x="401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56360" y="1676387"/>
            <a:ext cx="6350126" cy="47788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03603" y="1703832"/>
            <a:ext cx="6265545" cy="4693920"/>
          </a:xfrm>
          <a:custGeom>
            <a:avLst/>
            <a:gdLst/>
            <a:ahLst/>
            <a:cxnLst/>
            <a:rect l="l" t="t" r="r" b="b"/>
            <a:pathLst>
              <a:path w="6265545" h="4693920">
                <a:moveTo>
                  <a:pt x="3132582" y="0"/>
                </a:moveTo>
                <a:lnTo>
                  <a:pt x="2875655" y="7780"/>
                </a:lnTo>
                <a:lnTo>
                  <a:pt x="2624450" y="30718"/>
                </a:lnTo>
                <a:lnTo>
                  <a:pt x="2379772" y="68210"/>
                </a:lnTo>
                <a:lnTo>
                  <a:pt x="2142427" y="119652"/>
                </a:lnTo>
                <a:lnTo>
                  <a:pt x="1913221" y="184439"/>
                </a:lnTo>
                <a:lnTo>
                  <a:pt x="1692960" y="261968"/>
                </a:lnTo>
                <a:lnTo>
                  <a:pt x="1482452" y="351635"/>
                </a:lnTo>
                <a:lnTo>
                  <a:pt x="1282500" y="452835"/>
                </a:lnTo>
                <a:lnTo>
                  <a:pt x="1093913" y="564964"/>
                </a:lnTo>
                <a:lnTo>
                  <a:pt x="917495" y="687419"/>
                </a:lnTo>
                <a:lnTo>
                  <a:pt x="754053" y="819595"/>
                </a:lnTo>
                <a:lnTo>
                  <a:pt x="604394" y="960888"/>
                </a:lnTo>
                <a:lnTo>
                  <a:pt x="469322" y="1110694"/>
                </a:lnTo>
                <a:lnTo>
                  <a:pt x="349644" y="1268409"/>
                </a:lnTo>
                <a:lnTo>
                  <a:pt x="246167" y="1433429"/>
                </a:lnTo>
                <a:lnTo>
                  <a:pt x="159696" y="1605149"/>
                </a:lnTo>
                <a:lnTo>
                  <a:pt x="91038" y="1782967"/>
                </a:lnTo>
                <a:lnTo>
                  <a:pt x="40999" y="1966277"/>
                </a:lnTo>
                <a:lnTo>
                  <a:pt x="10384" y="2154476"/>
                </a:lnTo>
                <a:lnTo>
                  <a:pt x="0" y="2346960"/>
                </a:lnTo>
                <a:lnTo>
                  <a:pt x="10384" y="2539443"/>
                </a:lnTo>
                <a:lnTo>
                  <a:pt x="40999" y="2727642"/>
                </a:lnTo>
                <a:lnTo>
                  <a:pt x="91038" y="2910952"/>
                </a:lnTo>
                <a:lnTo>
                  <a:pt x="159696" y="3088770"/>
                </a:lnTo>
                <a:lnTo>
                  <a:pt x="246167" y="3260490"/>
                </a:lnTo>
                <a:lnTo>
                  <a:pt x="349644" y="3425510"/>
                </a:lnTo>
                <a:lnTo>
                  <a:pt x="469322" y="3583225"/>
                </a:lnTo>
                <a:lnTo>
                  <a:pt x="604394" y="3733031"/>
                </a:lnTo>
                <a:lnTo>
                  <a:pt x="754053" y="3874324"/>
                </a:lnTo>
                <a:lnTo>
                  <a:pt x="917495" y="4006500"/>
                </a:lnTo>
                <a:lnTo>
                  <a:pt x="1093913" y="4128955"/>
                </a:lnTo>
                <a:lnTo>
                  <a:pt x="1282500" y="4241084"/>
                </a:lnTo>
                <a:lnTo>
                  <a:pt x="1482452" y="4342284"/>
                </a:lnTo>
                <a:lnTo>
                  <a:pt x="1692960" y="4431951"/>
                </a:lnTo>
                <a:lnTo>
                  <a:pt x="1913221" y="4509480"/>
                </a:lnTo>
                <a:lnTo>
                  <a:pt x="2142427" y="4574267"/>
                </a:lnTo>
                <a:lnTo>
                  <a:pt x="2379772" y="4625709"/>
                </a:lnTo>
                <a:lnTo>
                  <a:pt x="2624450" y="4663201"/>
                </a:lnTo>
                <a:lnTo>
                  <a:pt x="2875655" y="4686139"/>
                </a:lnTo>
                <a:lnTo>
                  <a:pt x="3132582" y="4693920"/>
                </a:lnTo>
                <a:lnTo>
                  <a:pt x="3389508" y="4686139"/>
                </a:lnTo>
                <a:lnTo>
                  <a:pt x="3640713" y="4663201"/>
                </a:lnTo>
                <a:lnTo>
                  <a:pt x="3885391" y="4625709"/>
                </a:lnTo>
                <a:lnTo>
                  <a:pt x="4122736" y="4574267"/>
                </a:lnTo>
                <a:lnTo>
                  <a:pt x="4351942" y="4509480"/>
                </a:lnTo>
                <a:lnTo>
                  <a:pt x="4572203" y="4431951"/>
                </a:lnTo>
                <a:lnTo>
                  <a:pt x="4782711" y="4342284"/>
                </a:lnTo>
                <a:lnTo>
                  <a:pt x="4982663" y="4241084"/>
                </a:lnTo>
                <a:lnTo>
                  <a:pt x="5171250" y="4128955"/>
                </a:lnTo>
                <a:lnTo>
                  <a:pt x="5347668" y="4006500"/>
                </a:lnTo>
                <a:lnTo>
                  <a:pt x="5511110" y="3874324"/>
                </a:lnTo>
                <a:lnTo>
                  <a:pt x="5660769" y="3733031"/>
                </a:lnTo>
                <a:lnTo>
                  <a:pt x="5795841" y="3583225"/>
                </a:lnTo>
                <a:lnTo>
                  <a:pt x="5843484" y="3520440"/>
                </a:lnTo>
                <a:lnTo>
                  <a:pt x="3132582" y="3520440"/>
                </a:lnTo>
                <a:lnTo>
                  <a:pt x="2971897" y="3516549"/>
                </a:lnTo>
                <a:lnTo>
                  <a:pt x="2814791" y="3505080"/>
                </a:lnTo>
                <a:lnTo>
                  <a:pt x="2661768" y="3486334"/>
                </a:lnTo>
                <a:lnTo>
                  <a:pt x="2513332" y="3460613"/>
                </a:lnTo>
                <a:lnTo>
                  <a:pt x="2369986" y="3428220"/>
                </a:lnTo>
                <a:lnTo>
                  <a:pt x="2232236" y="3389455"/>
                </a:lnTo>
                <a:lnTo>
                  <a:pt x="2100585" y="3344622"/>
                </a:lnTo>
                <a:lnTo>
                  <a:pt x="1975536" y="3294022"/>
                </a:lnTo>
                <a:lnTo>
                  <a:pt x="1857595" y="3237957"/>
                </a:lnTo>
                <a:lnTo>
                  <a:pt x="1747265" y="3176730"/>
                </a:lnTo>
                <a:lnTo>
                  <a:pt x="1645051" y="3110642"/>
                </a:lnTo>
                <a:lnTo>
                  <a:pt x="1551456" y="3039995"/>
                </a:lnTo>
                <a:lnTo>
                  <a:pt x="1466984" y="2965092"/>
                </a:lnTo>
                <a:lnTo>
                  <a:pt x="1392140" y="2886235"/>
                </a:lnTo>
                <a:lnTo>
                  <a:pt x="1327427" y="2803725"/>
                </a:lnTo>
                <a:lnTo>
                  <a:pt x="1273350" y="2717865"/>
                </a:lnTo>
                <a:lnTo>
                  <a:pt x="1230413" y="2628956"/>
                </a:lnTo>
                <a:lnTo>
                  <a:pt x="1199119" y="2537301"/>
                </a:lnTo>
                <a:lnTo>
                  <a:pt x="1179973" y="2443201"/>
                </a:lnTo>
                <a:lnTo>
                  <a:pt x="1173480" y="2346960"/>
                </a:lnTo>
                <a:lnTo>
                  <a:pt x="1179973" y="2250718"/>
                </a:lnTo>
                <a:lnTo>
                  <a:pt x="1199119" y="2156618"/>
                </a:lnTo>
                <a:lnTo>
                  <a:pt x="1230413" y="2064963"/>
                </a:lnTo>
                <a:lnTo>
                  <a:pt x="1273350" y="1976054"/>
                </a:lnTo>
                <a:lnTo>
                  <a:pt x="1327427" y="1890194"/>
                </a:lnTo>
                <a:lnTo>
                  <a:pt x="1392140" y="1807684"/>
                </a:lnTo>
                <a:lnTo>
                  <a:pt x="1466984" y="1728827"/>
                </a:lnTo>
                <a:lnTo>
                  <a:pt x="1551456" y="1653924"/>
                </a:lnTo>
                <a:lnTo>
                  <a:pt x="1645051" y="1583277"/>
                </a:lnTo>
                <a:lnTo>
                  <a:pt x="1747266" y="1517189"/>
                </a:lnTo>
                <a:lnTo>
                  <a:pt x="1857595" y="1455962"/>
                </a:lnTo>
                <a:lnTo>
                  <a:pt x="1975536" y="1399897"/>
                </a:lnTo>
                <a:lnTo>
                  <a:pt x="2100585" y="1349297"/>
                </a:lnTo>
                <a:lnTo>
                  <a:pt x="2232236" y="1304464"/>
                </a:lnTo>
                <a:lnTo>
                  <a:pt x="2369986" y="1265699"/>
                </a:lnTo>
                <a:lnTo>
                  <a:pt x="2513332" y="1233306"/>
                </a:lnTo>
                <a:lnTo>
                  <a:pt x="2661768" y="1207585"/>
                </a:lnTo>
                <a:lnTo>
                  <a:pt x="2814791" y="1188839"/>
                </a:lnTo>
                <a:lnTo>
                  <a:pt x="2971897" y="1177370"/>
                </a:lnTo>
                <a:lnTo>
                  <a:pt x="3132582" y="1173479"/>
                </a:lnTo>
                <a:lnTo>
                  <a:pt x="5843484" y="1173479"/>
                </a:lnTo>
                <a:lnTo>
                  <a:pt x="5795841" y="1110694"/>
                </a:lnTo>
                <a:lnTo>
                  <a:pt x="5660769" y="960888"/>
                </a:lnTo>
                <a:lnTo>
                  <a:pt x="5511110" y="819595"/>
                </a:lnTo>
                <a:lnTo>
                  <a:pt x="5347668" y="687419"/>
                </a:lnTo>
                <a:lnTo>
                  <a:pt x="5171250" y="564964"/>
                </a:lnTo>
                <a:lnTo>
                  <a:pt x="4982663" y="452835"/>
                </a:lnTo>
                <a:lnTo>
                  <a:pt x="4782711" y="351635"/>
                </a:lnTo>
                <a:lnTo>
                  <a:pt x="4572203" y="261968"/>
                </a:lnTo>
                <a:lnTo>
                  <a:pt x="4351942" y="184439"/>
                </a:lnTo>
                <a:lnTo>
                  <a:pt x="4122736" y="119652"/>
                </a:lnTo>
                <a:lnTo>
                  <a:pt x="3885391" y="68210"/>
                </a:lnTo>
                <a:lnTo>
                  <a:pt x="3640713" y="30718"/>
                </a:lnTo>
                <a:lnTo>
                  <a:pt x="3389508" y="7780"/>
                </a:lnTo>
                <a:lnTo>
                  <a:pt x="3132582" y="0"/>
                </a:lnTo>
                <a:close/>
              </a:path>
              <a:path w="6265545" h="4693920">
                <a:moveTo>
                  <a:pt x="5843484" y="1173479"/>
                </a:moveTo>
                <a:lnTo>
                  <a:pt x="3132582" y="1173479"/>
                </a:lnTo>
                <a:lnTo>
                  <a:pt x="3293266" y="1177370"/>
                </a:lnTo>
                <a:lnTo>
                  <a:pt x="3450372" y="1188839"/>
                </a:lnTo>
                <a:lnTo>
                  <a:pt x="3603395" y="1207585"/>
                </a:lnTo>
                <a:lnTo>
                  <a:pt x="3751831" y="1233306"/>
                </a:lnTo>
                <a:lnTo>
                  <a:pt x="3895177" y="1265699"/>
                </a:lnTo>
                <a:lnTo>
                  <a:pt x="4032927" y="1304464"/>
                </a:lnTo>
                <a:lnTo>
                  <a:pt x="4164578" y="1349297"/>
                </a:lnTo>
                <a:lnTo>
                  <a:pt x="4289627" y="1399897"/>
                </a:lnTo>
                <a:lnTo>
                  <a:pt x="4407568" y="1455962"/>
                </a:lnTo>
                <a:lnTo>
                  <a:pt x="4517897" y="1517189"/>
                </a:lnTo>
                <a:lnTo>
                  <a:pt x="4620112" y="1583277"/>
                </a:lnTo>
                <a:lnTo>
                  <a:pt x="4713707" y="1653924"/>
                </a:lnTo>
                <a:lnTo>
                  <a:pt x="4798179" y="1728827"/>
                </a:lnTo>
                <a:lnTo>
                  <a:pt x="4873023" y="1807684"/>
                </a:lnTo>
                <a:lnTo>
                  <a:pt x="4937736" y="1890194"/>
                </a:lnTo>
                <a:lnTo>
                  <a:pt x="4991813" y="1976054"/>
                </a:lnTo>
                <a:lnTo>
                  <a:pt x="5034750" y="2064963"/>
                </a:lnTo>
                <a:lnTo>
                  <a:pt x="5066044" y="2156618"/>
                </a:lnTo>
                <a:lnTo>
                  <a:pt x="5085190" y="2250718"/>
                </a:lnTo>
                <a:lnTo>
                  <a:pt x="5091684" y="2346960"/>
                </a:lnTo>
                <a:lnTo>
                  <a:pt x="5085190" y="2443201"/>
                </a:lnTo>
                <a:lnTo>
                  <a:pt x="5066044" y="2537301"/>
                </a:lnTo>
                <a:lnTo>
                  <a:pt x="5034750" y="2628956"/>
                </a:lnTo>
                <a:lnTo>
                  <a:pt x="4991813" y="2717865"/>
                </a:lnTo>
                <a:lnTo>
                  <a:pt x="4937736" y="2803725"/>
                </a:lnTo>
                <a:lnTo>
                  <a:pt x="4873023" y="2886235"/>
                </a:lnTo>
                <a:lnTo>
                  <a:pt x="4798179" y="2965092"/>
                </a:lnTo>
                <a:lnTo>
                  <a:pt x="4713707" y="3039995"/>
                </a:lnTo>
                <a:lnTo>
                  <a:pt x="4620112" y="3110642"/>
                </a:lnTo>
                <a:lnTo>
                  <a:pt x="4517898" y="3176730"/>
                </a:lnTo>
                <a:lnTo>
                  <a:pt x="4407568" y="3237957"/>
                </a:lnTo>
                <a:lnTo>
                  <a:pt x="4289627" y="3294022"/>
                </a:lnTo>
                <a:lnTo>
                  <a:pt x="4164578" y="3344622"/>
                </a:lnTo>
                <a:lnTo>
                  <a:pt x="4032927" y="3389455"/>
                </a:lnTo>
                <a:lnTo>
                  <a:pt x="3895177" y="3428220"/>
                </a:lnTo>
                <a:lnTo>
                  <a:pt x="3751831" y="3460613"/>
                </a:lnTo>
                <a:lnTo>
                  <a:pt x="3603395" y="3486334"/>
                </a:lnTo>
                <a:lnTo>
                  <a:pt x="3450372" y="3505080"/>
                </a:lnTo>
                <a:lnTo>
                  <a:pt x="3293266" y="3516549"/>
                </a:lnTo>
                <a:lnTo>
                  <a:pt x="3132582" y="3520440"/>
                </a:lnTo>
                <a:lnTo>
                  <a:pt x="5843484" y="3520440"/>
                </a:lnTo>
                <a:lnTo>
                  <a:pt x="5915519" y="3425510"/>
                </a:lnTo>
                <a:lnTo>
                  <a:pt x="6018996" y="3260490"/>
                </a:lnTo>
                <a:lnTo>
                  <a:pt x="6105467" y="3088770"/>
                </a:lnTo>
                <a:lnTo>
                  <a:pt x="6174125" y="2910952"/>
                </a:lnTo>
                <a:lnTo>
                  <a:pt x="6224164" y="2727642"/>
                </a:lnTo>
                <a:lnTo>
                  <a:pt x="6254779" y="2539443"/>
                </a:lnTo>
                <a:lnTo>
                  <a:pt x="6265164" y="2346960"/>
                </a:lnTo>
                <a:lnTo>
                  <a:pt x="6254779" y="2154476"/>
                </a:lnTo>
                <a:lnTo>
                  <a:pt x="6224164" y="1966277"/>
                </a:lnTo>
                <a:lnTo>
                  <a:pt x="6174125" y="1782967"/>
                </a:lnTo>
                <a:lnTo>
                  <a:pt x="6105467" y="1605149"/>
                </a:lnTo>
                <a:lnTo>
                  <a:pt x="6018996" y="1433429"/>
                </a:lnTo>
                <a:lnTo>
                  <a:pt x="5915519" y="1268409"/>
                </a:lnTo>
                <a:lnTo>
                  <a:pt x="5843484" y="117347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603" y="1703832"/>
            <a:ext cx="6265545" cy="4693920"/>
          </a:xfrm>
          <a:custGeom>
            <a:avLst/>
            <a:gdLst/>
            <a:ahLst/>
            <a:cxnLst/>
            <a:rect l="l" t="t" r="r" b="b"/>
            <a:pathLst>
              <a:path w="6265545" h="4693920">
                <a:moveTo>
                  <a:pt x="0" y="2346960"/>
                </a:moveTo>
                <a:lnTo>
                  <a:pt x="10384" y="2154476"/>
                </a:lnTo>
                <a:lnTo>
                  <a:pt x="40999" y="1966277"/>
                </a:lnTo>
                <a:lnTo>
                  <a:pt x="91038" y="1782967"/>
                </a:lnTo>
                <a:lnTo>
                  <a:pt x="159696" y="1605149"/>
                </a:lnTo>
                <a:lnTo>
                  <a:pt x="246167" y="1433429"/>
                </a:lnTo>
                <a:lnTo>
                  <a:pt x="349644" y="1268409"/>
                </a:lnTo>
                <a:lnTo>
                  <a:pt x="469322" y="1110694"/>
                </a:lnTo>
                <a:lnTo>
                  <a:pt x="604394" y="960888"/>
                </a:lnTo>
                <a:lnTo>
                  <a:pt x="754053" y="819595"/>
                </a:lnTo>
                <a:lnTo>
                  <a:pt x="917495" y="687419"/>
                </a:lnTo>
                <a:lnTo>
                  <a:pt x="1093913" y="564964"/>
                </a:lnTo>
                <a:lnTo>
                  <a:pt x="1282500" y="452835"/>
                </a:lnTo>
                <a:lnTo>
                  <a:pt x="1482452" y="351635"/>
                </a:lnTo>
                <a:lnTo>
                  <a:pt x="1692960" y="261968"/>
                </a:lnTo>
                <a:lnTo>
                  <a:pt x="1913221" y="184439"/>
                </a:lnTo>
                <a:lnTo>
                  <a:pt x="2142427" y="119652"/>
                </a:lnTo>
                <a:lnTo>
                  <a:pt x="2379772" y="68210"/>
                </a:lnTo>
                <a:lnTo>
                  <a:pt x="2624450" y="30718"/>
                </a:lnTo>
                <a:lnTo>
                  <a:pt x="2875655" y="7780"/>
                </a:lnTo>
                <a:lnTo>
                  <a:pt x="3132582" y="0"/>
                </a:lnTo>
                <a:lnTo>
                  <a:pt x="3389508" y="7780"/>
                </a:lnTo>
                <a:lnTo>
                  <a:pt x="3640713" y="30718"/>
                </a:lnTo>
                <a:lnTo>
                  <a:pt x="3885391" y="68210"/>
                </a:lnTo>
                <a:lnTo>
                  <a:pt x="4122736" y="119652"/>
                </a:lnTo>
                <a:lnTo>
                  <a:pt x="4351942" y="184439"/>
                </a:lnTo>
                <a:lnTo>
                  <a:pt x="4572203" y="261968"/>
                </a:lnTo>
                <a:lnTo>
                  <a:pt x="4782711" y="351635"/>
                </a:lnTo>
                <a:lnTo>
                  <a:pt x="4982663" y="452835"/>
                </a:lnTo>
                <a:lnTo>
                  <a:pt x="5171250" y="564964"/>
                </a:lnTo>
                <a:lnTo>
                  <a:pt x="5347668" y="687419"/>
                </a:lnTo>
                <a:lnTo>
                  <a:pt x="5511110" y="819595"/>
                </a:lnTo>
                <a:lnTo>
                  <a:pt x="5660769" y="960888"/>
                </a:lnTo>
                <a:lnTo>
                  <a:pt x="5795841" y="1110694"/>
                </a:lnTo>
                <a:lnTo>
                  <a:pt x="5915519" y="1268409"/>
                </a:lnTo>
                <a:lnTo>
                  <a:pt x="6018996" y="1433429"/>
                </a:lnTo>
                <a:lnTo>
                  <a:pt x="6105467" y="1605149"/>
                </a:lnTo>
                <a:lnTo>
                  <a:pt x="6174125" y="1782967"/>
                </a:lnTo>
                <a:lnTo>
                  <a:pt x="6224164" y="1966277"/>
                </a:lnTo>
                <a:lnTo>
                  <a:pt x="6254779" y="2154476"/>
                </a:lnTo>
                <a:lnTo>
                  <a:pt x="6265164" y="2346960"/>
                </a:lnTo>
                <a:lnTo>
                  <a:pt x="6254779" y="2539443"/>
                </a:lnTo>
                <a:lnTo>
                  <a:pt x="6224164" y="2727642"/>
                </a:lnTo>
                <a:lnTo>
                  <a:pt x="6174125" y="2910952"/>
                </a:lnTo>
                <a:lnTo>
                  <a:pt x="6105467" y="3088770"/>
                </a:lnTo>
                <a:lnTo>
                  <a:pt x="6018996" y="3260490"/>
                </a:lnTo>
                <a:lnTo>
                  <a:pt x="5915519" y="3425510"/>
                </a:lnTo>
                <a:lnTo>
                  <a:pt x="5795841" y="3583225"/>
                </a:lnTo>
                <a:lnTo>
                  <a:pt x="5660769" y="3733031"/>
                </a:lnTo>
                <a:lnTo>
                  <a:pt x="5511110" y="3874324"/>
                </a:lnTo>
                <a:lnTo>
                  <a:pt x="5347668" y="4006500"/>
                </a:lnTo>
                <a:lnTo>
                  <a:pt x="5171250" y="4128955"/>
                </a:lnTo>
                <a:lnTo>
                  <a:pt x="4982663" y="4241084"/>
                </a:lnTo>
                <a:lnTo>
                  <a:pt x="4782711" y="4342284"/>
                </a:lnTo>
                <a:lnTo>
                  <a:pt x="4572203" y="4431951"/>
                </a:lnTo>
                <a:lnTo>
                  <a:pt x="4351942" y="4509480"/>
                </a:lnTo>
                <a:lnTo>
                  <a:pt x="4122736" y="4574267"/>
                </a:lnTo>
                <a:lnTo>
                  <a:pt x="3885391" y="4625709"/>
                </a:lnTo>
                <a:lnTo>
                  <a:pt x="3640713" y="4663201"/>
                </a:lnTo>
                <a:lnTo>
                  <a:pt x="3389508" y="4686139"/>
                </a:lnTo>
                <a:lnTo>
                  <a:pt x="3132582" y="4693920"/>
                </a:lnTo>
                <a:lnTo>
                  <a:pt x="2875655" y="4686139"/>
                </a:lnTo>
                <a:lnTo>
                  <a:pt x="2624450" y="4663201"/>
                </a:lnTo>
                <a:lnTo>
                  <a:pt x="2379772" y="4625709"/>
                </a:lnTo>
                <a:lnTo>
                  <a:pt x="2142427" y="4574267"/>
                </a:lnTo>
                <a:lnTo>
                  <a:pt x="1913221" y="4509480"/>
                </a:lnTo>
                <a:lnTo>
                  <a:pt x="1692960" y="4431951"/>
                </a:lnTo>
                <a:lnTo>
                  <a:pt x="1482452" y="4342284"/>
                </a:lnTo>
                <a:lnTo>
                  <a:pt x="1282500" y="4241084"/>
                </a:lnTo>
                <a:lnTo>
                  <a:pt x="1093913" y="4128955"/>
                </a:lnTo>
                <a:lnTo>
                  <a:pt x="917495" y="4006500"/>
                </a:lnTo>
                <a:lnTo>
                  <a:pt x="754053" y="3874324"/>
                </a:lnTo>
                <a:lnTo>
                  <a:pt x="604394" y="3733031"/>
                </a:lnTo>
                <a:lnTo>
                  <a:pt x="469322" y="3583225"/>
                </a:lnTo>
                <a:lnTo>
                  <a:pt x="349644" y="3425510"/>
                </a:lnTo>
                <a:lnTo>
                  <a:pt x="246167" y="3260490"/>
                </a:lnTo>
                <a:lnTo>
                  <a:pt x="159696" y="3088770"/>
                </a:lnTo>
                <a:lnTo>
                  <a:pt x="91038" y="2910952"/>
                </a:lnTo>
                <a:lnTo>
                  <a:pt x="40999" y="2727642"/>
                </a:lnTo>
                <a:lnTo>
                  <a:pt x="10384" y="2539443"/>
                </a:lnTo>
                <a:lnTo>
                  <a:pt x="0" y="2346960"/>
                </a:lnTo>
                <a:close/>
              </a:path>
            </a:pathLst>
          </a:custGeom>
          <a:ln w="9144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77083" y="2877311"/>
            <a:ext cx="3918585" cy="2346960"/>
          </a:xfrm>
          <a:custGeom>
            <a:avLst/>
            <a:gdLst/>
            <a:ahLst/>
            <a:cxnLst/>
            <a:rect l="l" t="t" r="r" b="b"/>
            <a:pathLst>
              <a:path w="3918585" h="2346960">
                <a:moveTo>
                  <a:pt x="0" y="1173480"/>
                </a:moveTo>
                <a:lnTo>
                  <a:pt x="6493" y="1269721"/>
                </a:lnTo>
                <a:lnTo>
                  <a:pt x="25639" y="1363821"/>
                </a:lnTo>
                <a:lnTo>
                  <a:pt x="56933" y="1455476"/>
                </a:lnTo>
                <a:lnTo>
                  <a:pt x="99870" y="1544385"/>
                </a:lnTo>
                <a:lnTo>
                  <a:pt x="153947" y="1630245"/>
                </a:lnTo>
                <a:lnTo>
                  <a:pt x="218660" y="1712755"/>
                </a:lnTo>
                <a:lnTo>
                  <a:pt x="293504" y="1791612"/>
                </a:lnTo>
                <a:lnTo>
                  <a:pt x="377976" y="1866515"/>
                </a:lnTo>
                <a:lnTo>
                  <a:pt x="471571" y="1937162"/>
                </a:lnTo>
                <a:lnTo>
                  <a:pt x="573786" y="2003250"/>
                </a:lnTo>
                <a:lnTo>
                  <a:pt x="684115" y="2064477"/>
                </a:lnTo>
                <a:lnTo>
                  <a:pt x="802056" y="2120542"/>
                </a:lnTo>
                <a:lnTo>
                  <a:pt x="927105" y="2171142"/>
                </a:lnTo>
                <a:lnTo>
                  <a:pt x="1058756" y="2215975"/>
                </a:lnTo>
                <a:lnTo>
                  <a:pt x="1196506" y="2254740"/>
                </a:lnTo>
                <a:lnTo>
                  <a:pt x="1339852" y="2287133"/>
                </a:lnTo>
                <a:lnTo>
                  <a:pt x="1488288" y="2312854"/>
                </a:lnTo>
                <a:lnTo>
                  <a:pt x="1641311" y="2331600"/>
                </a:lnTo>
                <a:lnTo>
                  <a:pt x="1798417" y="2343069"/>
                </a:lnTo>
                <a:lnTo>
                  <a:pt x="1959102" y="2346960"/>
                </a:lnTo>
                <a:lnTo>
                  <a:pt x="2119786" y="2343069"/>
                </a:lnTo>
                <a:lnTo>
                  <a:pt x="2276892" y="2331600"/>
                </a:lnTo>
                <a:lnTo>
                  <a:pt x="2429915" y="2312854"/>
                </a:lnTo>
                <a:lnTo>
                  <a:pt x="2578351" y="2287133"/>
                </a:lnTo>
                <a:lnTo>
                  <a:pt x="2721697" y="2254740"/>
                </a:lnTo>
                <a:lnTo>
                  <a:pt x="2859447" y="2215975"/>
                </a:lnTo>
                <a:lnTo>
                  <a:pt x="2991098" y="2171142"/>
                </a:lnTo>
                <a:lnTo>
                  <a:pt x="3116147" y="2120542"/>
                </a:lnTo>
                <a:lnTo>
                  <a:pt x="3234088" y="2064477"/>
                </a:lnTo>
                <a:lnTo>
                  <a:pt x="3344418" y="2003250"/>
                </a:lnTo>
                <a:lnTo>
                  <a:pt x="3446632" y="1937162"/>
                </a:lnTo>
                <a:lnTo>
                  <a:pt x="3540227" y="1866515"/>
                </a:lnTo>
                <a:lnTo>
                  <a:pt x="3624699" y="1791612"/>
                </a:lnTo>
                <a:lnTo>
                  <a:pt x="3699543" y="1712755"/>
                </a:lnTo>
                <a:lnTo>
                  <a:pt x="3764256" y="1630245"/>
                </a:lnTo>
                <a:lnTo>
                  <a:pt x="3818333" y="1544385"/>
                </a:lnTo>
                <a:lnTo>
                  <a:pt x="3861270" y="1455476"/>
                </a:lnTo>
                <a:lnTo>
                  <a:pt x="3892564" y="1363821"/>
                </a:lnTo>
                <a:lnTo>
                  <a:pt x="3911710" y="1269721"/>
                </a:lnTo>
                <a:lnTo>
                  <a:pt x="3918204" y="1173480"/>
                </a:lnTo>
                <a:lnTo>
                  <a:pt x="3911710" y="1077238"/>
                </a:lnTo>
                <a:lnTo>
                  <a:pt x="3892564" y="983138"/>
                </a:lnTo>
                <a:lnTo>
                  <a:pt x="3861270" y="891483"/>
                </a:lnTo>
                <a:lnTo>
                  <a:pt x="3818333" y="802574"/>
                </a:lnTo>
                <a:lnTo>
                  <a:pt x="3764256" y="716714"/>
                </a:lnTo>
                <a:lnTo>
                  <a:pt x="3699543" y="634204"/>
                </a:lnTo>
                <a:lnTo>
                  <a:pt x="3624699" y="555347"/>
                </a:lnTo>
                <a:lnTo>
                  <a:pt x="3540227" y="480444"/>
                </a:lnTo>
                <a:lnTo>
                  <a:pt x="3446632" y="409797"/>
                </a:lnTo>
                <a:lnTo>
                  <a:pt x="3344417" y="343709"/>
                </a:lnTo>
                <a:lnTo>
                  <a:pt x="3234088" y="282482"/>
                </a:lnTo>
                <a:lnTo>
                  <a:pt x="3116147" y="226417"/>
                </a:lnTo>
                <a:lnTo>
                  <a:pt x="2991098" y="175817"/>
                </a:lnTo>
                <a:lnTo>
                  <a:pt x="2859447" y="130984"/>
                </a:lnTo>
                <a:lnTo>
                  <a:pt x="2721697" y="92219"/>
                </a:lnTo>
                <a:lnTo>
                  <a:pt x="2578351" y="59826"/>
                </a:lnTo>
                <a:lnTo>
                  <a:pt x="2429915" y="34105"/>
                </a:lnTo>
                <a:lnTo>
                  <a:pt x="2276892" y="15359"/>
                </a:lnTo>
                <a:lnTo>
                  <a:pt x="2119786" y="3890"/>
                </a:lnTo>
                <a:lnTo>
                  <a:pt x="1959102" y="0"/>
                </a:lnTo>
                <a:lnTo>
                  <a:pt x="1798417" y="3890"/>
                </a:lnTo>
                <a:lnTo>
                  <a:pt x="1641311" y="15359"/>
                </a:lnTo>
                <a:lnTo>
                  <a:pt x="1488288" y="34105"/>
                </a:lnTo>
                <a:lnTo>
                  <a:pt x="1339852" y="59826"/>
                </a:lnTo>
                <a:lnTo>
                  <a:pt x="1196506" y="92219"/>
                </a:lnTo>
                <a:lnTo>
                  <a:pt x="1058756" y="130984"/>
                </a:lnTo>
                <a:lnTo>
                  <a:pt x="927105" y="175817"/>
                </a:lnTo>
                <a:lnTo>
                  <a:pt x="802056" y="226417"/>
                </a:lnTo>
                <a:lnTo>
                  <a:pt x="684115" y="282482"/>
                </a:lnTo>
                <a:lnTo>
                  <a:pt x="573786" y="343709"/>
                </a:lnTo>
                <a:lnTo>
                  <a:pt x="471571" y="409797"/>
                </a:lnTo>
                <a:lnTo>
                  <a:pt x="377976" y="480444"/>
                </a:lnTo>
                <a:lnTo>
                  <a:pt x="293504" y="555347"/>
                </a:lnTo>
                <a:lnTo>
                  <a:pt x="218660" y="634204"/>
                </a:lnTo>
                <a:lnTo>
                  <a:pt x="153947" y="716714"/>
                </a:lnTo>
                <a:lnTo>
                  <a:pt x="99870" y="802574"/>
                </a:lnTo>
                <a:lnTo>
                  <a:pt x="56933" y="891483"/>
                </a:lnTo>
                <a:lnTo>
                  <a:pt x="25639" y="983138"/>
                </a:lnTo>
                <a:lnTo>
                  <a:pt x="6493" y="1077238"/>
                </a:lnTo>
                <a:lnTo>
                  <a:pt x="0" y="1173480"/>
                </a:lnTo>
                <a:close/>
              </a:path>
            </a:pathLst>
          </a:custGeom>
          <a:ln w="9144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19352" y="1186040"/>
            <a:ext cx="3425952" cy="19396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06323" y="991905"/>
            <a:ext cx="1326515" cy="626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0" indent="-177800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191135" algn="l"/>
              </a:tabLst>
            </a:pPr>
            <a:r>
              <a:rPr sz="2400" b="1" spc="-114" dirty="0">
                <a:latin typeface="Arial Narrow"/>
                <a:cs typeface="Arial Narrow"/>
              </a:rPr>
              <a:t>V</a:t>
            </a:r>
            <a:r>
              <a:rPr sz="2400" b="1" spc="-5" dirty="0">
                <a:latin typeface="Arial Narrow"/>
                <a:cs typeface="Arial Narrow"/>
              </a:rPr>
              <a:t>ariety</a:t>
            </a:r>
            <a:endParaRPr sz="24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600" spc="-10" dirty="0">
                <a:latin typeface="Arial Narrow"/>
                <a:cs typeface="Arial Narrow"/>
              </a:rPr>
              <a:t>Di</a:t>
            </a:r>
            <a:r>
              <a:rPr sz="1600" spc="-35" dirty="0">
                <a:latin typeface="Arial Narrow"/>
                <a:cs typeface="Arial Narrow"/>
              </a:rPr>
              <a:t>f</a:t>
            </a:r>
            <a:r>
              <a:rPr sz="1600" spc="-10" dirty="0">
                <a:latin typeface="Arial Narrow"/>
                <a:cs typeface="Arial Narrow"/>
              </a:rPr>
              <a:t>ferent so</a:t>
            </a:r>
            <a:r>
              <a:rPr sz="1600" spc="-5" dirty="0">
                <a:latin typeface="Arial Narrow"/>
                <a:cs typeface="Arial Narrow"/>
              </a:rPr>
              <a:t>u</a:t>
            </a:r>
            <a:r>
              <a:rPr sz="1600" spc="-10" dirty="0">
                <a:latin typeface="Arial Narrow"/>
                <a:cs typeface="Arial Narrow"/>
              </a:rPr>
              <a:t>rces.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dirty="0">
                <a:latin typeface="Arial Narrow"/>
                <a:cs typeface="Arial Narrow"/>
              </a:rPr>
              <a:t>ata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Co</a:t>
            </a:r>
            <a:r>
              <a:rPr sz="1800" b="1" dirty="0">
                <a:latin typeface="Arial Narrow"/>
                <a:cs typeface="Arial Narrow"/>
              </a:rPr>
              <a:t>nc</a:t>
            </a:r>
            <a:r>
              <a:rPr sz="1800" b="1" spc="-10" dirty="0">
                <a:latin typeface="Arial Narrow"/>
                <a:cs typeface="Arial Narrow"/>
              </a:rPr>
              <a:t>ept</a:t>
            </a:r>
            <a:r>
              <a:rPr sz="1800" b="1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b="1" spc="-95" dirty="0">
                <a:latin typeface="Arial Narrow"/>
                <a:cs typeface="Arial Narrow"/>
              </a:rPr>
              <a:t>V</a:t>
            </a:r>
            <a:r>
              <a:rPr sz="1800" b="1" spc="-10" dirty="0">
                <a:latin typeface="Arial Narrow"/>
                <a:cs typeface="Arial Narrow"/>
              </a:rPr>
              <a:t>ari</a:t>
            </a:r>
            <a:r>
              <a:rPr sz="1800" b="1" dirty="0">
                <a:latin typeface="Arial Narrow"/>
                <a:cs typeface="Arial Narrow"/>
              </a:rPr>
              <a:t>ety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239511" y="1284732"/>
            <a:ext cx="1147572" cy="9204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13859" y="1903476"/>
            <a:ext cx="842772" cy="8442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91328" y="2276855"/>
            <a:ext cx="1418844" cy="6370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43371" y="4395215"/>
            <a:ext cx="1299972" cy="8610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81955" y="5326379"/>
            <a:ext cx="1312164" cy="8336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05939" y="3006851"/>
            <a:ext cx="1031748" cy="104546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43683" y="5186171"/>
            <a:ext cx="1208532" cy="8397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31108" y="5326379"/>
            <a:ext cx="1072896" cy="107137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229355" y="3098292"/>
            <a:ext cx="2496312" cy="166420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304032" y="2462783"/>
            <a:ext cx="1944624" cy="6477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786371" y="2304288"/>
            <a:ext cx="1286255" cy="245059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21663" y="3837432"/>
            <a:ext cx="1676400" cy="130911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01511" y="3290315"/>
            <a:ext cx="1057656" cy="108051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323" y="991905"/>
            <a:ext cx="2602230" cy="626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0" indent="-177800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191135" algn="l"/>
              </a:tabLst>
            </a:pPr>
            <a:r>
              <a:rPr sz="2400" b="1" spc="-114" dirty="0">
                <a:latin typeface="Arial Narrow"/>
                <a:cs typeface="Arial Narrow"/>
              </a:rPr>
              <a:t>V</a:t>
            </a:r>
            <a:r>
              <a:rPr sz="2400" b="1" spc="-5" dirty="0">
                <a:latin typeface="Arial Narrow"/>
                <a:cs typeface="Arial Narrow"/>
              </a:rPr>
              <a:t>ariety</a:t>
            </a:r>
            <a:endParaRPr sz="24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600" b="1" u="heavy" spc="-10" dirty="0">
                <a:latin typeface="Arial Narrow"/>
                <a:cs typeface="Arial Narrow"/>
              </a:rPr>
              <a:t>St</a:t>
            </a:r>
            <a:r>
              <a:rPr sz="1600" b="1" u="heavy" spc="-20" dirty="0">
                <a:latin typeface="Arial Narrow"/>
                <a:cs typeface="Arial Narrow"/>
              </a:rPr>
              <a:t>r</a:t>
            </a:r>
            <a:r>
              <a:rPr sz="1600" b="1" u="heavy" spc="-10" dirty="0">
                <a:latin typeface="Arial Narrow"/>
                <a:cs typeface="Arial Narrow"/>
              </a:rPr>
              <a:t>u</a:t>
            </a:r>
            <a:r>
              <a:rPr sz="1600" b="1" u="heavy" spc="-5" dirty="0">
                <a:latin typeface="Arial Narrow"/>
                <a:cs typeface="Arial Narrow"/>
              </a:rPr>
              <a:t>c</a:t>
            </a:r>
            <a:r>
              <a:rPr sz="1600" b="1" u="heavy" spc="-10" dirty="0">
                <a:latin typeface="Arial Narrow"/>
                <a:cs typeface="Arial Narrow"/>
              </a:rPr>
              <a:t>tured</a:t>
            </a:r>
            <a:r>
              <a:rPr sz="1600" b="1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u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st</a:t>
            </a:r>
            <a:r>
              <a:rPr sz="1600" spc="-15" dirty="0">
                <a:latin typeface="Arial Narrow"/>
                <a:cs typeface="Arial Narrow"/>
              </a:rPr>
              <a:t>r</a:t>
            </a:r>
            <a:r>
              <a:rPr sz="1600" spc="-10" dirty="0">
                <a:latin typeface="Arial Narrow"/>
                <a:cs typeface="Arial Narrow"/>
              </a:rPr>
              <a:t>u</a:t>
            </a:r>
            <a:r>
              <a:rPr sz="1600" spc="-5" dirty="0">
                <a:latin typeface="Arial Narrow"/>
                <a:cs typeface="Arial Narrow"/>
              </a:rPr>
              <a:t>c</a:t>
            </a:r>
            <a:r>
              <a:rPr sz="1600" spc="-10" dirty="0">
                <a:latin typeface="Arial Narrow"/>
                <a:cs typeface="Arial Narrow"/>
              </a:rPr>
              <a:t>tured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5" dirty="0">
                <a:latin typeface="Arial Narrow"/>
                <a:cs typeface="Arial Narrow"/>
              </a:rPr>
              <a:t>ata.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dirty="0">
                <a:latin typeface="Arial Narrow"/>
                <a:cs typeface="Arial Narrow"/>
              </a:rPr>
              <a:t>ata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Co</a:t>
            </a:r>
            <a:r>
              <a:rPr sz="1800" b="1" dirty="0">
                <a:latin typeface="Arial Narrow"/>
                <a:cs typeface="Arial Narrow"/>
              </a:rPr>
              <a:t>nc</a:t>
            </a:r>
            <a:r>
              <a:rPr sz="1800" b="1" spc="-10" dirty="0">
                <a:latin typeface="Arial Narrow"/>
                <a:cs typeface="Arial Narrow"/>
              </a:rPr>
              <a:t>ept</a:t>
            </a:r>
            <a:r>
              <a:rPr sz="1800" b="1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b="1" spc="-95" dirty="0">
                <a:latin typeface="Arial Narrow"/>
                <a:cs typeface="Arial Narrow"/>
              </a:rPr>
              <a:t>V</a:t>
            </a:r>
            <a:r>
              <a:rPr sz="1800" b="1" spc="-10" dirty="0">
                <a:latin typeface="Arial Narrow"/>
                <a:cs typeface="Arial Narrow"/>
              </a:rPr>
              <a:t>ari</a:t>
            </a:r>
            <a:r>
              <a:rPr sz="1800" b="1" dirty="0">
                <a:latin typeface="Arial Narrow"/>
                <a:cs typeface="Arial Narrow"/>
              </a:rPr>
              <a:t>ety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0287" y="1853171"/>
            <a:ext cx="6587871" cy="42622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27532" y="1880616"/>
            <a:ext cx="6502908" cy="41772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7532" y="2576829"/>
            <a:ext cx="6503034" cy="696595"/>
          </a:xfrm>
          <a:custGeom>
            <a:avLst/>
            <a:gdLst/>
            <a:ahLst/>
            <a:cxnLst/>
            <a:rect l="l" t="t" r="r" b="b"/>
            <a:pathLst>
              <a:path w="6503034" h="696595">
                <a:moveTo>
                  <a:pt x="6502908" y="0"/>
                </a:moveTo>
                <a:lnTo>
                  <a:pt x="6492129" y="57106"/>
                </a:lnTo>
                <a:lnTo>
                  <a:pt x="6460353" y="112941"/>
                </a:lnTo>
                <a:lnTo>
                  <a:pt x="6408415" y="167323"/>
                </a:lnTo>
                <a:lnTo>
                  <a:pt x="6337151" y="220075"/>
                </a:lnTo>
                <a:lnTo>
                  <a:pt x="6247399" y="271018"/>
                </a:lnTo>
                <a:lnTo>
                  <a:pt x="6139996" y="319971"/>
                </a:lnTo>
                <a:lnTo>
                  <a:pt x="6015777" y="366756"/>
                </a:lnTo>
                <a:lnTo>
                  <a:pt x="5875580" y="411195"/>
                </a:lnTo>
                <a:lnTo>
                  <a:pt x="5720242" y="453108"/>
                </a:lnTo>
                <a:lnTo>
                  <a:pt x="5550598" y="492315"/>
                </a:lnTo>
                <a:lnTo>
                  <a:pt x="5367486" y="528638"/>
                </a:lnTo>
                <a:lnTo>
                  <a:pt x="5171742" y="561898"/>
                </a:lnTo>
                <a:lnTo>
                  <a:pt x="4964204" y="591916"/>
                </a:lnTo>
                <a:lnTo>
                  <a:pt x="4745707" y="618512"/>
                </a:lnTo>
                <a:lnTo>
                  <a:pt x="4517088" y="641508"/>
                </a:lnTo>
                <a:lnTo>
                  <a:pt x="4279184" y="660725"/>
                </a:lnTo>
                <a:lnTo>
                  <a:pt x="4032832" y="675982"/>
                </a:lnTo>
                <a:lnTo>
                  <a:pt x="3778869" y="687103"/>
                </a:lnTo>
                <a:lnTo>
                  <a:pt x="3518130" y="693906"/>
                </a:lnTo>
                <a:lnTo>
                  <a:pt x="3251454" y="696214"/>
                </a:lnTo>
                <a:lnTo>
                  <a:pt x="2984777" y="693906"/>
                </a:lnTo>
                <a:lnTo>
                  <a:pt x="2724038" y="687103"/>
                </a:lnTo>
                <a:lnTo>
                  <a:pt x="2470075" y="675982"/>
                </a:lnTo>
                <a:lnTo>
                  <a:pt x="2223723" y="660725"/>
                </a:lnTo>
                <a:lnTo>
                  <a:pt x="1985819" y="641508"/>
                </a:lnTo>
                <a:lnTo>
                  <a:pt x="1757200" y="618512"/>
                </a:lnTo>
                <a:lnTo>
                  <a:pt x="1538703" y="591916"/>
                </a:lnTo>
                <a:lnTo>
                  <a:pt x="1331165" y="561898"/>
                </a:lnTo>
                <a:lnTo>
                  <a:pt x="1135421" y="528638"/>
                </a:lnTo>
                <a:lnTo>
                  <a:pt x="952309" y="492315"/>
                </a:lnTo>
                <a:lnTo>
                  <a:pt x="782665" y="453108"/>
                </a:lnTo>
                <a:lnTo>
                  <a:pt x="627327" y="411195"/>
                </a:lnTo>
                <a:lnTo>
                  <a:pt x="487130" y="366756"/>
                </a:lnTo>
                <a:lnTo>
                  <a:pt x="362911" y="319971"/>
                </a:lnTo>
                <a:lnTo>
                  <a:pt x="255508" y="271018"/>
                </a:lnTo>
                <a:lnTo>
                  <a:pt x="165756" y="220075"/>
                </a:lnTo>
                <a:lnTo>
                  <a:pt x="94492" y="167323"/>
                </a:lnTo>
                <a:lnTo>
                  <a:pt x="42554" y="112941"/>
                </a:lnTo>
                <a:lnTo>
                  <a:pt x="10778" y="57106"/>
                </a:ln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7532" y="1880616"/>
            <a:ext cx="6503034" cy="4177665"/>
          </a:xfrm>
          <a:custGeom>
            <a:avLst/>
            <a:gdLst/>
            <a:ahLst/>
            <a:cxnLst/>
            <a:rect l="l" t="t" r="r" b="b"/>
            <a:pathLst>
              <a:path w="6503034" h="4177665">
                <a:moveTo>
                  <a:pt x="0" y="696213"/>
                </a:moveTo>
                <a:lnTo>
                  <a:pt x="10778" y="639107"/>
                </a:lnTo>
                <a:lnTo>
                  <a:pt x="42554" y="583272"/>
                </a:lnTo>
                <a:lnTo>
                  <a:pt x="94492" y="528890"/>
                </a:lnTo>
                <a:lnTo>
                  <a:pt x="165756" y="476138"/>
                </a:lnTo>
                <a:lnTo>
                  <a:pt x="255508" y="425196"/>
                </a:lnTo>
                <a:lnTo>
                  <a:pt x="362911" y="376242"/>
                </a:lnTo>
                <a:lnTo>
                  <a:pt x="487130" y="329457"/>
                </a:lnTo>
                <a:lnTo>
                  <a:pt x="627327" y="285018"/>
                </a:lnTo>
                <a:lnTo>
                  <a:pt x="782665" y="243105"/>
                </a:lnTo>
                <a:lnTo>
                  <a:pt x="952309" y="203898"/>
                </a:lnTo>
                <a:lnTo>
                  <a:pt x="1135421" y="167575"/>
                </a:lnTo>
                <a:lnTo>
                  <a:pt x="1331165" y="134315"/>
                </a:lnTo>
                <a:lnTo>
                  <a:pt x="1538703" y="104297"/>
                </a:lnTo>
                <a:lnTo>
                  <a:pt x="1757200" y="77701"/>
                </a:lnTo>
                <a:lnTo>
                  <a:pt x="1985819" y="54705"/>
                </a:lnTo>
                <a:lnTo>
                  <a:pt x="2223723" y="35488"/>
                </a:lnTo>
                <a:lnTo>
                  <a:pt x="2470075" y="20231"/>
                </a:lnTo>
                <a:lnTo>
                  <a:pt x="2724038" y="9110"/>
                </a:lnTo>
                <a:lnTo>
                  <a:pt x="2984777" y="2307"/>
                </a:lnTo>
                <a:lnTo>
                  <a:pt x="3251454" y="0"/>
                </a:lnTo>
                <a:lnTo>
                  <a:pt x="3518130" y="2307"/>
                </a:lnTo>
                <a:lnTo>
                  <a:pt x="3778869" y="9110"/>
                </a:lnTo>
                <a:lnTo>
                  <a:pt x="4032832" y="20231"/>
                </a:lnTo>
                <a:lnTo>
                  <a:pt x="4279184" y="35488"/>
                </a:lnTo>
                <a:lnTo>
                  <a:pt x="4517088" y="54705"/>
                </a:lnTo>
                <a:lnTo>
                  <a:pt x="4745707" y="77701"/>
                </a:lnTo>
                <a:lnTo>
                  <a:pt x="4964204" y="104297"/>
                </a:lnTo>
                <a:lnTo>
                  <a:pt x="5171742" y="134315"/>
                </a:lnTo>
                <a:lnTo>
                  <a:pt x="5367486" y="167575"/>
                </a:lnTo>
                <a:lnTo>
                  <a:pt x="5550598" y="203898"/>
                </a:lnTo>
                <a:lnTo>
                  <a:pt x="5720242" y="243105"/>
                </a:lnTo>
                <a:lnTo>
                  <a:pt x="5875580" y="285018"/>
                </a:lnTo>
                <a:lnTo>
                  <a:pt x="6015777" y="329457"/>
                </a:lnTo>
                <a:lnTo>
                  <a:pt x="6139996" y="376242"/>
                </a:lnTo>
                <a:lnTo>
                  <a:pt x="6247399" y="425195"/>
                </a:lnTo>
                <a:lnTo>
                  <a:pt x="6337151" y="476138"/>
                </a:lnTo>
                <a:lnTo>
                  <a:pt x="6408415" y="528890"/>
                </a:lnTo>
                <a:lnTo>
                  <a:pt x="6460353" y="583272"/>
                </a:lnTo>
                <a:lnTo>
                  <a:pt x="6492129" y="639107"/>
                </a:lnTo>
                <a:lnTo>
                  <a:pt x="6502908" y="696213"/>
                </a:lnTo>
                <a:lnTo>
                  <a:pt x="6502908" y="3481070"/>
                </a:lnTo>
                <a:lnTo>
                  <a:pt x="6492129" y="3538169"/>
                </a:lnTo>
                <a:lnTo>
                  <a:pt x="6460353" y="3593998"/>
                </a:lnTo>
                <a:lnTo>
                  <a:pt x="6408415" y="3648377"/>
                </a:lnTo>
                <a:lnTo>
                  <a:pt x="6337151" y="3701126"/>
                </a:lnTo>
                <a:lnTo>
                  <a:pt x="6247399" y="3752066"/>
                </a:lnTo>
                <a:lnTo>
                  <a:pt x="6139996" y="3801019"/>
                </a:lnTo>
                <a:lnTo>
                  <a:pt x="6015777" y="3847804"/>
                </a:lnTo>
                <a:lnTo>
                  <a:pt x="5875580" y="3892243"/>
                </a:lnTo>
                <a:lnTo>
                  <a:pt x="5720242" y="3934157"/>
                </a:lnTo>
                <a:lnTo>
                  <a:pt x="5550598" y="3973366"/>
                </a:lnTo>
                <a:lnTo>
                  <a:pt x="5367486" y="4009691"/>
                </a:lnTo>
                <a:lnTo>
                  <a:pt x="5171742" y="4042954"/>
                </a:lnTo>
                <a:lnTo>
                  <a:pt x="4964204" y="4072974"/>
                </a:lnTo>
                <a:lnTo>
                  <a:pt x="4745707" y="4099573"/>
                </a:lnTo>
                <a:lnTo>
                  <a:pt x="4517088" y="4122571"/>
                </a:lnTo>
                <a:lnTo>
                  <a:pt x="4279184" y="4141790"/>
                </a:lnTo>
                <a:lnTo>
                  <a:pt x="4032832" y="4157049"/>
                </a:lnTo>
                <a:lnTo>
                  <a:pt x="3778869" y="4168171"/>
                </a:lnTo>
                <a:lnTo>
                  <a:pt x="3518130" y="4174976"/>
                </a:lnTo>
                <a:lnTo>
                  <a:pt x="3251454" y="4177284"/>
                </a:lnTo>
                <a:lnTo>
                  <a:pt x="2984777" y="4174976"/>
                </a:lnTo>
                <a:lnTo>
                  <a:pt x="2724038" y="4168171"/>
                </a:lnTo>
                <a:lnTo>
                  <a:pt x="2470075" y="4157049"/>
                </a:lnTo>
                <a:lnTo>
                  <a:pt x="2223723" y="4141790"/>
                </a:lnTo>
                <a:lnTo>
                  <a:pt x="1985819" y="4122571"/>
                </a:lnTo>
                <a:lnTo>
                  <a:pt x="1757200" y="4099573"/>
                </a:lnTo>
                <a:lnTo>
                  <a:pt x="1538703" y="4072974"/>
                </a:lnTo>
                <a:lnTo>
                  <a:pt x="1331165" y="4042954"/>
                </a:lnTo>
                <a:lnTo>
                  <a:pt x="1135421" y="4009691"/>
                </a:lnTo>
                <a:lnTo>
                  <a:pt x="952309" y="3973366"/>
                </a:lnTo>
                <a:lnTo>
                  <a:pt x="782665" y="3934157"/>
                </a:lnTo>
                <a:lnTo>
                  <a:pt x="627327" y="3892243"/>
                </a:lnTo>
                <a:lnTo>
                  <a:pt x="487130" y="3847804"/>
                </a:lnTo>
                <a:lnTo>
                  <a:pt x="362911" y="3801019"/>
                </a:lnTo>
                <a:lnTo>
                  <a:pt x="255508" y="3752066"/>
                </a:lnTo>
                <a:lnTo>
                  <a:pt x="165756" y="3701126"/>
                </a:lnTo>
                <a:lnTo>
                  <a:pt x="94492" y="3648377"/>
                </a:lnTo>
                <a:lnTo>
                  <a:pt x="42554" y="3593998"/>
                </a:lnTo>
                <a:lnTo>
                  <a:pt x="10778" y="3538169"/>
                </a:lnTo>
                <a:lnTo>
                  <a:pt x="0" y="3481070"/>
                </a:lnTo>
                <a:lnTo>
                  <a:pt x="0" y="69621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50941" y="2845689"/>
            <a:ext cx="1856739" cy="259079"/>
          </a:xfrm>
          <a:custGeom>
            <a:avLst/>
            <a:gdLst/>
            <a:ahLst/>
            <a:cxnLst/>
            <a:rect l="l" t="t" r="r" b="b"/>
            <a:pathLst>
              <a:path w="1856740" h="259080">
                <a:moveTo>
                  <a:pt x="0" y="259079"/>
                </a:moveTo>
                <a:lnTo>
                  <a:pt x="1856613" y="259079"/>
                </a:lnTo>
                <a:lnTo>
                  <a:pt x="1856613" y="0"/>
                </a:lnTo>
                <a:lnTo>
                  <a:pt x="0" y="0"/>
                </a:lnTo>
                <a:lnTo>
                  <a:pt x="0" y="25907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05377" y="2845689"/>
            <a:ext cx="1345565" cy="259079"/>
          </a:xfrm>
          <a:custGeom>
            <a:avLst/>
            <a:gdLst/>
            <a:ahLst/>
            <a:cxnLst/>
            <a:rect l="l" t="t" r="r" b="b"/>
            <a:pathLst>
              <a:path w="1345564" h="259080">
                <a:moveTo>
                  <a:pt x="0" y="259079"/>
                </a:moveTo>
                <a:lnTo>
                  <a:pt x="1345564" y="259079"/>
                </a:lnTo>
                <a:lnTo>
                  <a:pt x="1345564" y="0"/>
                </a:lnTo>
                <a:lnTo>
                  <a:pt x="0" y="0"/>
                </a:lnTo>
                <a:lnTo>
                  <a:pt x="0" y="25907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32327" y="2845689"/>
            <a:ext cx="773430" cy="259079"/>
          </a:xfrm>
          <a:custGeom>
            <a:avLst/>
            <a:gdLst/>
            <a:ahLst/>
            <a:cxnLst/>
            <a:rect l="l" t="t" r="r" b="b"/>
            <a:pathLst>
              <a:path w="773429" h="259080">
                <a:moveTo>
                  <a:pt x="0" y="259079"/>
                </a:moveTo>
                <a:lnTo>
                  <a:pt x="773125" y="259079"/>
                </a:lnTo>
                <a:lnTo>
                  <a:pt x="773125" y="0"/>
                </a:lnTo>
                <a:lnTo>
                  <a:pt x="0" y="0"/>
                </a:lnTo>
                <a:lnTo>
                  <a:pt x="0" y="25907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07210" y="2845689"/>
            <a:ext cx="1325245" cy="259079"/>
          </a:xfrm>
          <a:custGeom>
            <a:avLst/>
            <a:gdLst/>
            <a:ahLst/>
            <a:cxnLst/>
            <a:rect l="l" t="t" r="r" b="b"/>
            <a:pathLst>
              <a:path w="1325245" h="259080">
                <a:moveTo>
                  <a:pt x="0" y="259079"/>
                </a:moveTo>
                <a:lnTo>
                  <a:pt x="1325118" y="259079"/>
                </a:lnTo>
                <a:lnTo>
                  <a:pt x="1325118" y="0"/>
                </a:lnTo>
                <a:lnTo>
                  <a:pt x="0" y="0"/>
                </a:lnTo>
                <a:lnTo>
                  <a:pt x="0" y="25907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50941" y="2839339"/>
            <a:ext cx="0" cy="271780"/>
          </a:xfrm>
          <a:custGeom>
            <a:avLst/>
            <a:gdLst/>
            <a:ahLst/>
            <a:cxnLst/>
            <a:rect l="l" t="t" r="r" b="b"/>
            <a:pathLst>
              <a:path h="271780">
                <a:moveTo>
                  <a:pt x="0" y="0"/>
                </a:moveTo>
                <a:lnTo>
                  <a:pt x="0" y="27178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05377" y="2839339"/>
            <a:ext cx="0" cy="271780"/>
          </a:xfrm>
          <a:custGeom>
            <a:avLst/>
            <a:gdLst/>
            <a:ahLst/>
            <a:cxnLst/>
            <a:rect l="l" t="t" r="r" b="b"/>
            <a:pathLst>
              <a:path h="271780">
                <a:moveTo>
                  <a:pt x="0" y="0"/>
                </a:moveTo>
                <a:lnTo>
                  <a:pt x="0" y="27178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32327" y="2839339"/>
            <a:ext cx="0" cy="271780"/>
          </a:xfrm>
          <a:custGeom>
            <a:avLst/>
            <a:gdLst/>
            <a:ahLst/>
            <a:cxnLst/>
            <a:rect l="l" t="t" r="r" b="b"/>
            <a:pathLst>
              <a:path h="271780">
                <a:moveTo>
                  <a:pt x="0" y="0"/>
                </a:moveTo>
                <a:lnTo>
                  <a:pt x="0" y="27178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07555" y="2839339"/>
            <a:ext cx="0" cy="271780"/>
          </a:xfrm>
          <a:custGeom>
            <a:avLst/>
            <a:gdLst/>
            <a:ahLst/>
            <a:cxnLst/>
            <a:rect l="l" t="t" r="r" b="b"/>
            <a:pathLst>
              <a:path h="271780">
                <a:moveTo>
                  <a:pt x="0" y="0"/>
                </a:moveTo>
                <a:lnTo>
                  <a:pt x="0" y="27178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07210" y="2839339"/>
            <a:ext cx="0" cy="271780"/>
          </a:xfrm>
          <a:custGeom>
            <a:avLst/>
            <a:gdLst/>
            <a:ahLst/>
            <a:cxnLst/>
            <a:rect l="l" t="t" r="r" b="b"/>
            <a:pathLst>
              <a:path h="271780">
                <a:moveTo>
                  <a:pt x="0" y="0"/>
                </a:moveTo>
                <a:lnTo>
                  <a:pt x="0" y="27178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00860" y="2845689"/>
            <a:ext cx="5313045" cy="0"/>
          </a:xfrm>
          <a:custGeom>
            <a:avLst/>
            <a:gdLst/>
            <a:ahLst/>
            <a:cxnLst/>
            <a:rect l="l" t="t" r="r" b="b"/>
            <a:pathLst>
              <a:path w="5313045">
                <a:moveTo>
                  <a:pt x="0" y="0"/>
                </a:moveTo>
                <a:lnTo>
                  <a:pt x="5313045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00860" y="3104769"/>
            <a:ext cx="5313045" cy="0"/>
          </a:xfrm>
          <a:custGeom>
            <a:avLst/>
            <a:gdLst/>
            <a:ahLst/>
            <a:cxnLst/>
            <a:rect l="l" t="t" r="r" b="b"/>
            <a:pathLst>
              <a:path w="5313045">
                <a:moveTo>
                  <a:pt x="0" y="0"/>
                </a:moveTo>
                <a:lnTo>
                  <a:pt x="5313045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331967" y="2907029"/>
            <a:ext cx="492759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Ad</a:t>
            </a:r>
            <a:r>
              <a:rPr sz="1100" b="1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ss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986276" y="2907029"/>
            <a:ext cx="65849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umbe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1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212973" y="2907029"/>
            <a:ext cx="28765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Ye</a:t>
            </a:r>
            <a:r>
              <a:rPr sz="1100" b="1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887727" y="2907029"/>
            <a:ext cx="37147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100" b="1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me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875276" y="3182111"/>
            <a:ext cx="1854200" cy="426720"/>
          </a:xfrm>
          <a:custGeom>
            <a:avLst/>
            <a:gdLst/>
            <a:ahLst/>
            <a:cxnLst/>
            <a:rect l="l" t="t" r="r" b="b"/>
            <a:pathLst>
              <a:path w="1854200" h="426720">
                <a:moveTo>
                  <a:pt x="0" y="426719"/>
                </a:moveTo>
                <a:lnTo>
                  <a:pt x="1854200" y="426719"/>
                </a:lnTo>
                <a:lnTo>
                  <a:pt x="1854200" y="0"/>
                </a:lnTo>
                <a:lnTo>
                  <a:pt x="0" y="0"/>
                </a:lnTo>
                <a:lnTo>
                  <a:pt x="0" y="4267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529710" y="3182111"/>
            <a:ext cx="1345565" cy="426720"/>
          </a:xfrm>
          <a:custGeom>
            <a:avLst/>
            <a:gdLst/>
            <a:ahLst/>
            <a:cxnLst/>
            <a:rect l="l" t="t" r="r" b="b"/>
            <a:pathLst>
              <a:path w="1345564" h="426720">
                <a:moveTo>
                  <a:pt x="0" y="426719"/>
                </a:moveTo>
                <a:lnTo>
                  <a:pt x="1345564" y="426719"/>
                </a:lnTo>
                <a:lnTo>
                  <a:pt x="1345564" y="0"/>
                </a:lnTo>
                <a:lnTo>
                  <a:pt x="0" y="0"/>
                </a:lnTo>
                <a:lnTo>
                  <a:pt x="0" y="4267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745485" y="3182111"/>
            <a:ext cx="784860" cy="426720"/>
          </a:xfrm>
          <a:custGeom>
            <a:avLst/>
            <a:gdLst/>
            <a:ahLst/>
            <a:cxnLst/>
            <a:rect l="l" t="t" r="r" b="b"/>
            <a:pathLst>
              <a:path w="784860" h="426720">
                <a:moveTo>
                  <a:pt x="0" y="426719"/>
                </a:moveTo>
                <a:lnTo>
                  <a:pt x="784250" y="426719"/>
                </a:lnTo>
                <a:lnTo>
                  <a:pt x="784250" y="0"/>
                </a:lnTo>
                <a:lnTo>
                  <a:pt x="0" y="0"/>
                </a:lnTo>
                <a:lnTo>
                  <a:pt x="0" y="4267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29130" y="3182111"/>
            <a:ext cx="1316355" cy="426720"/>
          </a:xfrm>
          <a:custGeom>
            <a:avLst/>
            <a:gdLst/>
            <a:ahLst/>
            <a:cxnLst/>
            <a:rect l="l" t="t" r="r" b="b"/>
            <a:pathLst>
              <a:path w="1316355" h="426720">
                <a:moveTo>
                  <a:pt x="0" y="426719"/>
                </a:moveTo>
                <a:lnTo>
                  <a:pt x="1316355" y="426719"/>
                </a:lnTo>
                <a:lnTo>
                  <a:pt x="1316355" y="0"/>
                </a:lnTo>
                <a:lnTo>
                  <a:pt x="0" y="0"/>
                </a:lnTo>
                <a:lnTo>
                  <a:pt x="0" y="4267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875276" y="3175761"/>
            <a:ext cx="0" cy="150495"/>
          </a:xfrm>
          <a:custGeom>
            <a:avLst/>
            <a:gdLst/>
            <a:ahLst/>
            <a:cxnLst/>
            <a:rect l="l" t="t" r="r" b="b"/>
            <a:pathLst>
              <a:path h="150495">
                <a:moveTo>
                  <a:pt x="0" y="0"/>
                </a:moveTo>
                <a:lnTo>
                  <a:pt x="0" y="15036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529710" y="3175761"/>
            <a:ext cx="0" cy="150495"/>
          </a:xfrm>
          <a:custGeom>
            <a:avLst/>
            <a:gdLst/>
            <a:ahLst/>
            <a:cxnLst/>
            <a:rect l="l" t="t" r="r" b="b"/>
            <a:pathLst>
              <a:path h="150495">
                <a:moveTo>
                  <a:pt x="0" y="0"/>
                </a:moveTo>
                <a:lnTo>
                  <a:pt x="0" y="15036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745485" y="3175761"/>
            <a:ext cx="0" cy="150495"/>
          </a:xfrm>
          <a:custGeom>
            <a:avLst/>
            <a:gdLst/>
            <a:ahLst/>
            <a:cxnLst/>
            <a:rect l="l" t="t" r="r" b="b"/>
            <a:pathLst>
              <a:path h="150495">
                <a:moveTo>
                  <a:pt x="0" y="0"/>
                </a:moveTo>
                <a:lnTo>
                  <a:pt x="0" y="15036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729476" y="3175761"/>
            <a:ext cx="0" cy="439420"/>
          </a:xfrm>
          <a:custGeom>
            <a:avLst/>
            <a:gdLst/>
            <a:ahLst/>
            <a:cxnLst/>
            <a:rect l="l" t="t" r="r" b="b"/>
            <a:pathLst>
              <a:path h="439420">
                <a:moveTo>
                  <a:pt x="0" y="0"/>
                </a:moveTo>
                <a:lnTo>
                  <a:pt x="0" y="43941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429130" y="3175761"/>
            <a:ext cx="0" cy="150495"/>
          </a:xfrm>
          <a:custGeom>
            <a:avLst/>
            <a:gdLst/>
            <a:ahLst/>
            <a:cxnLst/>
            <a:rect l="l" t="t" r="r" b="b"/>
            <a:pathLst>
              <a:path h="150495">
                <a:moveTo>
                  <a:pt x="0" y="0"/>
                </a:moveTo>
                <a:lnTo>
                  <a:pt x="0" y="15036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422780" y="3182111"/>
            <a:ext cx="5313045" cy="0"/>
          </a:xfrm>
          <a:custGeom>
            <a:avLst/>
            <a:gdLst/>
            <a:ahLst/>
            <a:cxnLst/>
            <a:rect l="l" t="t" r="r" b="b"/>
            <a:pathLst>
              <a:path w="5313045">
                <a:moveTo>
                  <a:pt x="0" y="0"/>
                </a:moveTo>
                <a:lnTo>
                  <a:pt x="5313045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03289" y="3608832"/>
            <a:ext cx="233045" cy="0"/>
          </a:xfrm>
          <a:custGeom>
            <a:avLst/>
            <a:gdLst/>
            <a:ahLst/>
            <a:cxnLst/>
            <a:rect l="l" t="t" r="r" b="b"/>
            <a:pathLst>
              <a:path w="233045">
                <a:moveTo>
                  <a:pt x="0" y="0"/>
                </a:moveTo>
                <a:lnTo>
                  <a:pt x="23253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956428" y="3241929"/>
            <a:ext cx="67754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>
                <a:latin typeface="Calibri"/>
                <a:cs typeface="Calibri"/>
              </a:rPr>
              <a:t>1</a:t>
            </a:r>
            <a:r>
              <a:rPr sz="1100" b="1" spc="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str</a:t>
            </a:r>
            <a:r>
              <a:rPr sz="1100" b="1" spc="-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Rest</a:t>
            </a:r>
            <a:r>
              <a:rPr sz="1100" b="1" spc="-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649089" y="3326129"/>
            <a:ext cx="1854200" cy="42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9405">
              <a:lnSpc>
                <a:spcPct val="100000"/>
              </a:lnSpc>
            </a:pPr>
            <a:r>
              <a:rPr sz="1100" b="1" dirty="0">
                <a:latin typeface="Calibri"/>
                <a:cs typeface="Calibri"/>
              </a:rPr>
              <a:t>67000  </a:t>
            </a:r>
            <a:r>
              <a:rPr sz="1100" b="1" spc="-10" dirty="0">
                <a:latin typeface="Calibri"/>
                <a:cs typeface="Calibri"/>
              </a:rPr>
              <a:t>S</a:t>
            </a:r>
            <a:r>
              <a:rPr sz="1100" b="1" dirty="0">
                <a:latin typeface="Calibri"/>
                <a:cs typeface="Calibri"/>
              </a:rPr>
              <a:t>trg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303523" y="3256153"/>
            <a:ext cx="1345565" cy="497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9405">
              <a:lnSpc>
                <a:spcPct val="100000"/>
              </a:lnSpc>
            </a:pPr>
            <a:r>
              <a:rPr sz="1100" b="1" dirty="0">
                <a:latin typeface="Calibri"/>
                <a:cs typeface="Calibri"/>
              </a:rPr>
              <a:t>5467364225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519298" y="3256153"/>
            <a:ext cx="784860" cy="497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9405">
              <a:lnSpc>
                <a:spcPct val="100000"/>
              </a:lnSpc>
            </a:pPr>
            <a:r>
              <a:rPr sz="1100" b="1" dirty="0">
                <a:latin typeface="Calibri"/>
                <a:cs typeface="Calibri"/>
              </a:rPr>
              <a:t>1980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202905" y="3256153"/>
            <a:ext cx="1316355" cy="497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9405">
              <a:lnSpc>
                <a:spcPct val="100000"/>
              </a:lnSpc>
            </a:pPr>
            <a:r>
              <a:rPr sz="1100" b="1" dirty="0">
                <a:latin typeface="Calibri"/>
                <a:cs typeface="Calibri"/>
              </a:rPr>
              <a:t>A</a:t>
            </a:r>
            <a:r>
              <a:rPr sz="1100" b="1" spc="5" dirty="0">
                <a:latin typeface="Calibri"/>
                <a:cs typeface="Calibri"/>
              </a:rPr>
              <a:t>l</a:t>
            </a:r>
            <a:r>
              <a:rPr sz="1100" b="1" spc="-5" dirty="0">
                <a:latin typeface="Calibri"/>
                <a:cs typeface="Calibri"/>
              </a:rPr>
              <a:t>fre</a:t>
            </a:r>
            <a:r>
              <a:rPr sz="1100" b="1" dirty="0">
                <a:latin typeface="Calibri"/>
                <a:cs typeface="Calibri"/>
              </a:rPr>
              <a:t>d</a:t>
            </a:r>
            <a:r>
              <a:rPr sz="1100" b="1" spc="-2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B</a:t>
            </a:r>
            <a:r>
              <a:rPr sz="1100" b="1" spc="-10" dirty="0">
                <a:latin typeface="Calibri"/>
                <a:cs typeface="Calibri"/>
              </a:rPr>
              <a:t>a</a:t>
            </a:r>
            <a:r>
              <a:rPr sz="1100" b="1" spc="-5" dirty="0">
                <a:latin typeface="Calibri"/>
                <a:cs typeface="Calibri"/>
              </a:rPr>
              <a:t>n</a:t>
            </a:r>
            <a:r>
              <a:rPr sz="1100" b="1" dirty="0">
                <a:latin typeface="Calibri"/>
                <a:cs typeface="Calibri"/>
              </a:rPr>
              <a:t>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649089" y="3326129"/>
            <a:ext cx="1854200" cy="426720"/>
          </a:xfrm>
          <a:custGeom>
            <a:avLst/>
            <a:gdLst/>
            <a:ahLst/>
            <a:cxnLst/>
            <a:rect l="l" t="t" r="r" b="b"/>
            <a:pathLst>
              <a:path w="1854200" h="426720">
                <a:moveTo>
                  <a:pt x="0" y="426720"/>
                </a:moveTo>
                <a:lnTo>
                  <a:pt x="1854199" y="426720"/>
                </a:lnTo>
                <a:lnTo>
                  <a:pt x="1854199" y="0"/>
                </a:lnTo>
                <a:lnTo>
                  <a:pt x="0" y="0"/>
                </a:lnTo>
                <a:lnTo>
                  <a:pt x="0" y="426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303523" y="3326129"/>
            <a:ext cx="1345565" cy="426720"/>
          </a:xfrm>
          <a:custGeom>
            <a:avLst/>
            <a:gdLst/>
            <a:ahLst/>
            <a:cxnLst/>
            <a:rect l="l" t="t" r="r" b="b"/>
            <a:pathLst>
              <a:path w="1345564" h="426720">
                <a:moveTo>
                  <a:pt x="0" y="426720"/>
                </a:moveTo>
                <a:lnTo>
                  <a:pt x="1345564" y="426720"/>
                </a:lnTo>
                <a:lnTo>
                  <a:pt x="1345564" y="0"/>
                </a:lnTo>
                <a:lnTo>
                  <a:pt x="0" y="0"/>
                </a:lnTo>
                <a:lnTo>
                  <a:pt x="0" y="426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519298" y="3326129"/>
            <a:ext cx="784860" cy="426720"/>
          </a:xfrm>
          <a:custGeom>
            <a:avLst/>
            <a:gdLst/>
            <a:ahLst/>
            <a:cxnLst/>
            <a:rect l="l" t="t" r="r" b="b"/>
            <a:pathLst>
              <a:path w="784860" h="426720">
                <a:moveTo>
                  <a:pt x="0" y="426720"/>
                </a:moveTo>
                <a:lnTo>
                  <a:pt x="784250" y="426720"/>
                </a:lnTo>
                <a:lnTo>
                  <a:pt x="784250" y="0"/>
                </a:lnTo>
                <a:lnTo>
                  <a:pt x="0" y="0"/>
                </a:lnTo>
                <a:lnTo>
                  <a:pt x="0" y="426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02905" y="3326129"/>
            <a:ext cx="1316355" cy="426720"/>
          </a:xfrm>
          <a:custGeom>
            <a:avLst/>
            <a:gdLst/>
            <a:ahLst/>
            <a:cxnLst/>
            <a:rect l="l" t="t" r="r" b="b"/>
            <a:pathLst>
              <a:path w="1316355" h="426720">
                <a:moveTo>
                  <a:pt x="0" y="426720"/>
                </a:moveTo>
                <a:lnTo>
                  <a:pt x="1316355" y="426720"/>
                </a:lnTo>
                <a:lnTo>
                  <a:pt x="1316355" y="0"/>
                </a:lnTo>
                <a:lnTo>
                  <a:pt x="0" y="0"/>
                </a:lnTo>
                <a:lnTo>
                  <a:pt x="0" y="426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649089" y="3319779"/>
            <a:ext cx="0" cy="150495"/>
          </a:xfrm>
          <a:custGeom>
            <a:avLst/>
            <a:gdLst/>
            <a:ahLst/>
            <a:cxnLst/>
            <a:rect l="l" t="t" r="r" b="b"/>
            <a:pathLst>
              <a:path h="150495">
                <a:moveTo>
                  <a:pt x="0" y="0"/>
                </a:moveTo>
                <a:lnTo>
                  <a:pt x="0" y="15036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303523" y="3319779"/>
            <a:ext cx="0" cy="150495"/>
          </a:xfrm>
          <a:custGeom>
            <a:avLst/>
            <a:gdLst/>
            <a:ahLst/>
            <a:cxnLst/>
            <a:rect l="l" t="t" r="r" b="b"/>
            <a:pathLst>
              <a:path h="150495">
                <a:moveTo>
                  <a:pt x="0" y="0"/>
                </a:moveTo>
                <a:lnTo>
                  <a:pt x="0" y="15036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519298" y="3319779"/>
            <a:ext cx="0" cy="150495"/>
          </a:xfrm>
          <a:custGeom>
            <a:avLst/>
            <a:gdLst/>
            <a:ahLst/>
            <a:cxnLst/>
            <a:rect l="l" t="t" r="r" b="b"/>
            <a:pathLst>
              <a:path h="150495">
                <a:moveTo>
                  <a:pt x="0" y="0"/>
                </a:moveTo>
                <a:lnTo>
                  <a:pt x="0" y="15036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503289" y="3319779"/>
            <a:ext cx="0" cy="439420"/>
          </a:xfrm>
          <a:custGeom>
            <a:avLst/>
            <a:gdLst/>
            <a:ahLst/>
            <a:cxnLst/>
            <a:rect l="l" t="t" r="r" b="b"/>
            <a:pathLst>
              <a:path h="439420">
                <a:moveTo>
                  <a:pt x="0" y="0"/>
                </a:moveTo>
                <a:lnTo>
                  <a:pt x="0" y="43942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202905" y="3319779"/>
            <a:ext cx="0" cy="150495"/>
          </a:xfrm>
          <a:custGeom>
            <a:avLst/>
            <a:gdLst/>
            <a:ahLst/>
            <a:cxnLst/>
            <a:rect l="l" t="t" r="r" b="b"/>
            <a:pathLst>
              <a:path h="150495">
                <a:moveTo>
                  <a:pt x="0" y="0"/>
                </a:moveTo>
                <a:lnTo>
                  <a:pt x="0" y="15036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96555" y="3326129"/>
            <a:ext cx="5313680" cy="0"/>
          </a:xfrm>
          <a:custGeom>
            <a:avLst/>
            <a:gdLst/>
            <a:ahLst/>
            <a:cxnLst/>
            <a:rect l="l" t="t" r="r" b="b"/>
            <a:pathLst>
              <a:path w="5313680">
                <a:moveTo>
                  <a:pt x="0" y="0"/>
                </a:moveTo>
                <a:lnTo>
                  <a:pt x="531308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277102" y="3752850"/>
            <a:ext cx="233045" cy="0"/>
          </a:xfrm>
          <a:custGeom>
            <a:avLst/>
            <a:gdLst/>
            <a:ahLst/>
            <a:cxnLst/>
            <a:rect l="l" t="t" r="r" b="b"/>
            <a:pathLst>
              <a:path w="233045">
                <a:moveTo>
                  <a:pt x="0" y="0"/>
                </a:moveTo>
                <a:lnTo>
                  <a:pt x="23253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4730241" y="3385591"/>
            <a:ext cx="677545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>
                <a:latin typeface="Calibri"/>
                <a:cs typeface="Calibri"/>
              </a:rPr>
              <a:t>1</a:t>
            </a:r>
            <a:r>
              <a:rPr sz="1100" b="1" spc="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str</a:t>
            </a:r>
            <a:r>
              <a:rPr sz="1100" b="1" spc="-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R</a:t>
            </a:r>
            <a:r>
              <a:rPr sz="1100" b="1" spc="-5" dirty="0">
                <a:latin typeface="Calibri"/>
                <a:cs typeface="Calibri"/>
              </a:rPr>
              <a:t>e</a:t>
            </a:r>
            <a:r>
              <a:rPr sz="1100" b="1" dirty="0">
                <a:latin typeface="Calibri"/>
                <a:cs typeface="Calibri"/>
              </a:rPr>
              <a:t>st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422902" y="3470147"/>
            <a:ext cx="1854200" cy="42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9405">
              <a:lnSpc>
                <a:spcPct val="100000"/>
              </a:lnSpc>
            </a:pPr>
            <a:r>
              <a:rPr sz="1100" b="1" dirty="0">
                <a:latin typeface="Calibri"/>
                <a:cs typeface="Calibri"/>
              </a:rPr>
              <a:t>67000  </a:t>
            </a:r>
            <a:r>
              <a:rPr sz="1100" b="1" spc="-10" dirty="0">
                <a:latin typeface="Calibri"/>
                <a:cs typeface="Calibri"/>
              </a:rPr>
              <a:t>S</a:t>
            </a:r>
            <a:r>
              <a:rPr sz="1100" b="1" dirty="0">
                <a:latin typeface="Calibri"/>
                <a:cs typeface="Calibri"/>
              </a:rPr>
              <a:t>trg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384296" y="3387115"/>
            <a:ext cx="74168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>
                <a:latin typeface="Calibri"/>
                <a:cs typeface="Calibri"/>
              </a:rPr>
              <a:t>5467364225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600070" y="3387115"/>
            <a:ext cx="31242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>
                <a:latin typeface="Calibri"/>
                <a:cs typeface="Calibri"/>
              </a:rPr>
              <a:t>1980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283335" y="3387115"/>
            <a:ext cx="708025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>
                <a:latin typeface="Calibri"/>
                <a:cs typeface="Calibri"/>
              </a:rPr>
              <a:t>Al</a:t>
            </a:r>
            <a:r>
              <a:rPr sz="1100" b="1" spc="-5" dirty="0">
                <a:latin typeface="Calibri"/>
                <a:cs typeface="Calibri"/>
              </a:rPr>
              <a:t>fre</a:t>
            </a:r>
            <a:r>
              <a:rPr sz="1100" b="1" dirty="0">
                <a:latin typeface="Calibri"/>
                <a:cs typeface="Calibri"/>
              </a:rPr>
              <a:t>d</a:t>
            </a:r>
            <a:r>
              <a:rPr sz="1100" b="1" spc="-3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Ba</a:t>
            </a:r>
            <a:r>
              <a:rPr sz="1100" b="1" spc="-10" dirty="0">
                <a:latin typeface="Calibri"/>
                <a:cs typeface="Calibri"/>
              </a:rPr>
              <a:t>n</a:t>
            </a:r>
            <a:r>
              <a:rPr sz="1100" b="1" dirty="0">
                <a:latin typeface="Calibri"/>
                <a:cs typeface="Calibri"/>
              </a:rPr>
              <a:t>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422902" y="3470147"/>
            <a:ext cx="1854200" cy="426720"/>
          </a:xfrm>
          <a:custGeom>
            <a:avLst/>
            <a:gdLst/>
            <a:ahLst/>
            <a:cxnLst/>
            <a:rect l="l" t="t" r="r" b="b"/>
            <a:pathLst>
              <a:path w="1854200" h="426720">
                <a:moveTo>
                  <a:pt x="0" y="426719"/>
                </a:moveTo>
                <a:lnTo>
                  <a:pt x="1854200" y="426719"/>
                </a:lnTo>
                <a:lnTo>
                  <a:pt x="1854200" y="0"/>
                </a:lnTo>
                <a:lnTo>
                  <a:pt x="0" y="0"/>
                </a:lnTo>
                <a:lnTo>
                  <a:pt x="0" y="4267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077336" y="3470147"/>
            <a:ext cx="1345565" cy="426720"/>
          </a:xfrm>
          <a:custGeom>
            <a:avLst/>
            <a:gdLst/>
            <a:ahLst/>
            <a:cxnLst/>
            <a:rect l="l" t="t" r="r" b="b"/>
            <a:pathLst>
              <a:path w="1345564" h="426720">
                <a:moveTo>
                  <a:pt x="0" y="426719"/>
                </a:moveTo>
                <a:lnTo>
                  <a:pt x="1345564" y="426719"/>
                </a:lnTo>
                <a:lnTo>
                  <a:pt x="1345564" y="0"/>
                </a:lnTo>
                <a:lnTo>
                  <a:pt x="0" y="0"/>
                </a:lnTo>
                <a:lnTo>
                  <a:pt x="0" y="4267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292985" y="3470147"/>
            <a:ext cx="784860" cy="426720"/>
          </a:xfrm>
          <a:custGeom>
            <a:avLst/>
            <a:gdLst/>
            <a:ahLst/>
            <a:cxnLst/>
            <a:rect l="l" t="t" r="r" b="b"/>
            <a:pathLst>
              <a:path w="784860" h="426720">
                <a:moveTo>
                  <a:pt x="0" y="426719"/>
                </a:moveTo>
                <a:lnTo>
                  <a:pt x="784250" y="426719"/>
                </a:lnTo>
                <a:lnTo>
                  <a:pt x="784250" y="0"/>
                </a:lnTo>
                <a:lnTo>
                  <a:pt x="0" y="0"/>
                </a:lnTo>
                <a:lnTo>
                  <a:pt x="0" y="4267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76668" y="3470147"/>
            <a:ext cx="1316355" cy="426720"/>
          </a:xfrm>
          <a:custGeom>
            <a:avLst/>
            <a:gdLst/>
            <a:ahLst/>
            <a:cxnLst/>
            <a:rect l="l" t="t" r="r" b="b"/>
            <a:pathLst>
              <a:path w="1316355" h="426720">
                <a:moveTo>
                  <a:pt x="0" y="426719"/>
                </a:moveTo>
                <a:lnTo>
                  <a:pt x="1316355" y="426719"/>
                </a:lnTo>
                <a:lnTo>
                  <a:pt x="1316355" y="0"/>
                </a:lnTo>
                <a:lnTo>
                  <a:pt x="0" y="0"/>
                </a:lnTo>
                <a:lnTo>
                  <a:pt x="0" y="4267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422902" y="3463797"/>
            <a:ext cx="0" cy="439420"/>
          </a:xfrm>
          <a:custGeom>
            <a:avLst/>
            <a:gdLst/>
            <a:ahLst/>
            <a:cxnLst/>
            <a:rect l="l" t="t" r="r" b="b"/>
            <a:pathLst>
              <a:path h="439420">
                <a:moveTo>
                  <a:pt x="0" y="0"/>
                </a:moveTo>
                <a:lnTo>
                  <a:pt x="0" y="43941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077336" y="3463797"/>
            <a:ext cx="0" cy="439420"/>
          </a:xfrm>
          <a:custGeom>
            <a:avLst/>
            <a:gdLst/>
            <a:ahLst/>
            <a:cxnLst/>
            <a:rect l="l" t="t" r="r" b="b"/>
            <a:pathLst>
              <a:path h="439420">
                <a:moveTo>
                  <a:pt x="0" y="0"/>
                </a:moveTo>
                <a:lnTo>
                  <a:pt x="0" y="43941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292985" y="3463797"/>
            <a:ext cx="0" cy="439420"/>
          </a:xfrm>
          <a:custGeom>
            <a:avLst/>
            <a:gdLst/>
            <a:ahLst/>
            <a:cxnLst/>
            <a:rect l="l" t="t" r="r" b="b"/>
            <a:pathLst>
              <a:path h="439420">
                <a:moveTo>
                  <a:pt x="0" y="0"/>
                </a:moveTo>
                <a:lnTo>
                  <a:pt x="0" y="43941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276975" y="3463797"/>
            <a:ext cx="0" cy="439420"/>
          </a:xfrm>
          <a:custGeom>
            <a:avLst/>
            <a:gdLst/>
            <a:ahLst/>
            <a:cxnLst/>
            <a:rect l="l" t="t" r="r" b="b"/>
            <a:pathLst>
              <a:path h="439420">
                <a:moveTo>
                  <a:pt x="0" y="0"/>
                </a:moveTo>
                <a:lnTo>
                  <a:pt x="0" y="43941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76668" y="3463797"/>
            <a:ext cx="0" cy="439420"/>
          </a:xfrm>
          <a:custGeom>
            <a:avLst/>
            <a:gdLst/>
            <a:ahLst/>
            <a:cxnLst/>
            <a:rect l="l" t="t" r="r" b="b"/>
            <a:pathLst>
              <a:path h="439420">
                <a:moveTo>
                  <a:pt x="0" y="0"/>
                </a:moveTo>
                <a:lnTo>
                  <a:pt x="0" y="43941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70318" y="3470147"/>
            <a:ext cx="5313045" cy="0"/>
          </a:xfrm>
          <a:custGeom>
            <a:avLst/>
            <a:gdLst/>
            <a:ahLst/>
            <a:cxnLst/>
            <a:rect l="l" t="t" r="r" b="b"/>
            <a:pathLst>
              <a:path w="5313045">
                <a:moveTo>
                  <a:pt x="0" y="0"/>
                </a:moveTo>
                <a:lnTo>
                  <a:pt x="531300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70318" y="3896867"/>
            <a:ext cx="5313045" cy="0"/>
          </a:xfrm>
          <a:custGeom>
            <a:avLst/>
            <a:gdLst/>
            <a:ahLst/>
            <a:cxnLst/>
            <a:rect l="l" t="t" r="r" b="b"/>
            <a:pathLst>
              <a:path w="5313045">
                <a:moveTo>
                  <a:pt x="0" y="0"/>
                </a:moveTo>
                <a:lnTo>
                  <a:pt x="531300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4503801" y="3529965"/>
            <a:ext cx="677545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99"/>
              </a:lnSpc>
            </a:pPr>
            <a:r>
              <a:rPr sz="1100" b="1" dirty="0">
                <a:latin typeface="Calibri"/>
                <a:cs typeface="Calibri"/>
              </a:rPr>
              <a:t>1</a:t>
            </a:r>
            <a:r>
              <a:rPr sz="1100" b="1" spc="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str</a:t>
            </a:r>
            <a:r>
              <a:rPr sz="1100" b="1" spc="-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Rest</a:t>
            </a:r>
            <a:r>
              <a:rPr sz="1100" b="1" spc="-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X 67000  </a:t>
            </a:r>
            <a:r>
              <a:rPr sz="1100" b="1" spc="-10" dirty="0">
                <a:latin typeface="Calibri"/>
                <a:cs typeface="Calibri"/>
              </a:rPr>
              <a:t>S</a:t>
            </a:r>
            <a:r>
              <a:rPr sz="1100" b="1" dirty="0">
                <a:latin typeface="Calibri"/>
                <a:cs typeface="Calibri"/>
              </a:rPr>
              <a:t>trg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158108" y="3531489"/>
            <a:ext cx="74168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>
                <a:latin typeface="Calibri"/>
                <a:cs typeface="Calibri"/>
              </a:rPr>
              <a:t>5467364225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2373629" y="3531489"/>
            <a:ext cx="31242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>
                <a:latin typeface="Calibri"/>
                <a:cs typeface="Calibri"/>
              </a:rPr>
              <a:t>1980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057147" y="3531489"/>
            <a:ext cx="70739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>
                <a:latin typeface="Calibri"/>
                <a:cs typeface="Calibri"/>
              </a:rPr>
              <a:t>A</a:t>
            </a:r>
            <a:r>
              <a:rPr sz="1100" b="1" spc="5" dirty="0">
                <a:latin typeface="Calibri"/>
                <a:cs typeface="Calibri"/>
              </a:rPr>
              <a:t>l</a:t>
            </a:r>
            <a:r>
              <a:rPr sz="1100" b="1" spc="-5" dirty="0">
                <a:latin typeface="Calibri"/>
                <a:cs typeface="Calibri"/>
              </a:rPr>
              <a:t>fre</a:t>
            </a:r>
            <a:r>
              <a:rPr sz="1100" b="1" dirty="0">
                <a:latin typeface="Calibri"/>
                <a:cs typeface="Calibri"/>
              </a:rPr>
              <a:t>d</a:t>
            </a:r>
            <a:r>
              <a:rPr sz="1100" b="1" spc="-2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B</a:t>
            </a:r>
            <a:r>
              <a:rPr sz="1100" b="1" spc="-10" dirty="0">
                <a:latin typeface="Calibri"/>
                <a:cs typeface="Calibri"/>
              </a:rPr>
              <a:t>a</a:t>
            </a:r>
            <a:r>
              <a:rPr sz="1100" b="1" spc="-5" dirty="0">
                <a:latin typeface="Calibri"/>
                <a:cs typeface="Calibri"/>
              </a:rPr>
              <a:t>n</a:t>
            </a:r>
            <a:r>
              <a:rPr sz="1100" b="1" dirty="0">
                <a:latin typeface="Calibri"/>
                <a:cs typeface="Calibri"/>
              </a:rPr>
              <a:t>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4778375" y="4453128"/>
            <a:ext cx="786130" cy="228600"/>
          </a:xfrm>
          <a:custGeom>
            <a:avLst/>
            <a:gdLst/>
            <a:ahLst/>
            <a:cxnLst/>
            <a:rect l="l" t="t" r="r" b="b"/>
            <a:pathLst>
              <a:path w="786129" h="228600">
                <a:moveTo>
                  <a:pt x="0" y="228600"/>
                </a:moveTo>
                <a:lnTo>
                  <a:pt x="785685" y="228600"/>
                </a:lnTo>
                <a:lnTo>
                  <a:pt x="785685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992626" y="4453128"/>
            <a:ext cx="786130" cy="228600"/>
          </a:xfrm>
          <a:custGeom>
            <a:avLst/>
            <a:gdLst/>
            <a:ahLst/>
            <a:cxnLst/>
            <a:rect l="l" t="t" r="r" b="b"/>
            <a:pathLst>
              <a:path w="786129" h="228600">
                <a:moveTo>
                  <a:pt x="0" y="228600"/>
                </a:moveTo>
                <a:lnTo>
                  <a:pt x="785685" y="228600"/>
                </a:lnTo>
                <a:lnTo>
                  <a:pt x="785685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207004" y="4453128"/>
            <a:ext cx="786130" cy="228600"/>
          </a:xfrm>
          <a:custGeom>
            <a:avLst/>
            <a:gdLst/>
            <a:ahLst/>
            <a:cxnLst/>
            <a:rect l="l" t="t" r="r" b="b"/>
            <a:pathLst>
              <a:path w="786129" h="228600">
                <a:moveTo>
                  <a:pt x="0" y="228600"/>
                </a:moveTo>
                <a:lnTo>
                  <a:pt x="785685" y="228600"/>
                </a:lnTo>
                <a:lnTo>
                  <a:pt x="785685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421254" y="4453128"/>
            <a:ext cx="786130" cy="228600"/>
          </a:xfrm>
          <a:custGeom>
            <a:avLst/>
            <a:gdLst/>
            <a:ahLst/>
            <a:cxnLst/>
            <a:rect l="l" t="t" r="r" b="b"/>
            <a:pathLst>
              <a:path w="786130" h="228600">
                <a:moveTo>
                  <a:pt x="0" y="228600"/>
                </a:moveTo>
                <a:lnTo>
                  <a:pt x="785685" y="228600"/>
                </a:lnTo>
                <a:lnTo>
                  <a:pt x="785685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416555" y="4681728"/>
            <a:ext cx="3152775" cy="0"/>
          </a:xfrm>
          <a:custGeom>
            <a:avLst/>
            <a:gdLst/>
            <a:ahLst/>
            <a:cxnLst/>
            <a:rect l="l" t="t" r="r" b="b"/>
            <a:pathLst>
              <a:path w="3152775">
                <a:moveTo>
                  <a:pt x="0" y="0"/>
                </a:moveTo>
                <a:lnTo>
                  <a:pt x="3152267" y="0"/>
                </a:lnTo>
              </a:path>
            </a:pathLst>
          </a:custGeom>
          <a:ln w="9525">
            <a:solidFill>
              <a:srgbClr val="BD4A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374195" y="4910328"/>
            <a:ext cx="194945" cy="0"/>
          </a:xfrm>
          <a:custGeom>
            <a:avLst/>
            <a:gdLst/>
            <a:ahLst/>
            <a:cxnLst/>
            <a:rect l="l" t="t" r="r" b="b"/>
            <a:pathLst>
              <a:path w="194945">
                <a:moveTo>
                  <a:pt x="0" y="0"/>
                </a:moveTo>
                <a:lnTo>
                  <a:pt x="194627" y="0"/>
                </a:lnTo>
              </a:path>
            </a:pathLst>
          </a:custGeom>
          <a:ln w="9525">
            <a:solidFill>
              <a:srgbClr val="BD4A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374195" y="5138928"/>
            <a:ext cx="194945" cy="0"/>
          </a:xfrm>
          <a:custGeom>
            <a:avLst/>
            <a:gdLst/>
            <a:ahLst/>
            <a:cxnLst/>
            <a:rect l="l" t="t" r="r" b="b"/>
            <a:pathLst>
              <a:path w="194945">
                <a:moveTo>
                  <a:pt x="0" y="0"/>
                </a:moveTo>
                <a:lnTo>
                  <a:pt x="194627" y="0"/>
                </a:lnTo>
              </a:path>
            </a:pathLst>
          </a:custGeom>
          <a:ln w="9525">
            <a:solidFill>
              <a:srgbClr val="BD4A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563996" y="4448428"/>
            <a:ext cx="0" cy="923925"/>
          </a:xfrm>
          <a:custGeom>
            <a:avLst/>
            <a:gdLst/>
            <a:ahLst/>
            <a:cxnLst/>
            <a:rect l="l" t="t" r="r" b="b"/>
            <a:pathLst>
              <a:path h="923925">
                <a:moveTo>
                  <a:pt x="0" y="0"/>
                </a:moveTo>
                <a:lnTo>
                  <a:pt x="0" y="923925"/>
                </a:lnTo>
              </a:path>
            </a:pathLst>
          </a:custGeom>
          <a:ln w="9525">
            <a:solidFill>
              <a:srgbClr val="BD4A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421254" y="4448428"/>
            <a:ext cx="0" cy="312420"/>
          </a:xfrm>
          <a:custGeom>
            <a:avLst/>
            <a:gdLst/>
            <a:ahLst/>
            <a:cxnLst/>
            <a:rect l="l" t="t" r="r" b="b"/>
            <a:pathLst>
              <a:path h="312420">
                <a:moveTo>
                  <a:pt x="0" y="0"/>
                </a:moveTo>
                <a:lnTo>
                  <a:pt x="0" y="312420"/>
                </a:lnTo>
              </a:path>
            </a:pathLst>
          </a:custGeom>
          <a:ln w="9525">
            <a:solidFill>
              <a:srgbClr val="BD4A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416555" y="4453128"/>
            <a:ext cx="3152775" cy="0"/>
          </a:xfrm>
          <a:custGeom>
            <a:avLst/>
            <a:gdLst/>
            <a:ahLst/>
            <a:cxnLst/>
            <a:rect l="l" t="t" r="r" b="b"/>
            <a:pathLst>
              <a:path w="3152775">
                <a:moveTo>
                  <a:pt x="0" y="0"/>
                </a:moveTo>
                <a:lnTo>
                  <a:pt x="3152267" y="0"/>
                </a:lnTo>
              </a:path>
            </a:pathLst>
          </a:custGeom>
          <a:ln w="9525">
            <a:solidFill>
              <a:srgbClr val="BD4A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374195" y="5367528"/>
            <a:ext cx="194945" cy="0"/>
          </a:xfrm>
          <a:custGeom>
            <a:avLst/>
            <a:gdLst/>
            <a:ahLst/>
            <a:cxnLst/>
            <a:rect l="l" t="t" r="r" b="b"/>
            <a:pathLst>
              <a:path w="194945">
                <a:moveTo>
                  <a:pt x="0" y="0"/>
                </a:moveTo>
                <a:lnTo>
                  <a:pt x="194627" y="0"/>
                </a:lnTo>
              </a:path>
            </a:pathLst>
          </a:custGeom>
          <a:ln w="9525">
            <a:solidFill>
              <a:srgbClr val="BD4A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588509" y="4760848"/>
            <a:ext cx="786130" cy="228600"/>
          </a:xfrm>
          <a:custGeom>
            <a:avLst/>
            <a:gdLst/>
            <a:ahLst/>
            <a:cxnLst/>
            <a:rect l="l" t="t" r="r" b="b"/>
            <a:pathLst>
              <a:path w="786129" h="228600">
                <a:moveTo>
                  <a:pt x="0" y="228600"/>
                </a:moveTo>
                <a:lnTo>
                  <a:pt x="785685" y="228600"/>
                </a:lnTo>
                <a:lnTo>
                  <a:pt x="785685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802888" y="4760848"/>
            <a:ext cx="786130" cy="228600"/>
          </a:xfrm>
          <a:custGeom>
            <a:avLst/>
            <a:gdLst/>
            <a:ahLst/>
            <a:cxnLst/>
            <a:rect l="l" t="t" r="r" b="b"/>
            <a:pathLst>
              <a:path w="786129" h="228600">
                <a:moveTo>
                  <a:pt x="0" y="228600"/>
                </a:moveTo>
                <a:lnTo>
                  <a:pt x="785685" y="228600"/>
                </a:lnTo>
                <a:lnTo>
                  <a:pt x="785685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017139" y="4760848"/>
            <a:ext cx="786130" cy="228600"/>
          </a:xfrm>
          <a:custGeom>
            <a:avLst/>
            <a:gdLst/>
            <a:ahLst/>
            <a:cxnLst/>
            <a:rect l="l" t="t" r="r" b="b"/>
            <a:pathLst>
              <a:path w="786129" h="228600">
                <a:moveTo>
                  <a:pt x="0" y="228600"/>
                </a:moveTo>
                <a:lnTo>
                  <a:pt x="785685" y="228600"/>
                </a:lnTo>
                <a:lnTo>
                  <a:pt x="785685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231517" y="4760848"/>
            <a:ext cx="786130" cy="228600"/>
          </a:xfrm>
          <a:custGeom>
            <a:avLst/>
            <a:gdLst/>
            <a:ahLst/>
            <a:cxnLst/>
            <a:rect l="l" t="t" r="r" b="b"/>
            <a:pathLst>
              <a:path w="786130" h="228600">
                <a:moveTo>
                  <a:pt x="0" y="228600"/>
                </a:moveTo>
                <a:lnTo>
                  <a:pt x="785685" y="228600"/>
                </a:lnTo>
                <a:lnTo>
                  <a:pt x="785685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588509" y="4989448"/>
            <a:ext cx="786130" cy="228600"/>
          </a:xfrm>
          <a:custGeom>
            <a:avLst/>
            <a:gdLst/>
            <a:ahLst/>
            <a:cxnLst/>
            <a:rect l="l" t="t" r="r" b="b"/>
            <a:pathLst>
              <a:path w="786129" h="228600">
                <a:moveTo>
                  <a:pt x="0" y="228600"/>
                </a:moveTo>
                <a:lnTo>
                  <a:pt x="785685" y="228600"/>
                </a:lnTo>
                <a:lnTo>
                  <a:pt x="785685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F4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802888" y="4989448"/>
            <a:ext cx="786130" cy="228600"/>
          </a:xfrm>
          <a:custGeom>
            <a:avLst/>
            <a:gdLst/>
            <a:ahLst/>
            <a:cxnLst/>
            <a:rect l="l" t="t" r="r" b="b"/>
            <a:pathLst>
              <a:path w="786129" h="228600">
                <a:moveTo>
                  <a:pt x="0" y="228600"/>
                </a:moveTo>
                <a:lnTo>
                  <a:pt x="785685" y="228600"/>
                </a:lnTo>
                <a:lnTo>
                  <a:pt x="785685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F4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017139" y="4989448"/>
            <a:ext cx="786130" cy="228600"/>
          </a:xfrm>
          <a:custGeom>
            <a:avLst/>
            <a:gdLst/>
            <a:ahLst/>
            <a:cxnLst/>
            <a:rect l="l" t="t" r="r" b="b"/>
            <a:pathLst>
              <a:path w="786129" h="228600">
                <a:moveTo>
                  <a:pt x="0" y="228600"/>
                </a:moveTo>
                <a:lnTo>
                  <a:pt x="785685" y="228600"/>
                </a:lnTo>
                <a:lnTo>
                  <a:pt x="785685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F4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231517" y="4989448"/>
            <a:ext cx="786130" cy="228600"/>
          </a:xfrm>
          <a:custGeom>
            <a:avLst/>
            <a:gdLst/>
            <a:ahLst/>
            <a:cxnLst/>
            <a:rect l="l" t="t" r="r" b="b"/>
            <a:pathLst>
              <a:path w="786130" h="228600">
                <a:moveTo>
                  <a:pt x="0" y="228600"/>
                </a:moveTo>
                <a:lnTo>
                  <a:pt x="785685" y="228600"/>
                </a:lnTo>
                <a:lnTo>
                  <a:pt x="785685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F4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588509" y="5218048"/>
            <a:ext cx="786130" cy="228600"/>
          </a:xfrm>
          <a:custGeom>
            <a:avLst/>
            <a:gdLst/>
            <a:ahLst/>
            <a:cxnLst/>
            <a:rect l="l" t="t" r="r" b="b"/>
            <a:pathLst>
              <a:path w="786129" h="228600">
                <a:moveTo>
                  <a:pt x="0" y="228600"/>
                </a:moveTo>
                <a:lnTo>
                  <a:pt x="785685" y="228600"/>
                </a:lnTo>
                <a:lnTo>
                  <a:pt x="785685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802888" y="5218048"/>
            <a:ext cx="786130" cy="228600"/>
          </a:xfrm>
          <a:custGeom>
            <a:avLst/>
            <a:gdLst/>
            <a:ahLst/>
            <a:cxnLst/>
            <a:rect l="l" t="t" r="r" b="b"/>
            <a:pathLst>
              <a:path w="786129" h="228600">
                <a:moveTo>
                  <a:pt x="0" y="228600"/>
                </a:moveTo>
                <a:lnTo>
                  <a:pt x="785685" y="228600"/>
                </a:lnTo>
                <a:lnTo>
                  <a:pt x="785685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017139" y="5218048"/>
            <a:ext cx="786130" cy="228600"/>
          </a:xfrm>
          <a:custGeom>
            <a:avLst/>
            <a:gdLst/>
            <a:ahLst/>
            <a:cxnLst/>
            <a:rect l="l" t="t" r="r" b="b"/>
            <a:pathLst>
              <a:path w="786129" h="228600">
                <a:moveTo>
                  <a:pt x="0" y="228600"/>
                </a:moveTo>
                <a:lnTo>
                  <a:pt x="785685" y="228600"/>
                </a:lnTo>
                <a:lnTo>
                  <a:pt x="785685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231517" y="5218048"/>
            <a:ext cx="786130" cy="228600"/>
          </a:xfrm>
          <a:custGeom>
            <a:avLst/>
            <a:gdLst/>
            <a:ahLst/>
            <a:cxnLst/>
            <a:rect l="l" t="t" r="r" b="b"/>
            <a:pathLst>
              <a:path w="786130" h="228600">
                <a:moveTo>
                  <a:pt x="0" y="228600"/>
                </a:moveTo>
                <a:lnTo>
                  <a:pt x="785685" y="228600"/>
                </a:lnTo>
                <a:lnTo>
                  <a:pt x="785685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588509" y="5446686"/>
            <a:ext cx="786130" cy="228600"/>
          </a:xfrm>
          <a:custGeom>
            <a:avLst/>
            <a:gdLst/>
            <a:ahLst/>
            <a:cxnLst/>
            <a:rect l="l" t="t" r="r" b="b"/>
            <a:pathLst>
              <a:path w="786129" h="228600">
                <a:moveTo>
                  <a:pt x="0" y="228600"/>
                </a:moveTo>
                <a:lnTo>
                  <a:pt x="785685" y="228600"/>
                </a:lnTo>
                <a:lnTo>
                  <a:pt x="785685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F4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802888" y="5446686"/>
            <a:ext cx="786130" cy="228600"/>
          </a:xfrm>
          <a:custGeom>
            <a:avLst/>
            <a:gdLst/>
            <a:ahLst/>
            <a:cxnLst/>
            <a:rect l="l" t="t" r="r" b="b"/>
            <a:pathLst>
              <a:path w="786129" h="228600">
                <a:moveTo>
                  <a:pt x="0" y="228600"/>
                </a:moveTo>
                <a:lnTo>
                  <a:pt x="785685" y="228600"/>
                </a:lnTo>
                <a:lnTo>
                  <a:pt x="785685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F4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017139" y="5446686"/>
            <a:ext cx="786130" cy="228600"/>
          </a:xfrm>
          <a:custGeom>
            <a:avLst/>
            <a:gdLst/>
            <a:ahLst/>
            <a:cxnLst/>
            <a:rect l="l" t="t" r="r" b="b"/>
            <a:pathLst>
              <a:path w="786129" h="228600">
                <a:moveTo>
                  <a:pt x="0" y="228600"/>
                </a:moveTo>
                <a:lnTo>
                  <a:pt x="785685" y="228600"/>
                </a:lnTo>
                <a:lnTo>
                  <a:pt x="785685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F4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231517" y="5446686"/>
            <a:ext cx="786130" cy="228600"/>
          </a:xfrm>
          <a:custGeom>
            <a:avLst/>
            <a:gdLst/>
            <a:ahLst/>
            <a:cxnLst/>
            <a:rect l="l" t="t" r="r" b="b"/>
            <a:pathLst>
              <a:path w="786130" h="228600">
                <a:moveTo>
                  <a:pt x="0" y="228600"/>
                </a:moveTo>
                <a:lnTo>
                  <a:pt x="785685" y="228600"/>
                </a:lnTo>
                <a:lnTo>
                  <a:pt x="785685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F4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225167" y="4989448"/>
            <a:ext cx="3155950" cy="0"/>
          </a:xfrm>
          <a:custGeom>
            <a:avLst/>
            <a:gdLst/>
            <a:ahLst/>
            <a:cxnLst/>
            <a:rect l="l" t="t" r="r" b="b"/>
            <a:pathLst>
              <a:path w="3155950">
                <a:moveTo>
                  <a:pt x="0" y="0"/>
                </a:moveTo>
                <a:lnTo>
                  <a:pt x="3155442" y="0"/>
                </a:lnTo>
              </a:path>
            </a:pathLst>
          </a:custGeom>
          <a:ln w="127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963858" y="5218048"/>
            <a:ext cx="417195" cy="0"/>
          </a:xfrm>
          <a:custGeom>
            <a:avLst/>
            <a:gdLst/>
            <a:ahLst/>
            <a:cxnLst/>
            <a:rect l="l" t="t" r="r" b="b"/>
            <a:pathLst>
              <a:path w="417195">
                <a:moveTo>
                  <a:pt x="0" y="0"/>
                </a:moveTo>
                <a:lnTo>
                  <a:pt x="416750" y="0"/>
                </a:lnTo>
              </a:path>
            </a:pathLst>
          </a:custGeom>
          <a:ln w="127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821052" y="5218048"/>
            <a:ext cx="404495" cy="0"/>
          </a:xfrm>
          <a:custGeom>
            <a:avLst/>
            <a:gdLst/>
            <a:ahLst/>
            <a:cxnLst/>
            <a:rect l="l" t="t" r="r" b="b"/>
            <a:pathLst>
              <a:path w="404494">
                <a:moveTo>
                  <a:pt x="0" y="0"/>
                </a:moveTo>
                <a:lnTo>
                  <a:pt x="404114" y="0"/>
                </a:lnTo>
              </a:path>
            </a:pathLst>
          </a:custGeom>
          <a:ln w="127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225167" y="5446648"/>
            <a:ext cx="3155950" cy="0"/>
          </a:xfrm>
          <a:custGeom>
            <a:avLst/>
            <a:gdLst/>
            <a:ahLst/>
            <a:cxnLst/>
            <a:rect l="l" t="t" r="r" b="b"/>
            <a:pathLst>
              <a:path w="3155950">
                <a:moveTo>
                  <a:pt x="0" y="0"/>
                </a:moveTo>
                <a:lnTo>
                  <a:pt x="3155442" y="0"/>
                </a:lnTo>
              </a:path>
            </a:pathLst>
          </a:custGeom>
          <a:ln w="127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374259" y="4754498"/>
            <a:ext cx="0" cy="927735"/>
          </a:xfrm>
          <a:custGeom>
            <a:avLst/>
            <a:gdLst/>
            <a:ahLst/>
            <a:cxnLst/>
            <a:rect l="l" t="t" r="r" b="b"/>
            <a:pathLst>
              <a:path h="927735">
                <a:moveTo>
                  <a:pt x="0" y="0"/>
                </a:moveTo>
                <a:lnTo>
                  <a:pt x="0" y="927138"/>
                </a:lnTo>
              </a:path>
            </a:pathLst>
          </a:custGeom>
          <a:ln w="127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231517" y="4754498"/>
            <a:ext cx="0" cy="366395"/>
          </a:xfrm>
          <a:custGeom>
            <a:avLst/>
            <a:gdLst/>
            <a:ahLst/>
            <a:cxnLst/>
            <a:rect l="l" t="t" r="r" b="b"/>
            <a:pathLst>
              <a:path h="366395">
                <a:moveTo>
                  <a:pt x="0" y="0"/>
                </a:moveTo>
                <a:lnTo>
                  <a:pt x="0" y="366394"/>
                </a:lnTo>
              </a:path>
            </a:pathLst>
          </a:custGeom>
          <a:ln w="127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231517" y="5349494"/>
            <a:ext cx="0" cy="132080"/>
          </a:xfrm>
          <a:custGeom>
            <a:avLst/>
            <a:gdLst/>
            <a:ahLst/>
            <a:cxnLst/>
            <a:rect l="l" t="t" r="r" b="b"/>
            <a:pathLst>
              <a:path h="132079">
                <a:moveTo>
                  <a:pt x="0" y="0"/>
                </a:moveTo>
                <a:lnTo>
                  <a:pt x="0" y="131470"/>
                </a:lnTo>
              </a:path>
            </a:pathLst>
          </a:custGeom>
          <a:ln w="127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225167" y="4760848"/>
            <a:ext cx="3155950" cy="0"/>
          </a:xfrm>
          <a:custGeom>
            <a:avLst/>
            <a:gdLst/>
            <a:ahLst/>
            <a:cxnLst/>
            <a:rect l="l" t="t" r="r" b="b"/>
            <a:pathLst>
              <a:path w="3155950">
                <a:moveTo>
                  <a:pt x="0" y="0"/>
                </a:moveTo>
                <a:lnTo>
                  <a:pt x="3155442" y="0"/>
                </a:lnTo>
              </a:path>
            </a:pathLst>
          </a:custGeom>
          <a:ln w="127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668202" y="5675286"/>
            <a:ext cx="712470" cy="0"/>
          </a:xfrm>
          <a:custGeom>
            <a:avLst/>
            <a:gdLst/>
            <a:ahLst/>
            <a:cxnLst/>
            <a:rect l="l" t="t" r="r" b="b"/>
            <a:pathLst>
              <a:path w="712470">
                <a:moveTo>
                  <a:pt x="0" y="0"/>
                </a:moveTo>
                <a:lnTo>
                  <a:pt x="712406" y="0"/>
                </a:lnTo>
              </a:path>
            </a:pathLst>
          </a:custGeom>
          <a:ln w="127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525397" y="5675286"/>
            <a:ext cx="699770" cy="0"/>
          </a:xfrm>
          <a:custGeom>
            <a:avLst/>
            <a:gdLst/>
            <a:ahLst/>
            <a:cxnLst/>
            <a:rect l="l" t="t" r="r" b="b"/>
            <a:pathLst>
              <a:path w="699769">
                <a:moveTo>
                  <a:pt x="0" y="0"/>
                </a:moveTo>
                <a:lnTo>
                  <a:pt x="699770" y="0"/>
                </a:lnTo>
              </a:path>
            </a:pathLst>
          </a:custGeom>
          <a:ln w="127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178172" y="5120894"/>
            <a:ext cx="786130" cy="228600"/>
          </a:xfrm>
          <a:custGeom>
            <a:avLst/>
            <a:gdLst/>
            <a:ahLst/>
            <a:cxnLst/>
            <a:rect l="l" t="t" r="r" b="b"/>
            <a:pathLst>
              <a:path w="786129" h="228600">
                <a:moveTo>
                  <a:pt x="0" y="228599"/>
                </a:moveTo>
                <a:lnTo>
                  <a:pt x="785685" y="228599"/>
                </a:lnTo>
                <a:lnTo>
                  <a:pt x="785685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392423" y="5120894"/>
            <a:ext cx="786130" cy="228600"/>
          </a:xfrm>
          <a:custGeom>
            <a:avLst/>
            <a:gdLst/>
            <a:ahLst/>
            <a:cxnLst/>
            <a:rect l="l" t="t" r="r" b="b"/>
            <a:pathLst>
              <a:path w="786129" h="228600">
                <a:moveTo>
                  <a:pt x="0" y="228599"/>
                </a:moveTo>
                <a:lnTo>
                  <a:pt x="785685" y="228599"/>
                </a:lnTo>
                <a:lnTo>
                  <a:pt x="785685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606801" y="5120894"/>
            <a:ext cx="786130" cy="228600"/>
          </a:xfrm>
          <a:custGeom>
            <a:avLst/>
            <a:gdLst/>
            <a:ahLst/>
            <a:cxnLst/>
            <a:rect l="l" t="t" r="r" b="b"/>
            <a:pathLst>
              <a:path w="786129" h="228600">
                <a:moveTo>
                  <a:pt x="0" y="228599"/>
                </a:moveTo>
                <a:lnTo>
                  <a:pt x="785685" y="228599"/>
                </a:lnTo>
                <a:lnTo>
                  <a:pt x="785685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821052" y="5120894"/>
            <a:ext cx="786130" cy="228600"/>
          </a:xfrm>
          <a:custGeom>
            <a:avLst/>
            <a:gdLst/>
            <a:ahLst/>
            <a:cxnLst/>
            <a:rect l="l" t="t" r="r" b="b"/>
            <a:pathLst>
              <a:path w="786130" h="228600">
                <a:moveTo>
                  <a:pt x="0" y="228599"/>
                </a:moveTo>
                <a:lnTo>
                  <a:pt x="785685" y="228599"/>
                </a:lnTo>
                <a:lnTo>
                  <a:pt x="785685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816354" y="5349494"/>
            <a:ext cx="3152775" cy="0"/>
          </a:xfrm>
          <a:custGeom>
            <a:avLst/>
            <a:gdLst/>
            <a:ahLst/>
            <a:cxnLst/>
            <a:rect l="l" t="t" r="r" b="b"/>
            <a:pathLst>
              <a:path w="3152775">
                <a:moveTo>
                  <a:pt x="0" y="0"/>
                </a:moveTo>
                <a:lnTo>
                  <a:pt x="3152267" y="0"/>
                </a:lnTo>
              </a:path>
            </a:pathLst>
          </a:custGeom>
          <a:ln w="9525">
            <a:solidFill>
              <a:srgbClr val="BD4A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4668202" y="5578094"/>
            <a:ext cx="300990" cy="0"/>
          </a:xfrm>
          <a:custGeom>
            <a:avLst/>
            <a:gdLst/>
            <a:ahLst/>
            <a:cxnLst/>
            <a:rect l="l" t="t" r="r" b="b"/>
            <a:pathLst>
              <a:path w="300989">
                <a:moveTo>
                  <a:pt x="0" y="0"/>
                </a:moveTo>
                <a:lnTo>
                  <a:pt x="300418" y="0"/>
                </a:lnTo>
              </a:path>
            </a:pathLst>
          </a:custGeom>
          <a:ln w="9525">
            <a:solidFill>
              <a:srgbClr val="BD4A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525397" y="5578094"/>
            <a:ext cx="291465" cy="0"/>
          </a:xfrm>
          <a:custGeom>
            <a:avLst/>
            <a:gdLst/>
            <a:ahLst/>
            <a:cxnLst/>
            <a:rect l="l" t="t" r="r" b="b"/>
            <a:pathLst>
              <a:path w="291464">
                <a:moveTo>
                  <a:pt x="0" y="0"/>
                </a:moveTo>
                <a:lnTo>
                  <a:pt x="290957" y="0"/>
                </a:lnTo>
              </a:path>
            </a:pathLst>
          </a:custGeom>
          <a:ln w="9525">
            <a:solidFill>
              <a:srgbClr val="BD4A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668202" y="5806719"/>
            <a:ext cx="300990" cy="0"/>
          </a:xfrm>
          <a:custGeom>
            <a:avLst/>
            <a:gdLst/>
            <a:ahLst/>
            <a:cxnLst/>
            <a:rect l="l" t="t" r="r" b="b"/>
            <a:pathLst>
              <a:path w="300989">
                <a:moveTo>
                  <a:pt x="0" y="0"/>
                </a:moveTo>
                <a:lnTo>
                  <a:pt x="300418" y="0"/>
                </a:lnTo>
              </a:path>
            </a:pathLst>
          </a:custGeom>
          <a:ln w="9525">
            <a:solidFill>
              <a:srgbClr val="BD4A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525397" y="5806719"/>
            <a:ext cx="291465" cy="0"/>
          </a:xfrm>
          <a:custGeom>
            <a:avLst/>
            <a:gdLst/>
            <a:ahLst/>
            <a:cxnLst/>
            <a:rect l="l" t="t" r="r" b="b"/>
            <a:pathLst>
              <a:path w="291464">
                <a:moveTo>
                  <a:pt x="0" y="0"/>
                </a:moveTo>
                <a:lnTo>
                  <a:pt x="290957" y="0"/>
                </a:lnTo>
              </a:path>
            </a:pathLst>
          </a:custGeom>
          <a:ln w="9525">
            <a:solidFill>
              <a:srgbClr val="BD4A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963795" y="5116195"/>
            <a:ext cx="0" cy="923925"/>
          </a:xfrm>
          <a:custGeom>
            <a:avLst/>
            <a:gdLst/>
            <a:ahLst/>
            <a:cxnLst/>
            <a:rect l="l" t="t" r="r" b="b"/>
            <a:pathLst>
              <a:path h="923925">
                <a:moveTo>
                  <a:pt x="0" y="0"/>
                </a:moveTo>
                <a:lnTo>
                  <a:pt x="0" y="923886"/>
                </a:lnTo>
              </a:path>
            </a:pathLst>
          </a:custGeom>
          <a:ln w="9525">
            <a:solidFill>
              <a:srgbClr val="BD4A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821052" y="5116195"/>
            <a:ext cx="0" cy="365125"/>
          </a:xfrm>
          <a:custGeom>
            <a:avLst/>
            <a:gdLst/>
            <a:ahLst/>
            <a:cxnLst/>
            <a:rect l="l" t="t" r="r" b="b"/>
            <a:pathLst>
              <a:path h="365125">
                <a:moveTo>
                  <a:pt x="0" y="0"/>
                </a:moveTo>
                <a:lnTo>
                  <a:pt x="0" y="364769"/>
                </a:lnTo>
              </a:path>
            </a:pathLst>
          </a:custGeom>
          <a:ln w="9525">
            <a:solidFill>
              <a:srgbClr val="BD4A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816354" y="5120894"/>
            <a:ext cx="3152775" cy="0"/>
          </a:xfrm>
          <a:custGeom>
            <a:avLst/>
            <a:gdLst/>
            <a:ahLst/>
            <a:cxnLst/>
            <a:rect l="l" t="t" r="r" b="b"/>
            <a:pathLst>
              <a:path w="3152775">
                <a:moveTo>
                  <a:pt x="0" y="0"/>
                </a:moveTo>
                <a:lnTo>
                  <a:pt x="3152267" y="0"/>
                </a:lnTo>
              </a:path>
            </a:pathLst>
          </a:custGeom>
          <a:ln w="9525">
            <a:solidFill>
              <a:srgbClr val="BD4A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668202" y="6035319"/>
            <a:ext cx="300990" cy="0"/>
          </a:xfrm>
          <a:custGeom>
            <a:avLst/>
            <a:gdLst/>
            <a:ahLst/>
            <a:cxnLst/>
            <a:rect l="l" t="t" r="r" b="b"/>
            <a:pathLst>
              <a:path w="300989">
                <a:moveTo>
                  <a:pt x="0" y="0"/>
                </a:moveTo>
                <a:lnTo>
                  <a:pt x="300418" y="0"/>
                </a:lnTo>
              </a:path>
            </a:pathLst>
          </a:custGeom>
          <a:ln w="9525">
            <a:solidFill>
              <a:srgbClr val="BD4A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480815" y="3944073"/>
            <a:ext cx="679284" cy="5712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535679" y="3968496"/>
            <a:ext cx="579120" cy="485140"/>
          </a:xfrm>
          <a:custGeom>
            <a:avLst/>
            <a:gdLst/>
            <a:ahLst/>
            <a:cxnLst/>
            <a:rect l="l" t="t" r="r" b="b"/>
            <a:pathLst>
              <a:path w="579120" h="485139">
                <a:moveTo>
                  <a:pt x="579120" y="242315"/>
                </a:moveTo>
                <a:lnTo>
                  <a:pt x="0" y="242315"/>
                </a:lnTo>
                <a:lnTo>
                  <a:pt x="289560" y="484631"/>
                </a:lnTo>
                <a:lnTo>
                  <a:pt x="579120" y="242315"/>
                </a:lnTo>
                <a:close/>
              </a:path>
              <a:path w="579120" h="485139">
                <a:moveTo>
                  <a:pt x="434340" y="0"/>
                </a:moveTo>
                <a:lnTo>
                  <a:pt x="144780" y="0"/>
                </a:lnTo>
                <a:lnTo>
                  <a:pt x="144780" y="242315"/>
                </a:lnTo>
                <a:lnTo>
                  <a:pt x="434340" y="242315"/>
                </a:lnTo>
                <a:lnTo>
                  <a:pt x="4343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535679" y="3968496"/>
            <a:ext cx="579120" cy="485140"/>
          </a:xfrm>
          <a:custGeom>
            <a:avLst/>
            <a:gdLst/>
            <a:ahLst/>
            <a:cxnLst/>
            <a:rect l="l" t="t" r="r" b="b"/>
            <a:pathLst>
              <a:path w="579120" h="485139">
                <a:moveTo>
                  <a:pt x="0" y="242315"/>
                </a:moveTo>
                <a:lnTo>
                  <a:pt x="144780" y="242315"/>
                </a:lnTo>
                <a:lnTo>
                  <a:pt x="144780" y="0"/>
                </a:lnTo>
                <a:lnTo>
                  <a:pt x="434340" y="0"/>
                </a:lnTo>
                <a:lnTo>
                  <a:pt x="434340" y="242315"/>
                </a:lnTo>
                <a:lnTo>
                  <a:pt x="579120" y="242315"/>
                </a:lnTo>
                <a:lnTo>
                  <a:pt x="289560" y="484631"/>
                </a:lnTo>
                <a:lnTo>
                  <a:pt x="0" y="242315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5596890" y="4250944"/>
            <a:ext cx="607060" cy="196215"/>
          </a:xfrm>
          <a:custGeom>
            <a:avLst/>
            <a:gdLst/>
            <a:ahLst/>
            <a:cxnLst/>
            <a:rect l="l" t="t" r="r" b="b"/>
            <a:pathLst>
              <a:path w="607060" h="196214">
                <a:moveTo>
                  <a:pt x="64643" y="120903"/>
                </a:moveTo>
                <a:lnTo>
                  <a:pt x="0" y="178942"/>
                </a:lnTo>
                <a:lnTo>
                  <a:pt x="85217" y="195833"/>
                </a:lnTo>
                <a:lnTo>
                  <a:pt x="79288" y="174243"/>
                </a:lnTo>
                <a:lnTo>
                  <a:pt x="65912" y="174243"/>
                </a:lnTo>
                <a:lnTo>
                  <a:pt x="58927" y="149224"/>
                </a:lnTo>
                <a:lnTo>
                  <a:pt x="71469" y="145765"/>
                </a:lnTo>
                <a:lnTo>
                  <a:pt x="64643" y="120903"/>
                </a:lnTo>
                <a:close/>
              </a:path>
              <a:path w="607060" h="196214">
                <a:moveTo>
                  <a:pt x="71469" y="145765"/>
                </a:moveTo>
                <a:lnTo>
                  <a:pt x="58927" y="149224"/>
                </a:lnTo>
                <a:lnTo>
                  <a:pt x="65912" y="174243"/>
                </a:lnTo>
                <a:lnTo>
                  <a:pt x="78346" y="170811"/>
                </a:lnTo>
                <a:lnTo>
                  <a:pt x="71469" y="145765"/>
                </a:lnTo>
                <a:close/>
              </a:path>
              <a:path w="607060" h="196214">
                <a:moveTo>
                  <a:pt x="78346" y="170811"/>
                </a:moveTo>
                <a:lnTo>
                  <a:pt x="65912" y="174243"/>
                </a:lnTo>
                <a:lnTo>
                  <a:pt x="79288" y="174243"/>
                </a:lnTo>
                <a:lnTo>
                  <a:pt x="78346" y="170811"/>
                </a:lnTo>
                <a:close/>
              </a:path>
              <a:path w="607060" h="196214">
                <a:moveTo>
                  <a:pt x="599948" y="0"/>
                </a:moveTo>
                <a:lnTo>
                  <a:pt x="71469" y="145765"/>
                </a:lnTo>
                <a:lnTo>
                  <a:pt x="78346" y="170811"/>
                </a:lnTo>
                <a:lnTo>
                  <a:pt x="606933" y="24891"/>
                </a:lnTo>
                <a:lnTo>
                  <a:pt x="5999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5374385" y="4697348"/>
            <a:ext cx="758190" cy="212090"/>
          </a:xfrm>
          <a:custGeom>
            <a:avLst/>
            <a:gdLst/>
            <a:ahLst/>
            <a:cxnLst/>
            <a:rect l="l" t="t" r="r" b="b"/>
            <a:pathLst>
              <a:path w="758189" h="212089">
                <a:moveTo>
                  <a:pt x="66675" y="136270"/>
                </a:moveTo>
                <a:lnTo>
                  <a:pt x="0" y="192024"/>
                </a:lnTo>
                <a:lnTo>
                  <a:pt x="84581" y="211836"/>
                </a:lnTo>
                <a:lnTo>
                  <a:pt x="79315" y="189611"/>
                </a:lnTo>
                <a:lnTo>
                  <a:pt x="66039" y="189611"/>
                </a:lnTo>
                <a:lnTo>
                  <a:pt x="60071" y="164464"/>
                </a:lnTo>
                <a:lnTo>
                  <a:pt x="72647" y="161475"/>
                </a:lnTo>
                <a:lnTo>
                  <a:pt x="66675" y="136270"/>
                </a:lnTo>
                <a:close/>
              </a:path>
              <a:path w="758189" h="212089">
                <a:moveTo>
                  <a:pt x="72647" y="161475"/>
                </a:moveTo>
                <a:lnTo>
                  <a:pt x="60071" y="164464"/>
                </a:lnTo>
                <a:lnTo>
                  <a:pt x="66039" y="189611"/>
                </a:lnTo>
                <a:lnTo>
                  <a:pt x="78607" y="186623"/>
                </a:lnTo>
                <a:lnTo>
                  <a:pt x="72647" y="161475"/>
                </a:lnTo>
                <a:close/>
              </a:path>
              <a:path w="758189" h="212089">
                <a:moveTo>
                  <a:pt x="78607" y="186623"/>
                </a:moveTo>
                <a:lnTo>
                  <a:pt x="66039" y="189611"/>
                </a:lnTo>
                <a:lnTo>
                  <a:pt x="79315" y="189611"/>
                </a:lnTo>
                <a:lnTo>
                  <a:pt x="78607" y="186623"/>
                </a:lnTo>
                <a:close/>
              </a:path>
              <a:path w="758189" h="212089">
                <a:moveTo>
                  <a:pt x="751966" y="0"/>
                </a:moveTo>
                <a:lnTo>
                  <a:pt x="72647" y="161475"/>
                </a:lnTo>
                <a:lnTo>
                  <a:pt x="78607" y="186623"/>
                </a:lnTo>
                <a:lnTo>
                  <a:pt x="757936" y="25145"/>
                </a:lnTo>
                <a:lnTo>
                  <a:pt x="7519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964429" y="5097907"/>
            <a:ext cx="1143000" cy="175895"/>
          </a:xfrm>
          <a:custGeom>
            <a:avLst/>
            <a:gdLst/>
            <a:ahLst/>
            <a:cxnLst/>
            <a:rect l="l" t="t" r="r" b="b"/>
            <a:pathLst>
              <a:path w="1143000" h="175895">
                <a:moveTo>
                  <a:pt x="72644" y="98425"/>
                </a:moveTo>
                <a:lnTo>
                  <a:pt x="0" y="146050"/>
                </a:lnTo>
                <a:lnTo>
                  <a:pt x="81661" y="175641"/>
                </a:lnTo>
                <a:lnTo>
                  <a:pt x="78828" y="151384"/>
                </a:lnTo>
                <a:lnTo>
                  <a:pt x="65786" y="151384"/>
                </a:lnTo>
                <a:lnTo>
                  <a:pt x="62865" y="125603"/>
                </a:lnTo>
                <a:lnTo>
                  <a:pt x="75643" y="124112"/>
                </a:lnTo>
                <a:lnTo>
                  <a:pt x="72644" y="98425"/>
                </a:lnTo>
                <a:close/>
              </a:path>
              <a:path w="1143000" h="175895">
                <a:moveTo>
                  <a:pt x="75643" y="124112"/>
                </a:moveTo>
                <a:lnTo>
                  <a:pt x="62865" y="125603"/>
                </a:lnTo>
                <a:lnTo>
                  <a:pt x="65786" y="151384"/>
                </a:lnTo>
                <a:lnTo>
                  <a:pt x="78652" y="149882"/>
                </a:lnTo>
                <a:lnTo>
                  <a:pt x="75643" y="124112"/>
                </a:lnTo>
                <a:close/>
              </a:path>
              <a:path w="1143000" h="175895">
                <a:moveTo>
                  <a:pt x="78652" y="149882"/>
                </a:moveTo>
                <a:lnTo>
                  <a:pt x="65786" y="151384"/>
                </a:lnTo>
                <a:lnTo>
                  <a:pt x="78828" y="151384"/>
                </a:lnTo>
                <a:lnTo>
                  <a:pt x="78652" y="149882"/>
                </a:lnTo>
                <a:close/>
              </a:path>
              <a:path w="1143000" h="175895">
                <a:moveTo>
                  <a:pt x="1139952" y="0"/>
                </a:moveTo>
                <a:lnTo>
                  <a:pt x="75643" y="124112"/>
                </a:lnTo>
                <a:lnTo>
                  <a:pt x="78652" y="149882"/>
                </a:lnTo>
                <a:lnTo>
                  <a:pt x="1143000" y="25654"/>
                </a:lnTo>
                <a:lnTo>
                  <a:pt x="11399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882516" y="5480964"/>
            <a:ext cx="786130" cy="228600"/>
          </a:xfrm>
          <a:custGeom>
            <a:avLst/>
            <a:gdLst/>
            <a:ahLst/>
            <a:cxnLst/>
            <a:rect l="l" t="t" r="r" b="b"/>
            <a:pathLst>
              <a:path w="786129" h="228600">
                <a:moveTo>
                  <a:pt x="0" y="228600"/>
                </a:moveTo>
                <a:lnTo>
                  <a:pt x="785685" y="228600"/>
                </a:lnTo>
                <a:lnTo>
                  <a:pt x="785685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096767" y="5480964"/>
            <a:ext cx="786130" cy="228600"/>
          </a:xfrm>
          <a:custGeom>
            <a:avLst/>
            <a:gdLst/>
            <a:ahLst/>
            <a:cxnLst/>
            <a:rect l="l" t="t" r="r" b="b"/>
            <a:pathLst>
              <a:path w="786129" h="228600">
                <a:moveTo>
                  <a:pt x="0" y="228600"/>
                </a:moveTo>
                <a:lnTo>
                  <a:pt x="785685" y="228600"/>
                </a:lnTo>
                <a:lnTo>
                  <a:pt x="785685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2311145" y="5480964"/>
            <a:ext cx="786130" cy="228600"/>
          </a:xfrm>
          <a:custGeom>
            <a:avLst/>
            <a:gdLst/>
            <a:ahLst/>
            <a:cxnLst/>
            <a:rect l="l" t="t" r="r" b="b"/>
            <a:pathLst>
              <a:path w="786130" h="228600">
                <a:moveTo>
                  <a:pt x="0" y="228600"/>
                </a:moveTo>
                <a:lnTo>
                  <a:pt x="785685" y="228600"/>
                </a:lnTo>
                <a:lnTo>
                  <a:pt x="785685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525397" y="5480964"/>
            <a:ext cx="786130" cy="228600"/>
          </a:xfrm>
          <a:custGeom>
            <a:avLst/>
            <a:gdLst/>
            <a:ahLst/>
            <a:cxnLst/>
            <a:rect l="l" t="t" r="r" b="b"/>
            <a:pathLst>
              <a:path w="786130" h="228600">
                <a:moveTo>
                  <a:pt x="0" y="228600"/>
                </a:moveTo>
                <a:lnTo>
                  <a:pt x="785685" y="228600"/>
                </a:lnTo>
                <a:lnTo>
                  <a:pt x="785685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3882516" y="5709564"/>
            <a:ext cx="786130" cy="228600"/>
          </a:xfrm>
          <a:custGeom>
            <a:avLst/>
            <a:gdLst/>
            <a:ahLst/>
            <a:cxnLst/>
            <a:rect l="l" t="t" r="r" b="b"/>
            <a:pathLst>
              <a:path w="786129" h="228600">
                <a:moveTo>
                  <a:pt x="0" y="228600"/>
                </a:moveTo>
                <a:lnTo>
                  <a:pt x="785685" y="228600"/>
                </a:lnTo>
                <a:lnTo>
                  <a:pt x="785685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F4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3096767" y="5709564"/>
            <a:ext cx="786130" cy="228600"/>
          </a:xfrm>
          <a:custGeom>
            <a:avLst/>
            <a:gdLst/>
            <a:ahLst/>
            <a:cxnLst/>
            <a:rect l="l" t="t" r="r" b="b"/>
            <a:pathLst>
              <a:path w="786129" h="228600">
                <a:moveTo>
                  <a:pt x="0" y="228600"/>
                </a:moveTo>
                <a:lnTo>
                  <a:pt x="785685" y="228600"/>
                </a:lnTo>
                <a:lnTo>
                  <a:pt x="785685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F4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311145" y="5709564"/>
            <a:ext cx="786130" cy="228600"/>
          </a:xfrm>
          <a:custGeom>
            <a:avLst/>
            <a:gdLst/>
            <a:ahLst/>
            <a:cxnLst/>
            <a:rect l="l" t="t" r="r" b="b"/>
            <a:pathLst>
              <a:path w="786130" h="228600">
                <a:moveTo>
                  <a:pt x="0" y="228600"/>
                </a:moveTo>
                <a:lnTo>
                  <a:pt x="785685" y="228600"/>
                </a:lnTo>
                <a:lnTo>
                  <a:pt x="785685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F4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525397" y="5709564"/>
            <a:ext cx="786130" cy="228600"/>
          </a:xfrm>
          <a:custGeom>
            <a:avLst/>
            <a:gdLst/>
            <a:ahLst/>
            <a:cxnLst/>
            <a:rect l="l" t="t" r="r" b="b"/>
            <a:pathLst>
              <a:path w="786130" h="228600">
                <a:moveTo>
                  <a:pt x="0" y="228600"/>
                </a:moveTo>
                <a:lnTo>
                  <a:pt x="785685" y="228600"/>
                </a:lnTo>
                <a:lnTo>
                  <a:pt x="785685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F4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882516" y="5938164"/>
            <a:ext cx="786130" cy="228600"/>
          </a:xfrm>
          <a:custGeom>
            <a:avLst/>
            <a:gdLst/>
            <a:ahLst/>
            <a:cxnLst/>
            <a:rect l="l" t="t" r="r" b="b"/>
            <a:pathLst>
              <a:path w="786129" h="228600">
                <a:moveTo>
                  <a:pt x="0" y="228600"/>
                </a:moveTo>
                <a:lnTo>
                  <a:pt x="785685" y="228600"/>
                </a:lnTo>
                <a:lnTo>
                  <a:pt x="785685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096767" y="5938164"/>
            <a:ext cx="786130" cy="228600"/>
          </a:xfrm>
          <a:custGeom>
            <a:avLst/>
            <a:gdLst/>
            <a:ahLst/>
            <a:cxnLst/>
            <a:rect l="l" t="t" r="r" b="b"/>
            <a:pathLst>
              <a:path w="786129" h="228600">
                <a:moveTo>
                  <a:pt x="0" y="228600"/>
                </a:moveTo>
                <a:lnTo>
                  <a:pt x="785685" y="228600"/>
                </a:lnTo>
                <a:lnTo>
                  <a:pt x="785685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2311145" y="5938164"/>
            <a:ext cx="786130" cy="228600"/>
          </a:xfrm>
          <a:custGeom>
            <a:avLst/>
            <a:gdLst/>
            <a:ahLst/>
            <a:cxnLst/>
            <a:rect l="l" t="t" r="r" b="b"/>
            <a:pathLst>
              <a:path w="786130" h="228600">
                <a:moveTo>
                  <a:pt x="0" y="228600"/>
                </a:moveTo>
                <a:lnTo>
                  <a:pt x="785685" y="228600"/>
                </a:lnTo>
                <a:lnTo>
                  <a:pt x="785685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525397" y="5938164"/>
            <a:ext cx="786130" cy="228600"/>
          </a:xfrm>
          <a:custGeom>
            <a:avLst/>
            <a:gdLst/>
            <a:ahLst/>
            <a:cxnLst/>
            <a:rect l="l" t="t" r="r" b="b"/>
            <a:pathLst>
              <a:path w="786130" h="228600">
                <a:moveTo>
                  <a:pt x="0" y="228600"/>
                </a:moveTo>
                <a:lnTo>
                  <a:pt x="785685" y="228600"/>
                </a:lnTo>
                <a:lnTo>
                  <a:pt x="785685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3882516" y="6166764"/>
            <a:ext cx="786130" cy="228600"/>
          </a:xfrm>
          <a:custGeom>
            <a:avLst/>
            <a:gdLst/>
            <a:ahLst/>
            <a:cxnLst/>
            <a:rect l="l" t="t" r="r" b="b"/>
            <a:pathLst>
              <a:path w="786129" h="228600">
                <a:moveTo>
                  <a:pt x="0" y="228600"/>
                </a:moveTo>
                <a:lnTo>
                  <a:pt x="785685" y="228600"/>
                </a:lnTo>
                <a:lnTo>
                  <a:pt x="785685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F4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3096767" y="6166764"/>
            <a:ext cx="786130" cy="228600"/>
          </a:xfrm>
          <a:custGeom>
            <a:avLst/>
            <a:gdLst/>
            <a:ahLst/>
            <a:cxnLst/>
            <a:rect l="l" t="t" r="r" b="b"/>
            <a:pathLst>
              <a:path w="786129" h="228600">
                <a:moveTo>
                  <a:pt x="0" y="228600"/>
                </a:moveTo>
                <a:lnTo>
                  <a:pt x="785685" y="228600"/>
                </a:lnTo>
                <a:lnTo>
                  <a:pt x="785685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F4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2311145" y="6166764"/>
            <a:ext cx="786130" cy="228600"/>
          </a:xfrm>
          <a:custGeom>
            <a:avLst/>
            <a:gdLst/>
            <a:ahLst/>
            <a:cxnLst/>
            <a:rect l="l" t="t" r="r" b="b"/>
            <a:pathLst>
              <a:path w="786130" h="228600">
                <a:moveTo>
                  <a:pt x="0" y="228600"/>
                </a:moveTo>
                <a:lnTo>
                  <a:pt x="785685" y="228600"/>
                </a:lnTo>
                <a:lnTo>
                  <a:pt x="785685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F4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525397" y="6166764"/>
            <a:ext cx="786130" cy="228600"/>
          </a:xfrm>
          <a:custGeom>
            <a:avLst/>
            <a:gdLst/>
            <a:ahLst/>
            <a:cxnLst/>
            <a:rect l="l" t="t" r="r" b="b"/>
            <a:pathLst>
              <a:path w="786130" h="228600">
                <a:moveTo>
                  <a:pt x="0" y="228600"/>
                </a:moveTo>
                <a:lnTo>
                  <a:pt x="785685" y="228600"/>
                </a:lnTo>
                <a:lnTo>
                  <a:pt x="785685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F4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519047" y="5709564"/>
            <a:ext cx="3155950" cy="0"/>
          </a:xfrm>
          <a:custGeom>
            <a:avLst/>
            <a:gdLst/>
            <a:ahLst/>
            <a:cxnLst/>
            <a:rect l="l" t="t" r="r" b="b"/>
            <a:pathLst>
              <a:path w="3155950">
                <a:moveTo>
                  <a:pt x="0" y="0"/>
                </a:moveTo>
                <a:lnTo>
                  <a:pt x="3155441" y="0"/>
                </a:lnTo>
              </a:path>
            </a:pathLst>
          </a:custGeom>
          <a:ln w="127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4313491" y="5938164"/>
            <a:ext cx="361315" cy="0"/>
          </a:xfrm>
          <a:custGeom>
            <a:avLst/>
            <a:gdLst/>
            <a:ahLst/>
            <a:cxnLst/>
            <a:rect l="l" t="t" r="r" b="b"/>
            <a:pathLst>
              <a:path w="361314">
                <a:moveTo>
                  <a:pt x="0" y="0"/>
                </a:moveTo>
                <a:lnTo>
                  <a:pt x="360997" y="0"/>
                </a:lnTo>
              </a:path>
            </a:pathLst>
          </a:custGeom>
          <a:ln w="127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313491" y="6166764"/>
            <a:ext cx="361315" cy="0"/>
          </a:xfrm>
          <a:custGeom>
            <a:avLst/>
            <a:gdLst/>
            <a:ahLst/>
            <a:cxnLst/>
            <a:rect l="l" t="t" r="r" b="b"/>
            <a:pathLst>
              <a:path w="361314">
                <a:moveTo>
                  <a:pt x="0" y="0"/>
                </a:moveTo>
                <a:lnTo>
                  <a:pt x="360997" y="0"/>
                </a:lnTo>
              </a:path>
            </a:pathLst>
          </a:custGeom>
          <a:ln w="127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668139" y="5474589"/>
            <a:ext cx="0" cy="927735"/>
          </a:xfrm>
          <a:custGeom>
            <a:avLst/>
            <a:gdLst/>
            <a:ahLst/>
            <a:cxnLst/>
            <a:rect l="l" t="t" r="r" b="b"/>
            <a:pathLst>
              <a:path h="927735">
                <a:moveTo>
                  <a:pt x="0" y="0"/>
                </a:moveTo>
                <a:lnTo>
                  <a:pt x="0" y="927125"/>
                </a:lnTo>
              </a:path>
            </a:pathLst>
          </a:custGeom>
          <a:ln w="127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525397" y="5474589"/>
            <a:ext cx="0" cy="367030"/>
          </a:xfrm>
          <a:custGeom>
            <a:avLst/>
            <a:gdLst/>
            <a:ahLst/>
            <a:cxnLst/>
            <a:rect l="l" t="t" r="r" b="b"/>
            <a:pathLst>
              <a:path h="367029">
                <a:moveTo>
                  <a:pt x="0" y="0"/>
                </a:moveTo>
                <a:lnTo>
                  <a:pt x="0" y="366420"/>
                </a:lnTo>
              </a:path>
            </a:pathLst>
          </a:custGeom>
          <a:ln w="127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1519047" y="5480939"/>
            <a:ext cx="3155950" cy="0"/>
          </a:xfrm>
          <a:custGeom>
            <a:avLst/>
            <a:gdLst/>
            <a:ahLst/>
            <a:cxnLst/>
            <a:rect l="l" t="t" r="r" b="b"/>
            <a:pathLst>
              <a:path w="3155950">
                <a:moveTo>
                  <a:pt x="0" y="0"/>
                </a:moveTo>
                <a:lnTo>
                  <a:pt x="3155441" y="0"/>
                </a:lnTo>
              </a:path>
            </a:pathLst>
          </a:custGeom>
          <a:ln w="127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313491" y="6395364"/>
            <a:ext cx="361315" cy="0"/>
          </a:xfrm>
          <a:custGeom>
            <a:avLst/>
            <a:gdLst/>
            <a:ahLst/>
            <a:cxnLst/>
            <a:rect l="l" t="t" r="r" b="b"/>
            <a:pathLst>
              <a:path w="361314">
                <a:moveTo>
                  <a:pt x="0" y="0"/>
                </a:moveTo>
                <a:lnTo>
                  <a:pt x="360997" y="0"/>
                </a:lnTo>
              </a:path>
            </a:pathLst>
          </a:custGeom>
          <a:ln w="127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4662678" y="5539740"/>
            <a:ext cx="1370330" cy="116205"/>
          </a:xfrm>
          <a:custGeom>
            <a:avLst/>
            <a:gdLst/>
            <a:ahLst/>
            <a:cxnLst/>
            <a:rect l="l" t="t" r="r" b="b"/>
            <a:pathLst>
              <a:path w="1370329" h="116204">
                <a:moveTo>
                  <a:pt x="75692" y="38100"/>
                </a:moveTo>
                <a:lnTo>
                  <a:pt x="0" y="80759"/>
                </a:lnTo>
                <a:lnTo>
                  <a:pt x="79501" y="115722"/>
                </a:lnTo>
                <a:lnTo>
                  <a:pt x="78263" y="90487"/>
                </a:lnTo>
                <a:lnTo>
                  <a:pt x="65277" y="90487"/>
                </a:lnTo>
                <a:lnTo>
                  <a:pt x="64008" y="64617"/>
                </a:lnTo>
                <a:lnTo>
                  <a:pt x="76962" y="63976"/>
                </a:lnTo>
                <a:lnTo>
                  <a:pt x="75692" y="38100"/>
                </a:lnTo>
                <a:close/>
              </a:path>
              <a:path w="1370329" h="116204">
                <a:moveTo>
                  <a:pt x="76962" y="63976"/>
                </a:moveTo>
                <a:lnTo>
                  <a:pt x="64008" y="64617"/>
                </a:lnTo>
                <a:lnTo>
                  <a:pt x="65277" y="90487"/>
                </a:lnTo>
                <a:lnTo>
                  <a:pt x="78231" y="89846"/>
                </a:lnTo>
                <a:lnTo>
                  <a:pt x="76962" y="63976"/>
                </a:lnTo>
                <a:close/>
              </a:path>
              <a:path w="1370329" h="116204">
                <a:moveTo>
                  <a:pt x="78231" y="89846"/>
                </a:moveTo>
                <a:lnTo>
                  <a:pt x="65277" y="90487"/>
                </a:lnTo>
                <a:lnTo>
                  <a:pt x="78263" y="90487"/>
                </a:lnTo>
                <a:lnTo>
                  <a:pt x="78231" y="89846"/>
                </a:lnTo>
                <a:close/>
              </a:path>
              <a:path w="1370329" h="116204">
                <a:moveTo>
                  <a:pt x="1368933" y="0"/>
                </a:moveTo>
                <a:lnTo>
                  <a:pt x="76962" y="63976"/>
                </a:lnTo>
                <a:lnTo>
                  <a:pt x="78231" y="89846"/>
                </a:lnTo>
                <a:lnTo>
                  <a:pt x="1370330" y="25908"/>
                </a:lnTo>
                <a:lnTo>
                  <a:pt x="13689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527805" y="5841009"/>
            <a:ext cx="786130" cy="228600"/>
          </a:xfrm>
          <a:custGeom>
            <a:avLst/>
            <a:gdLst/>
            <a:ahLst/>
            <a:cxnLst/>
            <a:rect l="l" t="t" r="r" b="b"/>
            <a:pathLst>
              <a:path w="786129" h="228600">
                <a:moveTo>
                  <a:pt x="0" y="228599"/>
                </a:moveTo>
                <a:lnTo>
                  <a:pt x="785685" y="228599"/>
                </a:lnTo>
                <a:lnTo>
                  <a:pt x="785685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2742183" y="5841009"/>
            <a:ext cx="786130" cy="228600"/>
          </a:xfrm>
          <a:custGeom>
            <a:avLst/>
            <a:gdLst/>
            <a:ahLst/>
            <a:cxnLst/>
            <a:rect l="l" t="t" r="r" b="b"/>
            <a:pathLst>
              <a:path w="786129" h="228600">
                <a:moveTo>
                  <a:pt x="0" y="228599"/>
                </a:moveTo>
                <a:lnTo>
                  <a:pt x="785685" y="228599"/>
                </a:lnTo>
                <a:lnTo>
                  <a:pt x="785685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956435" y="5841009"/>
            <a:ext cx="786130" cy="228600"/>
          </a:xfrm>
          <a:custGeom>
            <a:avLst/>
            <a:gdLst/>
            <a:ahLst/>
            <a:cxnLst/>
            <a:rect l="l" t="t" r="r" b="b"/>
            <a:pathLst>
              <a:path w="786130" h="228600">
                <a:moveTo>
                  <a:pt x="0" y="228599"/>
                </a:moveTo>
                <a:lnTo>
                  <a:pt x="785685" y="228599"/>
                </a:lnTo>
                <a:lnTo>
                  <a:pt x="785685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1170800" y="5841009"/>
            <a:ext cx="786130" cy="228600"/>
          </a:xfrm>
          <a:custGeom>
            <a:avLst/>
            <a:gdLst/>
            <a:ahLst/>
            <a:cxnLst/>
            <a:rect l="l" t="t" r="r" b="b"/>
            <a:pathLst>
              <a:path w="786130" h="228600">
                <a:moveTo>
                  <a:pt x="0" y="228599"/>
                </a:moveTo>
                <a:lnTo>
                  <a:pt x="785685" y="228599"/>
                </a:lnTo>
                <a:lnTo>
                  <a:pt x="785685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3527805" y="6069609"/>
            <a:ext cx="786130" cy="228600"/>
          </a:xfrm>
          <a:custGeom>
            <a:avLst/>
            <a:gdLst/>
            <a:ahLst/>
            <a:cxnLst/>
            <a:rect l="l" t="t" r="r" b="b"/>
            <a:pathLst>
              <a:path w="786129" h="228600">
                <a:moveTo>
                  <a:pt x="0" y="228599"/>
                </a:moveTo>
                <a:lnTo>
                  <a:pt x="785685" y="228599"/>
                </a:lnTo>
                <a:lnTo>
                  <a:pt x="785685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F4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2742183" y="6069609"/>
            <a:ext cx="786130" cy="228600"/>
          </a:xfrm>
          <a:custGeom>
            <a:avLst/>
            <a:gdLst/>
            <a:ahLst/>
            <a:cxnLst/>
            <a:rect l="l" t="t" r="r" b="b"/>
            <a:pathLst>
              <a:path w="786129" h="228600">
                <a:moveTo>
                  <a:pt x="0" y="228599"/>
                </a:moveTo>
                <a:lnTo>
                  <a:pt x="785685" y="228599"/>
                </a:lnTo>
                <a:lnTo>
                  <a:pt x="785685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F4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1956435" y="6069609"/>
            <a:ext cx="786130" cy="228600"/>
          </a:xfrm>
          <a:custGeom>
            <a:avLst/>
            <a:gdLst/>
            <a:ahLst/>
            <a:cxnLst/>
            <a:rect l="l" t="t" r="r" b="b"/>
            <a:pathLst>
              <a:path w="786130" h="228600">
                <a:moveTo>
                  <a:pt x="0" y="228599"/>
                </a:moveTo>
                <a:lnTo>
                  <a:pt x="785685" y="228599"/>
                </a:lnTo>
                <a:lnTo>
                  <a:pt x="785685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F4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1170800" y="6069609"/>
            <a:ext cx="786130" cy="228600"/>
          </a:xfrm>
          <a:custGeom>
            <a:avLst/>
            <a:gdLst/>
            <a:ahLst/>
            <a:cxnLst/>
            <a:rect l="l" t="t" r="r" b="b"/>
            <a:pathLst>
              <a:path w="786130" h="228600">
                <a:moveTo>
                  <a:pt x="0" y="228599"/>
                </a:moveTo>
                <a:lnTo>
                  <a:pt x="785685" y="228599"/>
                </a:lnTo>
                <a:lnTo>
                  <a:pt x="785685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F4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3527805" y="6298209"/>
            <a:ext cx="786130" cy="228600"/>
          </a:xfrm>
          <a:custGeom>
            <a:avLst/>
            <a:gdLst/>
            <a:ahLst/>
            <a:cxnLst/>
            <a:rect l="l" t="t" r="r" b="b"/>
            <a:pathLst>
              <a:path w="786129" h="228600">
                <a:moveTo>
                  <a:pt x="0" y="228599"/>
                </a:moveTo>
                <a:lnTo>
                  <a:pt x="785685" y="228599"/>
                </a:lnTo>
                <a:lnTo>
                  <a:pt x="785685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2742183" y="6298209"/>
            <a:ext cx="786130" cy="228600"/>
          </a:xfrm>
          <a:custGeom>
            <a:avLst/>
            <a:gdLst/>
            <a:ahLst/>
            <a:cxnLst/>
            <a:rect l="l" t="t" r="r" b="b"/>
            <a:pathLst>
              <a:path w="786129" h="228600">
                <a:moveTo>
                  <a:pt x="0" y="228599"/>
                </a:moveTo>
                <a:lnTo>
                  <a:pt x="785685" y="228599"/>
                </a:lnTo>
                <a:lnTo>
                  <a:pt x="785685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1956435" y="6298209"/>
            <a:ext cx="786130" cy="228600"/>
          </a:xfrm>
          <a:custGeom>
            <a:avLst/>
            <a:gdLst/>
            <a:ahLst/>
            <a:cxnLst/>
            <a:rect l="l" t="t" r="r" b="b"/>
            <a:pathLst>
              <a:path w="786130" h="228600">
                <a:moveTo>
                  <a:pt x="0" y="228599"/>
                </a:moveTo>
                <a:lnTo>
                  <a:pt x="785685" y="228599"/>
                </a:lnTo>
                <a:lnTo>
                  <a:pt x="785685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1170800" y="6298209"/>
            <a:ext cx="786130" cy="228600"/>
          </a:xfrm>
          <a:custGeom>
            <a:avLst/>
            <a:gdLst/>
            <a:ahLst/>
            <a:cxnLst/>
            <a:rect l="l" t="t" r="r" b="b"/>
            <a:pathLst>
              <a:path w="786130" h="228600">
                <a:moveTo>
                  <a:pt x="0" y="228599"/>
                </a:moveTo>
                <a:lnTo>
                  <a:pt x="785685" y="228599"/>
                </a:lnTo>
                <a:lnTo>
                  <a:pt x="785685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3527805" y="6526803"/>
            <a:ext cx="786130" cy="228600"/>
          </a:xfrm>
          <a:custGeom>
            <a:avLst/>
            <a:gdLst/>
            <a:ahLst/>
            <a:cxnLst/>
            <a:rect l="l" t="t" r="r" b="b"/>
            <a:pathLst>
              <a:path w="786129" h="228600">
                <a:moveTo>
                  <a:pt x="0" y="228599"/>
                </a:moveTo>
                <a:lnTo>
                  <a:pt x="785685" y="228599"/>
                </a:lnTo>
                <a:lnTo>
                  <a:pt x="785685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F4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2742183" y="6526803"/>
            <a:ext cx="786130" cy="228600"/>
          </a:xfrm>
          <a:custGeom>
            <a:avLst/>
            <a:gdLst/>
            <a:ahLst/>
            <a:cxnLst/>
            <a:rect l="l" t="t" r="r" b="b"/>
            <a:pathLst>
              <a:path w="786129" h="228600">
                <a:moveTo>
                  <a:pt x="0" y="228599"/>
                </a:moveTo>
                <a:lnTo>
                  <a:pt x="785685" y="228599"/>
                </a:lnTo>
                <a:lnTo>
                  <a:pt x="785685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F4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1956435" y="6526803"/>
            <a:ext cx="786130" cy="228600"/>
          </a:xfrm>
          <a:custGeom>
            <a:avLst/>
            <a:gdLst/>
            <a:ahLst/>
            <a:cxnLst/>
            <a:rect l="l" t="t" r="r" b="b"/>
            <a:pathLst>
              <a:path w="786130" h="228600">
                <a:moveTo>
                  <a:pt x="0" y="228599"/>
                </a:moveTo>
                <a:lnTo>
                  <a:pt x="785685" y="228599"/>
                </a:lnTo>
                <a:lnTo>
                  <a:pt x="785685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F4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170800" y="6526803"/>
            <a:ext cx="786130" cy="228600"/>
          </a:xfrm>
          <a:custGeom>
            <a:avLst/>
            <a:gdLst/>
            <a:ahLst/>
            <a:cxnLst/>
            <a:rect l="l" t="t" r="r" b="b"/>
            <a:pathLst>
              <a:path w="786130" h="228600">
                <a:moveTo>
                  <a:pt x="0" y="228599"/>
                </a:moveTo>
                <a:lnTo>
                  <a:pt x="785685" y="228599"/>
                </a:lnTo>
                <a:lnTo>
                  <a:pt x="785685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F4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164450" y="6069609"/>
            <a:ext cx="3155950" cy="0"/>
          </a:xfrm>
          <a:custGeom>
            <a:avLst/>
            <a:gdLst/>
            <a:ahLst/>
            <a:cxnLst/>
            <a:rect l="l" t="t" r="r" b="b"/>
            <a:pathLst>
              <a:path w="3155950">
                <a:moveTo>
                  <a:pt x="0" y="0"/>
                </a:moveTo>
                <a:lnTo>
                  <a:pt x="3155454" y="0"/>
                </a:lnTo>
              </a:path>
            </a:pathLst>
          </a:custGeom>
          <a:ln w="127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164450" y="6298209"/>
            <a:ext cx="3155950" cy="0"/>
          </a:xfrm>
          <a:custGeom>
            <a:avLst/>
            <a:gdLst/>
            <a:ahLst/>
            <a:cxnLst/>
            <a:rect l="l" t="t" r="r" b="b"/>
            <a:pathLst>
              <a:path w="3155950">
                <a:moveTo>
                  <a:pt x="0" y="0"/>
                </a:moveTo>
                <a:lnTo>
                  <a:pt x="3155454" y="0"/>
                </a:lnTo>
              </a:path>
            </a:pathLst>
          </a:custGeom>
          <a:ln w="127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1164450" y="6526809"/>
            <a:ext cx="3155950" cy="0"/>
          </a:xfrm>
          <a:custGeom>
            <a:avLst/>
            <a:gdLst/>
            <a:ahLst/>
            <a:cxnLst/>
            <a:rect l="l" t="t" r="r" b="b"/>
            <a:pathLst>
              <a:path w="3155950">
                <a:moveTo>
                  <a:pt x="0" y="0"/>
                </a:moveTo>
                <a:lnTo>
                  <a:pt x="3155454" y="0"/>
                </a:lnTo>
              </a:path>
            </a:pathLst>
          </a:custGeom>
          <a:ln w="127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4313554" y="5834659"/>
            <a:ext cx="0" cy="927100"/>
          </a:xfrm>
          <a:custGeom>
            <a:avLst/>
            <a:gdLst/>
            <a:ahLst/>
            <a:cxnLst/>
            <a:rect l="l" t="t" r="r" b="b"/>
            <a:pathLst>
              <a:path h="927100">
                <a:moveTo>
                  <a:pt x="0" y="0"/>
                </a:moveTo>
                <a:lnTo>
                  <a:pt x="0" y="927094"/>
                </a:lnTo>
              </a:path>
            </a:pathLst>
          </a:custGeom>
          <a:ln w="127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1170800" y="5834659"/>
            <a:ext cx="0" cy="927100"/>
          </a:xfrm>
          <a:custGeom>
            <a:avLst/>
            <a:gdLst/>
            <a:ahLst/>
            <a:cxnLst/>
            <a:rect l="l" t="t" r="r" b="b"/>
            <a:pathLst>
              <a:path h="927100">
                <a:moveTo>
                  <a:pt x="0" y="0"/>
                </a:moveTo>
                <a:lnTo>
                  <a:pt x="0" y="927094"/>
                </a:lnTo>
              </a:path>
            </a:pathLst>
          </a:custGeom>
          <a:ln w="127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1164450" y="5841009"/>
            <a:ext cx="3155950" cy="0"/>
          </a:xfrm>
          <a:custGeom>
            <a:avLst/>
            <a:gdLst/>
            <a:ahLst/>
            <a:cxnLst/>
            <a:rect l="l" t="t" r="r" b="b"/>
            <a:pathLst>
              <a:path w="3155950">
                <a:moveTo>
                  <a:pt x="0" y="0"/>
                </a:moveTo>
                <a:lnTo>
                  <a:pt x="3155454" y="0"/>
                </a:lnTo>
              </a:path>
            </a:pathLst>
          </a:custGeom>
          <a:ln w="127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1164450" y="6755403"/>
            <a:ext cx="3155950" cy="0"/>
          </a:xfrm>
          <a:custGeom>
            <a:avLst/>
            <a:gdLst/>
            <a:ahLst/>
            <a:cxnLst/>
            <a:rect l="l" t="t" r="r" b="b"/>
            <a:pathLst>
              <a:path w="3155950">
                <a:moveTo>
                  <a:pt x="0" y="0"/>
                </a:moveTo>
                <a:lnTo>
                  <a:pt x="3155454" y="0"/>
                </a:lnTo>
              </a:path>
            </a:pathLst>
          </a:custGeom>
          <a:ln w="127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475732" y="1851660"/>
            <a:ext cx="1156309" cy="17506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596890" y="1874520"/>
            <a:ext cx="1002665" cy="1596390"/>
          </a:xfrm>
          <a:custGeom>
            <a:avLst/>
            <a:gdLst/>
            <a:ahLst/>
            <a:cxnLst/>
            <a:rect l="l" t="t" r="r" b="b"/>
            <a:pathLst>
              <a:path w="1002665" h="1596389">
                <a:moveTo>
                  <a:pt x="8127" y="1509902"/>
                </a:moveTo>
                <a:lnTo>
                  <a:pt x="0" y="1596389"/>
                </a:lnTo>
                <a:lnTo>
                  <a:pt x="74168" y="1550924"/>
                </a:lnTo>
                <a:lnTo>
                  <a:pt x="69874" y="1548256"/>
                </a:lnTo>
                <a:lnTo>
                  <a:pt x="45212" y="1548256"/>
                </a:lnTo>
                <a:lnTo>
                  <a:pt x="23240" y="1534540"/>
                </a:lnTo>
                <a:lnTo>
                  <a:pt x="30097" y="1523549"/>
                </a:lnTo>
                <a:lnTo>
                  <a:pt x="8127" y="1509902"/>
                </a:lnTo>
                <a:close/>
              </a:path>
              <a:path w="1002665" h="1596389">
                <a:moveTo>
                  <a:pt x="30097" y="1523549"/>
                </a:moveTo>
                <a:lnTo>
                  <a:pt x="23240" y="1534540"/>
                </a:lnTo>
                <a:lnTo>
                  <a:pt x="45212" y="1548256"/>
                </a:lnTo>
                <a:lnTo>
                  <a:pt x="52099" y="1537216"/>
                </a:lnTo>
                <a:lnTo>
                  <a:pt x="30097" y="1523549"/>
                </a:lnTo>
                <a:close/>
              </a:path>
              <a:path w="1002665" h="1596389">
                <a:moveTo>
                  <a:pt x="52099" y="1537216"/>
                </a:moveTo>
                <a:lnTo>
                  <a:pt x="45212" y="1548256"/>
                </a:lnTo>
                <a:lnTo>
                  <a:pt x="69874" y="1548256"/>
                </a:lnTo>
                <a:lnTo>
                  <a:pt x="52099" y="1537216"/>
                </a:lnTo>
                <a:close/>
              </a:path>
              <a:path w="1002665" h="1596389">
                <a:moveTo>
                  <a:pt x="980439" y="0"/>
                </a:moveTo>
                <a:lnTo>
                  <a:pt x="30097" y="1523549"/>
                </a:lnTo>
                <a:lnTo>
                  <a:pt x="52099" y="1537216"/>
                </a:lnTo>
                <a:lnTo>
                  <a:pt x="1002538" y="13715"/>
                </a:lnTo>
                <a:lnTo>
                  <a:pt x="9804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6534911" y="1484375"/>
            <a:ext cx="902335" cy="370840"/>
          </a:xfrm>
          <a:custGeom>
            <a:avLst/>
            <a:gdLst/>
            <a:ahLst/>
            <a:cxnLst/>
            <a:rect l="l" t="t" r="r" b="b"/>
            <a:pathLst>
              <a:path w="902334" h="370839">
                <a:moveTo>
                  <a:pt x="0" y="370332"/>
                </a:moveTo>
                <a:lnTo>
                  <a:pt x="902207" y="370332"/>
                </a:lnTo>
                <a:lnTo>
                  <a:pt x="902207" y="0"/>
                </a:lnTo>
                <a:lnTo>
                  <a:pt x="0" y="0"/>
                </a:lnTo>
                <a:lnTo>
                  <a:pt x="0" y="37033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 txBox="1"/>
          <p:nvPr/>
        </p:nvSpPr>
        <p:spPr>
          <a:xfrm>
            <a:off x="2656458" y="1563242"/>
            <a:ext cx="4531360" cy="814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1800" b="1" dirty="0">
                <a:latin typeface="Calibri"/>
                <a:cs typeface="Calibri"/>
              </a:rPr>
              <a:t>Fi</a:t>
            </a:r>
            <a:r>
              <a:rPr sz="1800" b="1" spc="5" dirty="0">
                <a:latin typeface="Calibri"/>
                <a:cs typeface="Calibri"/>
              </a:rPr>
              <a:t>e</a:t>
            </a:r>
            <a:r>
              <a:rPr sz="1800" b="1" spc="-5" dirty="0">
                <a:latin typeface="Calibri"/>
                <a:cs typeface="Calibri"/>
              </a:rPr>
              <a:t>ld</a:t>
            </a:r>
            <a:r>
              <a:rPr sz="1800" b="1" spc="-1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2800" b="1" spc="-25" dirty="0">
                <a:latin typeface="Calibri"/>
                <a:cs typeface="Calibri"/>
              </a:rPr>
              <a:t>D</a:t>
            </a:r>
            <a:r>
              <a:rPr sz="2800" b="1" spc="-40" dirty="0">
                <a:latin typeface="Calibri"/>
                <a:cs typeface="Calibri"/>
              </a:rPr>
              <a:t>at</a:t>
            </a:r>
            <a:r>
              <a:rPr sz="2800" b="1" spc="-15" dirty="0">
                <a:latin typeface="Calibri"/>
                <a:cs typeface="Calibri"/>
              </a:rPr>
              <a:t>a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Base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5" dirty="0">
                <a:latin typeface="Calibri"/>
                <a:cs typeface="Calibri"/>
              </a:rPr>
              <a:t>S</a:t>
            </a:r>
            <a:r>
              <a:rPr sz="2800" b="1" spc="-35" dirty="0">
                <a:latin typeface="Calibri"/>
                <a:cs typeface="Calibri"/>
              </a:rPr>
              <a:t>y</a:t>
            </a:r>
            <a:r>
              <a:rPr sz="2800" b="1" spc="-55" dirty="0">
                <a:latin typeface="Calibri"/>
                <a:cs typeface="Calibri"/>
              </a:rPr>
              <a:t>st</a:t>
            </a:r>
            <a:r>
              <a:rPr sz="2800" b="1" spc="-5" dirty="0">
                <a:latin typeface="Calibri"/>
                <a:cs typeface="Calibri"/>
              </a:rPr>
              <a:t>em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6161278" y="4156836"/>
            <a:ext cx="2265045" cy="1527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081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Corpo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spc="-4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spc="-5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ac</a:t>
            </a:r>
            <a:r>
              <a:rPr sz="1800" spc="-20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ions</a:t>
            </a:r>
            <a:endParaRPr sz="1800">
              <a:latin typeface="Calibri"/>
              <a:cs typeface="Calibri"/>
            </a:endParaRPr>
          </a:p>
          <a:p>
            <a:pPr marL="60325">
              <a:lnSpc>
                <a:spcPct val="100000"/>
              </a:lnSpc>
              <a:spcBef>
                <a:spcPts val="1360"/>
              </a:spcBef>
            </a:pP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epor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  <a:p>
            <a:pPr marL="12700" marR="639445" indent="23495">
              <a:lnSpc>
                <a:spcPts val="336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spc="-15" dirty="0">
                <a:latin typeface="Calibri"/>
                <a:cs typeface="Calibri"/>
              </a:rPr>
              <a:t>h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</a:t>
            </a:r>
            <a:r>
              <a:rPr sz="1800" spc="-10" dirty="0">
                <a:latin typeface="Calibri"/>
                <a:cs typeface="Calibri"/>
              </a:rPr>
              <a:t>a</a:t>
            </a:r>
            <a:r>
              <a:rPr sz="1800" spc="-4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 bas</a:t>
            </a:r>
            <a:r>
              <a:rPr sz="1800" spc="-10" dirty="0">
                <a:latin typeface="Calibri"/>
                <a:cs typeface="Calibri"/>
              </a:rPr>
              <a:t>es</a:t>
            </a:r>
            <a:r>
              <a:rPr sz="1800" spc="-5" dirty="0">
                <a:latin typeface="Calibri"/>
                <a:cs typeface="Calibri"/>
              </a:rPr>
              <a:t> fi</a:t>
            </a:r>
            <a:r>
              <a:rPr sz="1800" spc="-10" dirty="0">
                <a:latin typeface="Calibri"/>
                <a:cs typeface="Calibri"/>
              </a:rPr>
              <a:t>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8" name="object 178"/>
          <p:cNvSpPr/>
          <p:nvPr/>
        </p:nvSpPr>
        <p:spPr>
          <a:xfrm>
            <a:off x="6534911" y="1053083"/>
            <a:ext cx="902335" cy="368935"/>
          </a:xfrm>
          <a:custGeom>
            <a:avLst/>
            <a:gdLst/>
            <a:ahLst/>
            <a:cxnLst/>
            <a:rect l="l" t="t" r="r" b="b"/>
            <a:pathLst>
              <a:path w="902334" h="368934">
                <a:moveTo>
                  <a:pt x="0" y="368808"/>
                </a:moveTo>
                <a:lnTo>
                  <a:pt x="902207" y="368808"/>
                </a:lnTo>
                <a:lnTo>
                  <a:pt x="902207" y="0"/>
                </a:lnTo>
                <a:lnTo>
                  <a:pt x="0" y="0"/>
                </a:lnTo>
                <a:lnTo>
                  <a:pt x="0" y="36880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 txBox="1"/>
          <p:nvPr/>
        </p:nvSpPr>
        <p:spPr>
          <a:xfrm>
            <a:off x="6614286" y="1131061"/>
            <a:ext cx="52514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25" dirty="0">
                <a:latin typeface="Calibri"/>
                <a:cs typeface="Calibri"/>
              </a:rPr>
              <a:t>Ra</a:t>
            </a:r>
            <a:r>
              <a:rPr sz="1800" b="1" spc="-10" dirty="0">
                <a:latin typeface="Calibri"/>
                <a:cs typeface="Calibri"/>
              </a:rPr>
              <a:t>ws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0" name="object 180"/>
          <p:cNvSpPr/>
          <p:nvPr/>
        </p:nvSpPr>
        <p:spPr>
          <a:xfrm>
            <a:off x="6609588" y="1202436"/>
            <a:ext cx="1104607" cy="23252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6730745" y="1225296"/>
            <a:ext cx="949960" cy="2210435"/>
          </a:xfrm>
          <a:custGeom>
            <a:avLst/>
            <a:gdLst/>
            <a:ahLst/>
            <a:cxnLst/>
            <a:rect l="l" t="t" r="r" b="b"/>
            <a:pathLst>
              <a:path w="949959" h="2210435">
                <a:moveTo>
                  <a:pt x="77724" y="2132203"/>
                </a:moveTo>
                <a:lnTo>
                  <a:pt x="0" y="2171065"/>
                </a:lnTo>
                <a:lnTo>
                  <a:pt x="77724" y="2209927"/>
                </a:lnTo>
                <a:lnTo>
                  <a:pt x="77724" y="2184018"/>
                </a:lnTo>
                <a:lnTo>
                  <a:pt x="64770" y="2184018"/>
                </a:lnTo>
                <a:lnTo>
                  <a:pt x="64770" y="2158111"/>
                </a:lnTo>
                <a:lnTo>
                  <a:pt x="77724" y="2158111"/>
                </a:lnTo>
                <a:lnTo>
                  <a:pt x="77724" y="2132203"/>
                </a:lnTo>
                <a:close/>
              </a:path>
              <a:path w="949959" h="2210435">
                <a:moveTo>
                  <a:pt x="77724" y="2158111"/>
                </a:moveTo>
                <a:lnTo>
                  <a:pt x="64770" y="2158111"/>
                </a:lnTo>
                <a:lnTo>
                  <a:pt x="64770" y="2184018"/>
                </a:lnTo>
                <a:lnTo>
                  <a:pt x="77724" y="2184018"/>
                </a:lnTo>
                <a:lnTo>
                  <a:pt x="77724" y="2158111"/>
                </a:lnTo>
                <a:close/>
              </a:path>
              <a:path w="949959" h="2210435">
                <a:moveTo>
                  <a:pt x="923544" y="2158111"/>
                </a:moveTo>
                <a:lnTo>
                  <a:pt x="77724" y="2158111"/>
                </a:lnTo>
                <a:lnTo>
                  <a:pt x="77724" y="2184018"/>
                </a:lnTo>
                <a:lnTo>
                  <a:pt x="943609" y="2184018"/>
                </a:lnTo>
                <a:lnTo>
                  <a:pt x="949451" y="2178177"/>
                </a:lnTo>
                <a:lnTo>
                  <a:pt x="949451" y="2171065"/>
                </a:lnTo>
                <a:lnTo>
                  <a:pt x="923544" y="2171065"/>
                </a:lnTo>
                <a:lnTo>
                  <a:pt x="923544" y="2158111"/>
                </a:lnTo>
                <a:close/>
              </a:path>
              <a:path w="949959" h="2210435">
                <a:moveTo>
                  <a:pt x="923544" y="12953"/>
                </a:moveTo>
                <a:lnTo>
                  <a:pt x="923544" y="2171065"/>
                </a:lnTo>
                <a:lnTo>
                  <a:pt x="936498" y="2158111"/>
                </a:lnTo>
                <a:lnTo>
                  <a:pt x="949451" y="2158111"/>
                </a:lnTo>
                <a:lnTo>
                  <a:pt x="949451" y="25907"/>
                </a:lnTo>
                <a:lnTo>
                  <a:pt x="936498" y="25907"/>
                </a:lnTo>
                <a:lnTo>
                  <a:pt x="923544" y="12953"/>
                </a:lnTo>
                <a:close/>
              </a:path>
              <a:path w="949959" h="2210435">
                <a:moveTo>
                  <a:pt x="949451" y="2158111"/>
                </a:moveTo>
                <a:lnTo>
                  <a:pt x="936498" y="2158111"/>
                </a:lnTo>
                <a:lnTo>
                  <a:pt x="923544" y="2171065"/>
                </a:lnTo>
                <a:lnTo>
                  <a:pt x="949451" y="2171065"/>
                </a:lnTo>
                <a:lnTo>
                  <a:pt x="949451" y="2158111"/>
                </a:lnTo>
                <a:close/>
              </a:path>
              <a:path w="949959" h="2210435">
                <a:moveTo>
                  <a:pt x="943609" y="0"/>
                </a:moveTo>
                <a:lnTo>
                  <a:pt x="707898" y="0"/>
                </a:lnTo>
                <a:lnTo>
                  <a:pt x="707898" y="25907"/>
                </a:lnTo>
                <a:lnTo>
                  <a:pt x="923544" y="25907"/>
                </a:lnTo>
                <a:lnTo>
                  <a:pt x="923544" y="12953"/>
                </a:lnTo>
                <a:lnTo>
                  <a:pt x="949451" y="12953"/>
                </a:lnTo>
                <a:lnTo>
                  <a:pt x="949451" y="5841"/>
                </a:lnTo>
                <a:lnTo>
                  <a:pt x="943609" y="0"/>
                </a:lnTo>
                <a:close/>
              </a:path>
              <a:path w="949959" h="2210435">
                <a:moveTo>
                  <a:pt x="949451" y="12953"/>
                </a:moveTo>
                <a:lnTo>
                  <a:pt x="923544" y="12953"/>
                </a:lnTo>
                <a:lnTo>
                  <a:pt x="936498" y="25907"/>
                </a:lnTo>
                <a:lnTo>
                  <a:pt x="949451" y="25907"/>
                </a:lnTo>
                <a:lnTo>
                  <a:pt x="949451" y="129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44068" y="5451347"/>
            <a:ext cx="996353" cy="5466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86714" y="5549391"/>
            <a:ext cx="843280" cy="395605"/>
          </a:xfrm>
          <a:custGeom>
            <a:avLst/>
            <a:gdLst/>
            <a:ahLst/>
            <a:cxnLst/>
            <a:rect l="l" t="t" r="r" b="b"/>
            <a:pathLst>
              <a:path w="843280" h="395604">
                <a:moveTo>
                  <a:pt x="766775" y="23625"/>
                </a:moveTo>
                <a:lnTo>
                  <a:pt x="0" y="371652"/>
                </a:lnTo>
                <a:lnTo>
                  <a:pt x="10718" y="395249"/>
                </a:lnTo>
                <a:lnTo>
                  <a:pt x="777471" y="47197"/>
                </a:lnTo>
                <a:lnTo>
                  <a:pt x="766775" y="23625"/>
                </a:lnTo>
                <a:close/>
              </a:path>
              <a:path w="843280" h="395604">
                <a:moveTo>
                  <a:pt x="830774" y="18288"/>
                </a:moveTo>
                <a:lnTo>
                  <a:pt x="778535" y="18288"/>
                </a:lnTo>
                <a:lnTo>
                  <a:pt x="789203" y="41871"/>
                </a:lnTo>
                <a:lnTo>
                  <a:pt x="777471" y="47197"/>
                </a:lnTo>
                <a:lnTo>
                  <a:pt x="788187" y="70815"/>
                </a:lnTo>
                <a:lnTo>
                  <a:pt x="830774" y="18288"/>
                </a:lnTo>
                <a:close/>
              </a:path>
              <a:path w="843280" h="395604">
                <a:moveTo>
                  <a:pt x="778535" y="18288"/>
                </a:moveTo>
                <a:lnTo>
                  <a:pt x="766775" y="23625"/>
                </a:lnTo>
                <a:lnTo>
                  <a:pt x="777471" y="47197"/>
                </a:lnTo>
                <a:lnTo>
                  <a:pt x="789203" y="41871"/>
                </a:lnTo>
                <a:lnTo>
                  <a:pt x="778535" y="18288"/>
                </a:lnTo>
                <a:close/>
              </a:path>
              <a:path w="843280" h="395604">
                <a:moveTo>
                  <a:pt x="756056" y="0"/>
                </a:moveTo>
                <a:lnTo>
                  <a:pt x="766775" y="23625"/>
                </a:lnTo>
                <a:lnTo>
                  <a:pt x="778535" y="18288"/>
                </a:lnTo>
                <a:lnTo>
                  <a:pt x="830774" y="18288"/>
                </a:lnTo>
                <a:lnTo>
                  <a:pt x="842924" y="3302"/>
                </a:lnTo>
                <a:lnTo>
                  <a:pt x="7560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 txBox="1"/>
          <p:nvPr/>
        </p:nvSpPr>
        <p:spPr>
          <a:xfrm>
            <a:off x="140207" y="5932932"/>
            <a:ext cx="902335" cy="36893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ct val="100000"/>
              </a:lnSpc>
            </a:pPr>
            <a:r>
              <a:rPr sz="1800" b="1" spc="-140" dirty="0">
                <a:latin typeface="Calibri"/>
                <a:cs typeface="Calibri"/>
              </a:rPr>
              <a:t>T</a:t>
            </a:r>
            <a:r>
              <a:rPr sz="1800" b="1" spc="-10" dirty="0">
                <a:latin typeface="Calibri"/>
                <a:cs typeface="Calibri"/>
              </a:rPr>
              <a:t>abl</a:t>
            </a:r>
            <a:r>
              <a:rPr sz="1800" b="1" dirty="0">
                <a:latin typeface="Calibri"/>
                <a:cs typeface="Calibri"/>
              </a:rPr>
              <a:t>e</a:t>
            </a:r>
            <a:r>
              <a:rPr sz="1800" b="1" spc="-1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5" name="object 185"/>
          <p:cNvSpPr/>
          <p:nvPr/>
        </p:nvSpPr>
        <p:spPr>
          <a:xfrm>
            <a:off x="1032167" y="1623060"/>
            <a:ext cx="337820" cy="534670"/>
          </a:xfrm>
          <a:custGeom>
            <a:avLst/>
            <a:gdLst/>
            <a:ahLst/>
            <a:cxnLst/>
            <a:rect l="l" t="t" r="r" b="b"/>
            <a:pathLst>
              <a:path w="337819" h="534669">
                <a:moveTo>
                  <a:pt x="285746" y="474889"/>
                </a:moveTo>
                <a:lnTo>
                  <a:pt x="263613" y="488568"/>
                </a:lnTo>
                <a:lnTo>
                  <a:pt x="337654" y="534162"/>
                </a:lnTo>
                <a:lnTo>
                  <a:pt x="333261" y="485901"/>
                </a:lnTo>
                <a:lnTo>
                  <a:pt x="292569" y="485901"/>
                </a:lnTo>
                <a:lnTo>
                  <a:pt x="285746" y="474889"/>
                </a:lnTo>
                <a:close/>
              </a:path>
              <a:path w="337819" h="534669">
                <a:moveTo>
                  <a:pt x="307724" y="461306"/>
                </a:moveTo>
                <a:lnTo>
                  <a:pt x="285746" y="474889"/>
                </a:lnTo>
                <a:lnTo>
                  <a:pt x="292569" y="485901"/>
                </a:lnTo>
                <a:lnTo>
                  <a:pt x="314540" y="472313"/>
                </a:lnTo>
                <a:lnTo>
                  <a:pt x="307724" y="461306"/>
                </a:lnTo>
                <a:close/>
              </a:path>
              <a:path w="337819" h="534669">
                <a:moveTo>
                  <a:pt x="329780" y="447675"/>
                </a:moveTo>
                <a:lnTo>
                  <a:pt x="307724" y="461306"/>
                </a:lnTo>
                <a:lnTo>
                  <a:pt x="314540" y="472313"/>
                </a:lnTo>
                <a:lnTo>
                  <a:pt x="292569" y="485901"/>
                </a:lnTo>
                <a:lnTo>
                  <a:pt x="333261" y="485901"/>
                </a:lnTo>
                <a:lnTo>
                  <a:pt x="329780" y="447675"/>
                </a:lnTo>
                <a:close/>
              </a:path>
              <a:path w="337819" h="534669">
                <a:moveTo>
                  <a:pt x="22021" y="0"/>
                </a:moveTo>
                <a:lnTo>
                  <a:pt x="0" y="13715"/>
                </a:lnTo>
                <a:lnTo>
                  <a:pt x="285746" y="474889"/>
                </a:lnTo>
                <a:lnTo>
                  <a:pt x="307724" y="461306"/>
                </a:lnTo>
                <a:lnTo>
                  <a:pt x="220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323" y="991905"/>
            <a:ext cx="2630805" cy="626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115" indent="-272415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285750" algn="l"/>
              </a:tabLst>
            </a:pPr>
            <a:r>
              <a:rPr sz="2400" b="1" spc="-114" dirty="0">
                <a:latin typeface="Arial Narrow"/>
                <a:cs typeface="Arial Narrow"/>
              </a:rPr>
              <a:t>V</a:t>
            </a:r>
            <a:r>
              <a:rPr sz="2400" b="1" spc="-5" dirty="0">
                <a:latin typeface="Arial Narrow"/>
                <a:cs typeface="Arial Narrow"/>
              </a:rPr>
              <a:t>ariety</a:t>
            </a:r>
            <a:endParaRPr sz="24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600" spc="-10" dirty="0">
                <a:latin typeface="Arial Narrow"/>
                <a:cs typeface="Arial Narrow"/>
              </a:rPr>
              <a:t>Structured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d </a:t>
            </a:r>
            <a:r>
              <a:rPr sz="1600" b="1" u="heavy" spc="-10" dirty="0">
                <a:latin typeface="Arial Narrow"/>
                <a:cs typeface="Arial Narrow"/>
              </a:rPr>
              <a:t>u</a:t>
            </a:r>
            <a:r>
              <a:rPr sz="1600" b="1" u="heavy" spc="-5" dirty="0">
                <a:latin typeface="Arial Narrow"/>
                <a:cs typeface="Arial Narrow"/>
              </a:rPr>
              <a:t>n</a:t>
            </a:r>
            <a:r>
              <a:rPr sz="1600" b="1" u="heavy" spc="-10" dirty="0">
                <a:latin typeface="Arial Narrow"/>
                <a:cs typeface="Arial Narrow"/>
              </a:rPr>
              <a:t>structured</a:t>
            </a:r>
            <a:r>
              <a:rPr sz="1600" b="1" spc="-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5" dirty="0">
                <a:latin typeface="Arial Narrow"/>
                <a:cs typeface="Arial Narrow"/>
              </a:rPr>
              <a:t>ata.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dirty="0">
                <a:latin typeface="Arial Narrow"/>
                <a:cs typeface="Arial Narrow"/>
              </a:rPr>
              <a:t>ata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Co</a:t>
            </a:r>
            <a:r>
              <a:rPr sz="1800" b="1" dirty="0">
                <a:latin typeface="Arial Narrow"/>
                <a:cs typeface="Arial Narrow"/>
              </a:rPr>
              <a:t>nc</a:t>
            </a:r>
            <a:r>
              <a:rPr sz="1800" b="1" spc="-10" dirty="0">
                <a:latin typeface="Arial Narrow"/>
                <a:cs typeface="Arial Narrow"/>
              </a:rPr>
              <a:t>ept</a:t>
            </a:r>
            <a:r>
              <a:rPr sz="1800" b="1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b="1" spc="-95" dirty="0">
                <a:latin typeface="Arial Narrow"/>
                <a:cs typeface="Arial Narrow"/>
              </a:rPr>
              <a:t>V</a:t>
            </a:r>
            <a:r>
              <a:rPr sz="1800" b="1" spc="-10" dirty="0">
                <a:latin typeface="Arial Narrow"/>
                <a:cs typeface="Arial Narrow"/>
              </a:rPr>
              <a:t>ari</a:t>
            </a:r>
            <a:r>
              <a:rPr sz="1800" b="1" dirty="0">
                <a:latin typeface="Arial Narrow"/>
                <a:cs typeface="Arial Narrow"/>
              </a:rPr>
              <a:t>ety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29200" y="2753867"/>
            <a:ext cx="2892171" cy="26620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76444" y="2781300"/>
            <a:ext cx="2807207" cy="25770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76444" y="3210814"/>
            <a:ext cx="2807335" cy="429895"/>
          </a:xfrm>
          <a:custGeom>
            <a:avLst/>
            <a:gdLst/>
            <a:ahLst/>
            <a:cxnLst/>
            <a:rect l="l" t="t" r="r" b="b"/>
            <a:pathLst>
              <a:path w="2807334" h="429895">
                <a:moveTo>
                  <a:pt x="2807207" y="0"/>
                </a:moveTo>
                <a:lnTo>
                  <a:pt x="2788837" y="69674"/>
                </a:lnTo>
                <a:lnTo>
                  <a:pt x="2766416" y="103224"/>
                </a:lnTo>
                <a:lnTo>
                  <a:pt x="2735653" y="135768"/>
                </a:lnTo>
                <a:lnTo>
                  <a:pt x="2696908" y="167195"/>
                </a:lnTo>
                <a:lnTo>
                  <a:pt x="2650543" y="197396"/>
                </a:lnTo>
                <a:lnTo>
                  <a:pt x="2596920" y="226259"/>
                </a:lnTo>
                <a:lnTo>
                  <a:pt x="2536399" y="253674"/>
                </a:lnTo>
                <a:lnTo>
                  <a:pt x="2469341" y="279532"/>
                </a:lnTo>
                <a:lnTo>
                  <a:pt x="2396108" y="303720"/>
                </a:lnTo>
                <a:lnTo>
                  <a:pt x="2317062" y="326129"/>
                </a:lnTo>
                <a:lnTo>
                  <a:pt x="2232562" y="346649"/>
                </a:lnTo>
                <a:lnTo>
                  <a:pt x="2142971" y="365168"/>
                </a:lnTo>
                <a:lnTo>
                  <a:pt x="2048649" y="381576"/>
                </a:lnTo>
                <a:lnTo>
                  <a:pt x="1949957" y="395763"/>
                </a:lnTo>
                <a:lnTo>
                  <a:pt x="1847258" y="407619"/>
                </a:lnTo>
                <a:lnTo>
                  <a:pt x="1740912" y="417032"/>
                </a:lnTo>
                <a:lnTo>
                  <a:pt x="1631280" y="423892"/>
                </a:lnTo>
                <a:lnTo>
                  <a:pt x="1518723" y="428090"/>
                </a:lnTo>
                <a:lnTo>
                  <a:pt x="1403603" y="429513"/>
                </a:lnTo>
                <a:lnTo>
                  <a:pt x="1288484" y="428090"/>
                </a:lnTo>
                <a:lnTo>
                  <a:pt x="1175927" y="423892"/>
                </a:lnTo>
                <a:lnTo>
                  <a:pt x="1066295" y="417032"/>
                </a:lnTo>
                <a:lnTo>
                  <a:pt x="959949" y="407619"/>
                </a:lnTo>
                <a:lnTo>
                  <a:pt x="857249" y="395763"/>
                </a:lnTo>
                <a:lnTo>
                  <a:pt x="758558" y="381576"/>
                </a:lnTo>
                <a:lnTo>
                  <a:pt x="664236" y="365168"/>
                </a:lnTo>
                <a:lnTo>
                  <a:pt x="574645" y="346649"/>
                </a:lnTo>
                <a:lnTo>
                  <a:pt x="490145" y="326129"/>
                </a:lnTo>
                <a:lnTo>
                  <a:pt x="411099" y="303720"/>
                </a:lnTo>
                <a:lnTo>
                  <a:pt x="337866" y="279532"/>
                </a:lnTo>
                <a:lnTo>
                  <a:pt x="270808" y="253674"/>
                </a:lnTo>
                <a:lnTo>
                  <a:pt x="210287" y="226259"/>
                </a:lnTo>
                <a:lnTo>
                  <a:pt x="156664" y="197396"/>
                </a:lnTo>
                <a:lnTo>
                  <a:pt x="110299" y="167195"/>
                </a:lnTo>
                <a:lnTo>
                  <a:pt x="71554" y="135768"/>
                </a:lnTo>
                <a:lnTo>
                  <a:pt x="40791" y="103224"/>
                </a:lnTo>
                <a:lnTo>
                  <a:pt x="18370" y="69674"/>
                </a:lnTo>
                <a:lnTo>
                  <a:pt x="4652" y="35229"/>
                </a:ln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76444" y="2781300"/>
            <a:ext cx="2807335" cy="2577465"/>
          </a:xfrm>
          <a:custGeom>
            <a:avLst/>
            <a:gdLst/>
            <a:ahLst/>
            <a:cxnLst/>
            <a:rect l="l" t="t" r="r" b="b"/>
            <a:pathLst>
              <a:path w="2807334" h="2577465">
                <a:moveTo>
                  <a:pt x="0" y="429513"/>
                </a:moveTo>
                <a:lnTo>
                  <a:pt x="18370" y="359839"/>
                </a:lnTo>
                <a:lnTo>
                  <a:pt x="40791" y="326289"/>
                </a:lnTo>
                <a:lnTo>
                  <a:pt x="71554" y="293745"/>
                </a:lnTo>
                <a:lnTo>
                  <a:pt x="110299" y="262318"/>
                </a:lnTo>
                <a:lnTo>
                  <a:pt x="156664" y="232117"/>
                </a:lnTo>
                <a:lnTo>
                  <a:pt x="210287" y="203254"/>
                </a:lnTo>
                <a:lnTo>
                  <a:pt x="270808" y="175839"/>
                </a:lnTo>
                <a:lnTo>
                  <a:pt x="337866" y="149981"/>
                </a:lnTo>
                <a:lnTo>
                  <a:pt x="411099" y="125793"/>
                </a:lnTo>
                <a:lnTo>
                  <a:pt x="490145" y="103384"/>
                </a:lnTo>
                <a:lnTo>
                  <a:pt x="574645" y="82864"/>
                </a:lnTo>
                <a:lnTo>
                  <a:pt x="664236" y="64345"/>
                </a:lnTo>
                <a:lnTo>
                  <a:pt x="758558" y="47937"/>
                </a:lnTo>
                <a:lnTo>
                  <a:pt x="857250" y="33750"/>
                </a:lnTo>
                <a:lnTo>
                  <a:pt x="959949" y="21894"/>
                </a:lnTo>
                <a:lnTo>
                  <a:pt x="1066295" y="12481"/>
                </a:lnTo>
                <a:lnTo>
                  <a:pt x="1175927" y="5621"/>
                </a:lnTo>
                <a:lnTo>
                  <a:pt x="1288484" y="1423"/>
                </a:lnTo>
                <a:lnTo>
                  <a:pt x="1403603" y="0"/>
                </a:lnTo>
                <a:lnTo>
                  <a:pt x="1518723" y="1423"/>
                </a:lnTo>
                <a:lnTo>
                  <a:pt x="1631280" y="5621"/>
                </a:lnTo>
                <a:lnTo>
                  <a:pt x="1740912" y="12481"/>
                </a:lnTo>
                <a:lnTo>
                  <a:pt x="1847258" y="21894"/>
                </a:lnTo>
                <a:lnTo>
                  <a:pt x="1949958" y="33750"/>
                </a:lnTo>
                <a:lnTo>
                  <a:pt x="2048649" y="47937"/>
                </a:lnTo>
                <a:lnTo>
                  <a:pt x="2142971" y="64345"/>
                </a:lnTo>
                <a:lnTo>
                  <a:pt x="2232562" y="82864"/>
                </a:lnTo>
                <a:lnTo>
                  <a:pt x="2317062" y="103384"/>
                </a:lnTo>
                <a:lnTo>
                  <a:pt x="2396108" y="125793"/>
                </a:lnTo>
                <a:lnTo>
                  <a:pt x="2469341" y="149981"/>
                </a:lnTo>
                <a:lnTo>
                  <a:pt x="2536399" y="175839"/>
                </a:lnTo>
                <a:lnTo>
                  <a:pt x="2596920" y="203254"/>
                </a:lnTo>
                <a:lnTo>
                  <a:pt x="2650543" y="232117"/>
                </a:lnTo>
                <a:lnTo>
                  <a:pt x="2696908" y="262318"/>
                </a:lnTo>
                <a:lnTo>
                  <a:pt x="2735653" y="293745"/>
                </a:lnTo>
                <a:lnTo>
                  <a:pt x="2766416" y="326289"/>
                </a:lnTo>
                <a:lnTo>
                  <a:pt x="2788837" y="359839"/>
                </a:lnTo>
                <a:lnTo>
                  <a:pt x="2807207" y="429513"/>
                </a:lnTo>
                <a:lnTo>
                  <a:pt x="2807207" y="2147570"/>
                </a:lnTo>
                <a:lnTo>
                  <a:pt x="2788837" y="2217244"/>
                </a:lnTo>
                <a:lnTo>
                  <a:pt x="2766416" y="2250794"/>
                </a:lnTo>
                <a:lnTo>
                  <a:pt x="2735653" y="2283338"/>
                </a:lnTo>
                <a:lnTo>
                  <a:pt x="2696908" y="2314765"/>
                </a:lnTo>
                <a:lnTo>
                  <a:pt x="2650543" y="2344966"/>
                </a:lnTo>
                <a:lnTo>
                  <a:pt x="2596920" y="2373829"/>
                </a:lnTo>
                <a:lnTo>
                  <a:pt x="2536399" y="2401244"/>
                </a:lnTo>
                <a:lnTo>
                  <a:pt x="2469341" y="2427102"/>
                </a:lnTo>
                <a:lnTo>
                  <a:pt x="2396108" y="2451290"/>
                </a:lnTo>
                <a:lnTo>
                  <a:pt x="2317062" y="2473699"/>
                </a:lnTo>
                <a:lnTo>
                  <a:pt x="2232562" y="2494219"/>
                </a:lnTo>
                <a:lnTo>
                  <a:pt x="2142971" y="2512738"/>
                </a:lnTo>
                <a:lnTo>
                  <a:pt x="2048649" y="2529146"/>
                </a:lnTo>
                <a:lnTo>
                  <a:pt x="1949957" y="2543333"/>
                </a:lnTo>
                <a:lnTo>
                  <a:pt x="1847258" y="2555189"/>
                </a:lnTo>
                <a:lnTo>
                  <a:pt x="1740912" y="2564602"/>
                </a:lnTo>
                <a:lnTo>
                  <a:pt x="1631280" y="2571462"/>
                </a:lnTo>
                <a:lnTo>
                  <a:pt x="1518723" y="2575660"/>
                </a:lnTo>
                <a:lnTo>
                  <a:pt x="1403603" y="2577084"/>
                </a:lnTo>
                <a:lnTo>
                  <a:pt x="1288484" y="2575660"/>
                </a:lnTo>
                <a:lnTo>
                  <a:pt x="1175927" y="2571462"/>
                </a:lnTo>
                <a:lnTo>
                  <a:pt x="1066295" y="2564602"/>
                </a:lnTo>
                <a:lnTo>
                  <a:pt x="959949" y="2555189"/>
                </a:lnTo>
                <a:lnTo>
                  <a:pt x="857249" y="2543333"/>
                </a:lnTo>
                <a:lnTo>
                  <a:pt x="758558" y="2529146"/>
                </a:lnTo>
                <a:lnTo>
                  <a:pt x="664236" y="2512738"/>
                </a:lnTo>
                <a:lnTo>
                  <a:pt x="574645" y="2494219"/>
                </a:lnTo>
                <a:lnTo>
                  <a:pt x="490145" y="2473699"/>
                </a:lnTo>
                <a:lnTo>
                  <a:pt x="411099" y="2451290"/>
                </a:lnTo>
                <a:lnTo>
                  <a:pt x="337866" y="2427102"/>
                </a:lnTo>
                <a:lnTo>
                  <a:pt x="270808" y="2401244"/>
                </a:lnTo>
                <a:lnTo>
                  <a:pt x="210287" y="2373829"/>
                </a:lnTo>
                <a:lnTo>
                  <a:pt x="156664" y="2344966"/>
                </a:lnTo>
                <a:lnTo>
                  <a:pt x="110299" y="2314765"/>
                </a:lnTo>
                <a:lnTo>
                  <a:pt x="71554" y="2283338"/>
                </a:lnTo>
                <a:lnTo>
                  <a:pt x="40791" y="2250794"/>
                </a:lnTo>
                <a:lnTo>
                  <a:pt x="18370" y="2217244"/>
                </a:lnTo>
                <a:lnTo>
                  <a:pt x="0" y="2147570"/>
                </a:lnTo>
                <a:lnTo>
                  <a:pt x="0" y="42951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99032" y="3644265"/>
            <a:ext cx="3389376" cy="25568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96539" y="2336279"/>
            <a:ext cx="3576447" cy="11883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82770" y="2360676"/>
            <a:ext cx="1952625" cy="1103630"/>
          </a:xfrm>
          <a:custGeom>
            <a:avLst/>
            <a:gdLst/>
            <a:ahLst/>
            <a:cxnLst/>
            <a:rect l="l" t="t" r="r" b="b"/>
            <a:pathLst>
              <a:path w="1952625" h="1103629">
                <a:moveTo>
                  <a:pt x="1952370" y="863726"/>
                </a:moveTo>
                <a:lnTo>
                  <a:pt x="1327912" y="863726"/>
                </a:lnTo>
                <a:lnTo>
                  <a:pt x="1676907" y="1103376"/>
                </a:lnTo>
                <a:lnTo>
                  <a:pt x="1952370" y="863726"/>
                </a:lnTo>
                <a:close/>
              </a:path>
              <a:path w="1952625" h="1103629">
                <a:moveTo>
                  <a:pt x="275843" y="0"/>
                </a:moveTo>
                <a:lnTo>
                  <a:pt x="0" y="0"/>
                </a:lnTo>
                <a:lnTo>
                  <a:pt x="107394" y="2666"/>
                </a:lnTo>
                <a:lnTo>
                  <a:pt x="213061" y="10557"/>
                </a:lnTo>
                <a:lnTo>
                  <a:pt x="316721" y="23514"/>
                </a:lnTo>
                <a:lnTo>
                  <a:pt x="418096" y="41376"/>
                </a:lnTo>
                <a:lnTo>
                  <a:pt x="516907" y="63984"/>
                </a:lnTo>
                <a:lnTo>
                  <a:pt x="612877" y="91177"/>
                </a:lnTo>
                <a:lnTo>
                  <a:pt x="705727" y="122795"/>
                </a:lnTo>
                <a:lnTo>
                  <a:pt x="795178" y="158678"/>
                </a:lnTo>
                <a:lnTo>
                  <a:pt x="880952" y="198667"/>
                </a:lnTo>
                <a:lnTo>
                  <a:pt x="962771" y="242601"/>
                </a:lnTo>
                <a:lnTo>
                  <a:pt x="1040355" y="290321"/>
                </a:lnTo>
                <a:lnTo>
                  <a:pt x="1113428" y="341665"/>
                </a:lnTo>
                <a:lnTo>
                  <a:pt x="1181710" y="396475"/>
                </a:lnTo>
                <a:lnTo>
                  <a:pt x="1244922" y="454590"/>
                </a:lnTo>
                <a:lnTo>
                  <a:pt x="1302787" y="515850"/>
                </a:lnTo>
                <a:lnTo>
                  <a:pt x="1355027" y="580095"/>
                </a:lnTo>
                <a:lnTo>
                  <a:pt x="1401361" y="647165"/>
                </a:lnTo>
                <a:lnTo>
                  <a:pt x="1441513" y="716901"/>
                </a:lnTo>
                <a:lnTo>
                  <a:pt x="1475204" y="789141"/>
                </a:lnTo>
                <a:lnTo>
                  <a:pt x="1502155" y="863726"/>
                </a:lnTo>
                <a:lnTo>
                  <a:pt x="1778000" y="863726"/>
                </a:lnTo>
                <a:lnTo>
                  <a:pt x="1751048" y="789141"/>
                </a:lnTo>
                <a:lnTo>
                  <a:pt x="1717357" y="716901"/>
                </a:lnTo>
                <a:lnTo>
                  <a:pt x="1677205" y="647165"/>
                </a:lnTo>
                <a:lnTo>
                  <a:pt x="1630871" y="580095"/>
                </a:lnTo>
                <a:lnTo>
                  <a:pt x="1578631" y="515850"/>
                </a:lnTo>
                <a:lnTo>
                  <a:pt x="1520766" y="454590"/>
                </a:lnTo>
                <a:lnTo>
                  <a:pt x="1457554" y="396475"/>
                </a:lnTo>
                <a:lnTo>
                  <a:pt x="1389272" y="341665"/>
                </a:lnTo>
                <a:lnTo>
                  <a:pt x="1316199" y="290321"/>
                </a:lnTo>
                <a:lnTo>
                  <a:pt x="1238615" y="242601"/>
                </a:lnTo>
                <a:lnTo>
                  <a:pt x="1156796" y="198667"/>
                </a:lnTo>
                <a:lnTo>
                  <a:pt x="1071022" y="158678"/>
                </a:lnTo>
                <a:lnTo>
                  <a:pt x="981571" y="122795"/>
                </a:lnTo>
                <a:lnTo>
                  <a:pt x="888721" y="91177"/>
                </a:lnTo>
                <a:lnTo>
                  <a:pt x="792751" y="63984"/>
                </a:lnTo>
                <a:lnTo>
                  <a:pt x="693940" y="41376"/>
                </a:lnTo>
                <a:lnTo>
                  <a:pt x="592565" y="23514"/>
                </a:lnTo>
                <a:lnTo>
                  <a:pt x="488905" y="10557"/>
                </a:lnTo>
                <a:lnTo>
                  <a:pt x="383238" y="2666"/>
                </a:lnTo>
                <a:lnTo>
                  <a:pt x="2758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43783" y="2360676"/>
            <a:ext cx="1677035" cy="1103630"/>
          </a:xfrm>
          <a:custGeom>
            <a:avLst/>
            <a:gdLst/>
            <a:ahLst/>
            <a:cxnLst/>
            <a:rect l="l" t="t" r="r" b="b"/>
            <a:pathLst>
              <a:path w="1677035" h="1103629">
                <a:moveTo>
                  <a:pt x="1538986" y="0"/>
                </a:moveTo>
                <a:lnTo>
                  <a:pt x="1412758" y="3657"/>
                </a:lnTo>
                <a:lnTo>
                  <a:pt x="1289341" y="14442"/>
                </a:lnTo>
                <a:lnTo>
                  <a:pt x="1169132" y="32068"/>
                </a:lnTo>
                <a:lnTo>
                  <a:pt x="1052527" y="56253"/>
                </a:lnTo>
                <a:lnTo>
                  <a:pt x="939921" y="86713"/>
                </a:lnTo>
                <a:lnTo>
                  <a:pt x="831710" y="123162"/>
                </a:lnTo>
                <a:lnTo>
                  <a:pt x="728290" y="165318"/>
                </a:lnTo>
                <a:lnTo>
                  <a:pt x="630058" y="212896"/>
                </a:lnTo>
                <a:lnTo>
                  <a:pt x="537408" y="265612"/>
                </a:lnTo>
                <a:lnTo>
                  <a:pt x="450738" y="323183"/>
                </a:lnTo>
                <a:lnTo>
                  <a:pt x="370443" y="385323"/>
                </a:lnTo>
                <a:lnTo>
                  <a:pt x="296919" y="451750"/>
                </a:lnTo>
                <a:lnTo>
                  <a:pt x="230562" y="522178"/>
                </a:lnTo>
                <a:lnTo>
                  <a:pt x="171768" y="596325"/>
                </a:lnTo>
                <a:lnTo>
                  <a:pt x="120933" y="673905"/>
                </a:lnTo>
                <a:lnTo>
                  <a:pt x="78453" y="754636"/>
                </a:lnTo>
                <a:lnTo>
                  <a:pt x="44724" y="838232"/>
                </a:lnTo>
                <a:lnTo>
                  <a:pt x="20141" y="924410"/>
                </a:lnTo>
                <a:lnTo>
                  <a:pt x="5101" y="1012886"/>
                </a:lnTo>
                <a:lnTo>
                  <a:pt x="0" y="1103376"/>
                </a:lnTo>
                <a:lnTo>
                  <a:pt x="275844" y="1103376"/>
                </a:lnTo>
                <a:lnTo>
                  <a:pt x="280348" y="1018458"/>
                </a:lnTo>
                <a:lnTo>
                  <a:pt x="293652" y="935205"/>
                </a:lnTo>
                <a:lnTo>
                  <a:pt x="315439" y="853867"/>
                </a:lnTo>
                <a:lnTo>
                  <a:pt x="345391" y="774690"/>
                </a:lnTo>
                <a:lnTo>
                  <a:pt x="383192" y="697924"/>
                </a:lnTo>
                <a:lnTo>
                  <a:pt x="428527" y="623816"/>
                </a:lnTo>
                <a:lnTo>
                  <a:pt x="481077" y="552615"/>
                </a:lnTo>
                <a:lnTo>
                  <a:pt x="540528" y="484569"/>
                </a:lnTo>
                <a:lnTo>
                  <a:pt x="606562" y="419925"/>
                </a:lnTo>
                <a:lnTo>
                  <a:pt x="678862" y="358933"/>
                </a:lnTo>
                <a:lnTo>
                  <a:pt x="757113" y="301841"/>
                </a:lnTo>
                <a:lnTo>
                  <a:pt x="840998" y="248896"/>
                </a:lnTo>
                <a:lnTo>
                  <a:pt x="930199" y="200347"/>
                </a:lnTo>
                <a:lnTo>
                  <a:pt x="1024402" y="156443"/>
                </a:lnTo>
                <a:lnTo>
                  <a:pt x="1123289" y="117431"/>
                </a:lnTo>
                <a:lnTo>
                  <a:pt x="1226543" y="83559"/>
                </a:lnTo>
                <a:lnTo>
                  <a:pt x="1333849" y="55077"/>
                </a:lnTo>
                <a:lnTo>
                  <a:pt x="1444889" y="32231"/>
                </a:lnTo>
                <a:lnTo>
                  <a:pt x="1559347" y="15271"/>
                </a:lnTo>
                <a:lnTo>
                  <a:pt x="1676908" y="4445"/>
                </a:lnTo>
                <a:lnTo>
                  <a:pt x="1640587" y="2427"/>
                </a:lnTo>
                <a:lnTo>
                  <a:pt x="1602496" y="955"/>
                </a:lnTo>
                <a:lnTo>
                  <a:pt x="1564383" y="154"/>
                </a:lnTo>
                <a:lnTo>
                  <a:pt x="15389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43783" y="2360676"/>
            <a:ext cx="3491865" cy="1103630"/>
          </a:xfrm>
          <a:custGeom>
            <a:avLst/>
            <a:gdLst/>
            <a:ahLst/>
            <a:cxnLst/>
            <a:rect l="l" t="t" r="r" b="b"/>
            <a:pathLst>
              <a:path w="3491865" h="1103629">
                <a:moveTo>
                  <a:pt x="1676908" y="4445"/>
                </a:moveTo>
                <a:lnTo>
                  <a:pt x="1559347" y="15271"/>
                </a:lnTo>
                <a:lnTo>
                  <a:pt x="1444889" y="32231"/>
                </a:lnTo>
                <a:lnTo>
                  <a:pt x="1333849" y="55077"/>
                </a:lnTo>
                <a:lnTo>
                  <a:pt x="1226543" y="83559"/>
                </a:lnTo>
                <a:lnTo>
                  <a:pt x="1123289" y="117431"/>
                </a:lnTo>
                <a:lnTo>
                  <a:pt x="1024402" y="156443"/>
                </a:lnTo>
                <a:lnTo>
                  <a:pt x="930199" y="200347"/>
                </a:lnTo>
                <a:lnTo>
                  <a:pt x="840998" y="248896"/>
                </a:lnTo>
                <a:lnTo>
                  <a:pt x="757113" y="301841"/>
                </a:lnTo>
                <a:lnTo>
                  <a:pt x="678862" y="358933"/>
                </a:lnTo>
                <a:lnTo>
                  <a:pt x="606562" y="419925"/>
                </a:lnTo>
                <a:lnTo>
                  <a:pt x="540528" y="484569"/>
                </a:lnTo>
                <a:lnTo>
                  <a:pt x="481077" y="552615"/>
                </a:lnTo>
                <a:lnTo>
                  <a:pt x="428527" y="623816"/>
                </a:lnTo>
                <a:lnTo>
                  <a:pt x="383192" y="697924"/>
                </a:lnTo>
                <a:lnTo>
                  <a:pt x="345391" y="774690"/>
                </a:lnTo>
                <a:lnTo>
                  <a:pt x="315439" y="853867"/>
                </a:lnTo>
                <a:lnTo>
                  <a:pt x="293652" y="935205"/>
                </a:lnTo>
                <a:lnTo>
                  <a:pt x="280348" y="1018458"/>
                </a:lnTo>
                <a:lnTo>
                  <a:pt x="275844" y="1103376"/>
                </a:lnTo>
                <a:lnTo>
                  <a:pt x="0" y="1103376"/>
                </a:lnTo>
                <a:lnTo>
                  <a:pt x="5101" y="1012886"/>
                </a:lnTo>
                <a:lnTo>
                  <a:pt x="20141" y="924410"/>
                </a:lnTo>
                <a:lnTo>
                  <a:pt x="44724" y="838232"/>
                </a:lnTo>
                <a:lnTo>
                  <a:pt x="78453" y="754636"/>
                </a:lnTo>
                <a:lnTo>
                  <a:pt x="120933" y="673905"/>
                </a:lnTo>
                <a:lnTo>
                  <a:pt x="171768" y="596325"/>
                </a:lnTo>
                <a:lnTo>
                  <a:pt x="230562" y="522178"/>
                </a:lnTo>
                <a:lnTo>
                  <a:pt x="296919" y="451750"/>
                </a:lnTo>
                <a:lnTo>
                  <a:pt x="370443" y="385323"/>
                </a:lnTo>
                <a:lnTo>
                  <a:pt x="450738" y="323183"/>
                </a:lnTo>
                <a:lnTo>
                  <a:pt x="537408" y="265612"/>
                </a:lnTo>
                <a:lnTo>
                  <a:pt x="630058" y="212896"/>
                </a:lnTo>
                <a:lnTo>
                  <a:pt x="728290" y="165318"/>
                </a:lnTo>
                <a:lnTo>
                  <a:pt x="831710" y="123162"/>
                </a:lnTo>
                <a:lnTo>
                  <a:pt x="939921" y="86713"/>
                </a:lnTo>
                <a:lnTo>
                  <a:pt x="1052527" y="56253"/>
                </a:lnTo>
                <a:lnTo>
                  <a:pt x="1169132" y="32068"/>
                </a:lnTo>
                <a:lnTo>
                  <a:pt x="1289341" y="14442"/>
                </a:lnTo>
                <a:lnTo>
                  <a:pt x="1412758" y="3657"/>
                </a:lnTo>
                <a:lnTo>
                  <a:pt x="1538986" y="0"/>
                </a:lnTo>
                <a:lnTo>
                  <a:pt x="1814830" y="0"/>
                </a:lnTo>
                <a:lnTo>
                  <a:pt x="1922224" y="2666"/>
                </a:lnTo>
                <a:lnTo>
                  <a:pt x="2027891" y="10557"/>
                </a:lnTo>
                <a:lnTo>
                  <a:pt x="2131551" y="23514"/>
                </a:lnTo>
                <a:lnTo>
                  <a:pt x="2232926" y="41376"/>
                </a:lnTo>
                <a:lnTo>
                  <a:pt x="2331737" y="63984"/>
                </a:lnTo>
                <a:lnTo>
                  <a:pt x="2427707" y="91177"/>
                </a:lnTo>
                <a:lnTo>
                  <a:pt x="2520557" y="122795"/>
                </a:lnTo>
                <a:lnTo>
                  <a:pt x="2610008" y="158678"/>
                </a:lnTo>
                <a:lnTo>
                  <a:pt x="2695782" y="198667"/>
                </a:lnTo>
                <a:lnTo>
                  <a:pt x="2777601" y="242601"/>
                </a:lnTo>
                <a:lnTo>
                  <a:pt x="2855185" y="290321"/>
                </a:lnTo>
                <a:lnTo>
                  <a:pt x="2928258" y="341665"/>
                </a:lnTo>
                <a:lnTo>
                  <a:pt x="2996540" y="396475"/>
                </a:lnTo>
                <a:lnTo>
                  <a:pt x="3059752" y="454590"/>
                </a:lnTo>
                <a:lnTo>
                  <a:pt x="3117617" y="515850"/>
                </a:lnTo>
                <a:lnTo>
                  <a:pt x="3169857" y="580095"/>
                </a:lnTo>
                <a:lnTo>
                  <a:pt x="3216191" y="647165"/>
                </a:lnTo>
                <a:lnTo>
                  <a:pt x="3256343" y="716901"/>
                </a:lnTo>
                <a:lnTo>
                  <a:pt x="3290034" y="789141"/>
                </a:lnTo>
                <a:lnTo>
                  <a:pt x="3316986" y="863726"/>
                </a:lnTo>
                <a:lnTo>
                  <a:pt x="3491356" y="863726"/>
                </a:lnTo>
                <a:lnTo>
                  <a:pt x="3215894" y="1103376"/>
                </a:lnTo>
                <a:lnTo>
                  <a:pt x="2866898" y="863726"/>
                </a:lnTo>
                <a:lnTo>
                  <a:pt x="3041142" y="863726"/>
                </a:lnTo>
                <a:lnTo>
                  <a:pt x="3014190" y="789141"/>
                </a:lnTo>
                <a:lnTo>
                  <a:pt x="2980499" y="716901"/>
                </a:lnTo>
                <a:lnTo>
                  <a:pt x="2940347" y="647165"/>
                </a:lnTo>
                <a:lnTo>
                  <a:pt x="2894013" y="580095"/>
                </a:lnTo>
                <a:lnTo>
                  <a:pt x="2841773" y="515850"/>
                </a:lnTo>
                <a:lnTo>
                  <a:pt x="2783908" y="454590"/>
                </a:lnTo>
                <a:lnTo>
                  <a:pt x="2720696" y="396475"/>
                </a:lnTo>
                <a:lnTo>
                  <a:pt x="2652414" y="341665"/>
                </a:lnTo>
                <a:lnTo>
                  <a:pt x="2579341" y="290321"/>
                </a:lnTo>
                <a:lnTo>
                  <a:pt x="2501757" y="242601"/>
                </a:lnTo>
                <a:lnTo>
                  <a:pt x="2419938" y="198667"/>
                </a:lnTo>
                <a:lnTo>
                  <a:pt x="2334164" y="158678"/>
                </a:lnTo>
                <a:lnTo>
                  <a:pt x="2244713" y="122795"/>
                </a:lnTo>
                <a:lnTo>
                  <a:pt x="2151863" y="91177"/>
                </a:lnTo>
                <a:lnTo>
                  <a:pt x="2055893" y="63984"/>
                </a:lnTo>
                <a:lnTo>
                  <a:pt x="1957082" y="41376"/>
                </a:lnTo>
                <a:lnTo>
                  <a:pt x="1855707" y="23514"/>
                </a:lnTo>
                <a:lnTo>
                  <a:pt x="1752047" y="10557"/>
                </a:lnTo>
                <a:lnTo>
                  <a:pt x="1646380" y="2666"/>
                </a:lnTo>
                <a:lnTo>
                  <a:pt x="153898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20517" y="1619377"/>
            <a:ext cx="1016000" cy="742315"/>
          </a:xfrm>
          <a:custGeom>
            <a:avLst/>
            <a:gdLst/>
            <a:ahLst/>
            <a:cxnLst/>
            <a:rect l="l" t="t" r="r" b="b"/>
            <a:pathLst>
              <a:path w="1016000" h="742314">
                <a:moveTo>
                  <a:pt x="945201" y="706651"/>
                </a:moveTo>
                <a:lnTo>
                  <a:pt x="930020" y="727583"/>
                </a:lnTo>
                <a:lnTo>
                  <a:pt x="1015745" y="741807"/>
                </a:lnTo>
                <a:lnTo>
                  <a:pt x="1001398" y="714248"/>
                </a:lnTo>
                <a:lnTo>
                  <a:pt x="955674" y="714248"/>
                </a:lnTo>
                <a:lnTo>
                  <a:pt x="945201" y="706651"/>
                </a:lnTo>
                <a:close/>
              </a:path>
              <a:path w="1016000" h="742314">
                <a:moveTo>
                  <a:pt x="960414" y="685675"/>
                </a:moveTo>
                <a:lnTo>
                  <a:pt x="945201" y="706651"/>
                </a:lnTo>
                <a:lnTo>
                  <a:pt x="955674" y="714248"/>
                </a:lnTo>
                <a:lnTo>
                  <a:pt x="970915" y="693293"/>
                </a:lnTo>
                <a:lnTo>
                  <a:pt x="960414" y="685675"/>
                </a:lnTo>
                <a:close/>
              </a:path>
              <a:path w="1016000" h="742314">
                <a:moveTo>
                  <a:pt x="975614" y="664718"/>
                </a:moveTo>
                <a:lnTo>
                  <a:pt x="960414" y="685675"/>
                </a:lnTo>
                <a:lnTo>
                  <a:pt x="970915" y="693293"/>
                </a:lnTo>
                <a:lnTo>
                  <a:pt x="955674" y="714248"/>
                </a:lnTo>
                <a:lnTo>
                  <a:pt x="1001398" y="714248"/>
                </a:lnTo>
                <a:lnTo>
                  <a:pt x="975614" y="664718"/>
                </a:lnTo>
                <a:close/>
              </a:path>
              <a:path w="1016000" h="742314">
                <a:moveTo>
                  <a:pt x="15239" y="0"/>
                </a:moveTo>
                <a:lnTo>
                  <a:pt x="0" y="21082"/>
                </a:lnTo>
                <a:lnTo>
                  <a:pt x="945201" y="706651"/>
                </a:lnTo>
                <a:lnTo>
                  <a:pt x="960414" y="685675"/>
                </a:lnTo>
                <a:lnTo>
                  <a:pt x="15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64528" y="3975861"/>
            <a:ext cx="760095" cy="259079"/>
          </a:xfrm>
          <a:custGeom>
            <a:avLst/>
            <a:gdLst/>
            <a:ahLst/>
            <a:cxnLst/>
            <a:rect l="l" t="t" r="r" b="b"/>
            <a:pathLst>
              <a:path w="760095" h="259079">
                <a:moveTo>
                  <a:pt x="0" y="259080"/>
                </a:moveTo>
                <a:lnTo>
                  <a:pt x="759739" y="259080"/>
                </a:lnTo>
                <a:lnTo>
                  <a:pt x="759739" y="0"/>
                </a:lnTo>
                <a:lnTo>
                  <a:pt x="0" y="0"/>
                </a:lnTo>
                <a:lnTo>
                  <a:pt x="0" y="25908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13221" y="3975861"/>
            <a:ext cx="551815" cy="259079"/>
          </a:xfrm>
          <a:custGeom>
            <a:avLst/>
            <a:gdLst/>
            <a:ahLst/>
            <a:cxnLst/>
            <a:rect l="l" t="t" r="r" b="b"/>
            <a:pathLst>
              <a:path w="551815" h="259079">
                <a:moveTo>
                  <a:pt x="0" y="259080"/>
                </a:moveTo>
                <a:lnTo>
                  <a:pt x="551332" y="259080"/>
                </a:lnTo>
                <a:lnTo>
                  <a:pt x="551332" y="0"/>
                </a:lnTo>
                <a:lnTo>
                  <a:pt x="0" y="0"/>
                </a:lnTo>
                <a:lnTo>
                  <a:pt x="0" y="25908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91910" y="3975861"/>
            <a:ext cx="321945" cy="259079"/>
          </a:xfrm>
          <a:custGeom>
            <a:avLst/>
            <a:gdLst/>
            <a:ahLst/>
            <a:cxnLst/>
            <a:rect l="l" t="t" r="r" b="b"/>
            <a:pathLst>
              <a:path w="321945" h="259079">
                <a:moveTo>
                  <a:pt x="0" y="259080"/>
                </a:moveTo>
                <a:lnTo>
                  <a:pt x="321348" y="259080"/>
                </a:lnTo>
                <a:lnTo>
                  <a:pt x="321348" y="0"/>
                </a:lnTo>
                <a:lnTo>
                  <a:pt x="0" y="0"/>
                </a:lnTo>
                <a:lnTo>
                  <a:pt x="0" y="25908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52541" y="3975861"/>
            <a:ext cx="539750" cy="259079"/>
          </a:xfrm>
          <a:custGeom>
            <a:avLst/>
            <a:gdLst/>
            <a:ahLst/>
            <a:cxnLst/>
            <a:rect l="l" t="t" r="r" b="b"/>
            <a:pathLst>
              <a:path w="539750" h="259079">
                <a:moveTo>
                  <a:pt x="0" y="259080"/>
                </a:moveTo>
                <a:lnTo>
                  <a:pt x="539368" y="259080"/>
                </a:lnTo>
                <a:lnTo>
                  <a:pt x="539368" y="0"/>
                </a:lnTo>
                <a:lnTo>
                  <a:pt x="0" y="0"/>
                </a:lnTo>
                <a:lnTo>
                  <a:pt x="0" y="25908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764528" y="3969511"/>
            <a:ext cx="0" cy="136525"/>
          </a:xfrm>
          <a:custGeom>
            <a:avLst/>
            <a:gdLst/>
            <a:ahLst/>
            <a:cxnLst/>
            <a:rect l="l" t="t" r="r" b="b"/>
            <a:pathLst>
              <a:path h="136525">
                <a:moveTo>
                  <a:pt x="0" y="0"/>
                </a:moveTo>
                <a:lnTo>
                  <a:pt x="0" y="136525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13221" y="3969511"/>
            <a:ext cx="0" cy="136525"/>
          </a:xfrm>
          <a:custGeom>
            <a:avLst/>
            <a:gdLst/>
            <a:ahLst/>
            <a:cxnLst/>
            <a:rect l="l" t="t" r="r" b="b"/>
            <a:pathLst>
              <a:path h="136525">
                <a:moveTo>
                  <a:pt x="0" y="0"/>
                </a:moveTo>
                <a:lnTo>
                  <a:pt x="0" y="136525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91910" y="3969511"/>
            <a:ext cx="0" cy="136525"/>
          </a:xfrm>
          <a:custGeom>
            <a:avLst/>
            <a:gdLst/>
            <a:ahLst/>
            <a:cxnLst/>
            <a:rect l="l" t="t" r="r" b="b"/>
            <a:pathLst>
              <a:path h="136525">
                <a:moveTo>
                  <a:pt x="0" y="0"/>
                </a:moveTo>
                <a:lnTo>
                  <a:pt x="0" y="136525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24368" y="3969511"/>
            <a:ext cx="0" cy="252095"/>
          </a:xfrm>
          <a:custGeom>
            <a:avLst/>
            <a:gdLst/>
            <a:ahLst/>
            <a:cxnLst/>
            <a:rect l="l" t="t" r="r" b="b"/>
            <a:pathLst>
              <a:path h="252095">
                <a:moveTo>
                  <a:pt x="0" y="0"/>
                </a:moveTo>
                <a:lnTo>
                  <a:pt x="0" y="251587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52541" y="3969511"/>
            <a:ext cx="0" cy="136525"/>
          </a:xfrm>
          <a:custGeom>
            <a:avLst/>
            <a:gdLst/>
            <a:ahLst/>
            <a:cxnLst/>
            <a:rect l="l" t="t" r="r" b="b"/>
            <a:pathLst>
              <a:path h="136525">
                <a:moveTo>
                  <a:pt x="0" y="0"/>
                </a:moveTo>
                <a:lnTo>
                  <a:pt x="0" y="136525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46191" y="3975861"/>
            <a:ext cx="2185035" cy="0"/>
          </a:xfrm>
          <a:custGeom>
            <a:avLst/>
            <a:gdLst/>
            <a:ahLst/>
            <a:cxnLst/>
            <a:rect l="l" t="t" r="r" b="b"/>
            <a:pathLst>
              <a:path w="2185034">
                <a:moveTo>
                  <a:pt x="0" y="0"/>
                </a:moveTo>
                <a:lnTo>
                  <a:pt x="2184527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395235" y="4218495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483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223383" y="4234941"/>
            <a:ext cx="123189" cy="0"/>
          </a:xfrm>
          <a:custGeom>
            <a:avLst/>
            <a:gdLst/>
            <a:ahLst/>
            <a:cxnLst/>
            <a:rect l="l" t="t" r="r" b="b"/>
            <a:pathLst>
              <a:path w="123189">
                <a:moveTo>
                  <a:pt x="0" y="0"/>
                </a:moveTo>
                <a:lnTo>
                  <a:pt x="122808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35495" y="4106036"/>
            <a:ext cx="760095" cy="259079"/>
          </a:xfrm>
          <a:custGeom>
            <a:avLst/>
            <a:gdLst/>
            <a:ahLst/>
            <a:cxnLst/>
            <a:rect l="l" t="t" r="r" b="b"/>
            <a:pathLst>
              <a:path w="760095" h="259079">
                <a:moveTo>
                  <a:pt x="0" y="259080"/>
                </a:moveTo>
                <a:lnTo>
                  <a:pt x="759739" y="259080"/>
                </a:lnTo>
                <a:lnTo>
                  <a:pt x="759739" y="0"/>
                </a:lnTo>
                <a:lnTo>
                  <a:pt x="0" y="0"/>
                </a:lnTo>
                <a:lnTo>
                  <a:pt x="0" y="25908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84189" y="4106036"/>
            <a:ext cx="551815" cy="259079"/>
          </a:xfrm>
          <a:custGeom>
            <a:avLst/>
            <a:gdLst/>
            <a:ahLst/>
            <a:cxnLst/>
            <a:rect l="l" t="t" r="r" b="b"/>
            <a:pathLst>
              <a:path w="551815" h="259079">
                <a:moveTo>
                  <a:pt x="0" y="259080"/>
                </a:moveTo>
                <a:lnTo>
                  <a:pt x="551332" y="259080"/>
                </a:lnTo>
                <a:lnTo>
                  <a:pt x="551332" y="0"/>
                </a:lnTo>
                <a:lnTo>
                  <a:pt x="0" y="0"/>
                </a:lnTo>
                <a:lnTo>
                  <a:pt x="0" y="25908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762878" y="4106036"/>
            <a:ext cx="321945" cy="259079"/>
          </a:xfrm>
          <a:custGeom>
            <a:avLst/>
            <a:gdLst/>
            <a:ahLst/>
            <a:cxnLst/>
            <a:rect l="l" t="t" r="r" b="b"/>
            <a:pathLst>
              <a:path w="321945" h="259079">
                <a:moveTo>
                  <a:pt x="0" y="259080"/>
                </a:moveTo>
                <a:lnTo>
                  <a:pt x="321348" y="259080"/>
                </a:lnTo>
                <a:lnTo>
                  <a:pt x="321348" y="0"/>
                </a:lnTo>
                <a:lnTo>
                  <a:pt x="0" y="0"/>
                </a:lnTo>
                <a:lnTo>
                  <a:pt x="0" y="25908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23383" y="4106036"/>
            <a:ext cx="539750" cy="259079"/>
          </a:xfrm>
          <a:custGeom>
            <a:avLst/>
            <a:gdLst/>
            <a:ahLst/>
            <a:cxnLst/>
            <a:rect l="l" t="t" r="r" b="b"/>
            <a:pathLst>
              <a:path w="539750" h="259079">
                <a:moveTo>
                  <a:pt x="0" y="259080"/>
                </a:moveTo>
                <a:lnTo>
                  <a:pt x="539368" y="259080"/>
                </a:lnTo>
                <a:lnTo>
                  <a:pt x="539368" y="0"/>
                </a:lnTo>
                <a:lnTo>
                  <a:pt x="0" y="0"/>
                </a:lnTo>
                <a:lnTo>
                  <a:pt x="0" y="25908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635495" y="4099686"/>
            <a:ext cx="0" cy="121920"/>
          </a:xfrm>
          <a:custGeom>
            <a:avLst/>
            <a:gdLst/>
            <a:ahLst/>
            <a:cxnLst/>
            <a:rect l="l" t="t" r="r" b="b"/>
            <a:pathLst>
              <a:path h="121920">
                <a:moveTo>
                  <a:pt x="0" y="0"/>
                </a:moveTo>
                <a:lnTo>
                  <a:pt x="0" y="121412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84189" y="4099686"/>
            <a:ext cx="0" cy="121920"/>
          </a:xfrm>
          <a:custGeom>
            <a:avLst/>
            <a:gdLst/>
            <a:ahLst/>
            <a:cxnLst/>
            <a:rect l="l" t="t" r="r" b="b"/>
            <a:pathLst>
              <a:path h="121920">
                <a:moveTo>
                  <a:pt x="0" y="0"/>
                </a:moveTo>
                <a:lnTo>
                  <a:pt x="0" y="121412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762878" y="4099686"/>
            <a:ext cx="0" cy="121920"/>
          </a:xfrm>
          <a:custGeom>
            <a:avLst/>
            <a:gdLst/>
            <a:ahLst/>
            <a:cxnLst/>
            <a:rect l="l" t="t" r="r" b="b"/>
            <a:pathLst>
              <a:path h="121920">
                <a:moveTo>
                  <a:pt x="0" y="0"/>
                </a:moveTo>
                <a:lnTo>
                  <a:pt x="0" y="121412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395209" y="4099686"/>
            <a:ext cx="0" cy="121920"/>
          </a:xfrm>
          <a:custGeom>
            <a:avLst/>
            <a:gdLst/>
            <a:ahLst/>
            <a:cxnLst/>
            <a:rect l="l" t="t" r="r" b="b"/>
            <a:pathLst>
              <a:path h="121920">
                <a:moveTo>
                  <a:pt x="0" y="0"/>
                </a:moveTo>
                <a:lnTo>
                  <a:pt x="0" y="121412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223383" y="4099686"/>
            <a:ext cx="0" cy="265430"/>
          </a:xfrm>
          <a:custGeom>
            <a:avLst/>
            <a:gdLst/>
            <a:ahLst/>
            <a:cxnLst/>
            <a:rect l="l" t="t" r="r" b="b"/>
            <a:pathLst>
              <a:path h="265429">
                <a:moveTo>
                  <a:pt x="0" y="0"/>
                </a:moveTo>
                <a:lnTo>
                  <a:pt x="0" y="26543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217033" y="4106036"/>
            <a:ext cx="2185035" cy="0"/>
          </a:xfrm>
          <a:custGeom>
            <a:avLst/>
            <a:gdLst/>
            <a:ahLst/>
            <a:cxnLst/>
            <a:rect l="l" t="t" r="r" b="b"/>
            <a:pathLst>
              <a:path w="2185034">
                <a:moveTo>
                  <a:pt x="0" y="0"/>
                </a:moveTo>
                <a:lnTo>
                  <a:pt x="2184526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217033" y="4355591"/>
            <a:ext cx="286385" cy="0"/>
          </a:xfrm>
          <a:custGeom>
            <a:avLst/>
            <a:gdLst/>
            <a:ahLst/>
            <a:cxnLst/>
            <a:rect l="l" t="t" r="r" b="b"/>
            <a:pathLst>
              <a:path w="286385">
                <a:moveTo>
                  <a:pt x="0" y="0"/>
                </a:moveTo>
                <a:lnTo>
                  <a:pt x="286130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15277" y="4221098"/>
            <a:ext cx="760095" cy="259079"/>
          </a:xfrm>
          <a:custGeom>
            <a:avLst/>
            <a:gdLst/>
            <a:ahLst/>
            <a:cxnLst/>
            <a:rect l="l" t="t" r="r" b="b"/>
            <a:pathLst>
              <a:path w="760095" h="259079">
                <a:moveTo>
                  <a:pt x="0" y="259080"/>
                </a:moveTo>
                <a:lnTo>
                  <a:pt x="759739" y="259080"/>
                </a:lnTo>
                <a:lnTo>
                  <a:pt x="759739" y="0"/>
                </a:lnTo>
                <a:lnTo>
                  <a:pt x="0" y="0"/>
                </a:lnTo>
                <a:lnTo>
                  <a:pt x="0" y="259080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363842" y="4221098"/>
            <a:ext cx="551815" cy="259079"/>
          </a:xfrm>
          <a:custGeom>
            <a:avLst/>
            <a:gdLst/>
            <a:ahLst/>
            <a:cxnLst/>
            <a:rect l="l" t="t" r="r" b="b"/>
            <a:pathLst>
              <a:path w="551815" h="259079">
                <a:moveTo>
                  <a:pt x="0" y="259080"/>
                </a:moveTo>
                <a:lnTo>
                  <a:pt x="551332" y="259080"/>
                </a:lnTo>
                <a:lnTo>
                  <a:pt x="551332" y="0"/>
                </a:lnTo>
                <a:lnTo>
                  <a:pt x="0" y="0"/>
                </a:lnTo>
                <a:lnTo>
                  <a:pt x="0" y="259080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042533" y="4221098"/>
            <a:ext cx="321945" cy="144145"/>
          </a:xfrm>
          <a:custGeom>
            <a:avLst/>
            <a:gdLst/>
            <a:ahLst/>
            <a:cxnLst/>
            <a:rect l="l" t="t" r="r" b="b"/>
            <a:pathLst>
              <a:path w="321945" h="144145">
                <a:moveTo>
                  <a:pt x="0" y="144018"/>
                </a:moveTo>
                <a:lnTo>
                  <a:pt x="321348" y="144018"/>
                </a:lnTo>
                <a:lnTo>
                  <a:pt x="321348" y="0"/>
                </a:lnTo>
                <a:lnTo>
                  <a:pt x="0" y="0"/>
                </a:lnTo>
                <a:lnTo>
                  <a:pt x="0" y="144018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503164" y="4221098"/>
            <a:ext cx="539750" cy="259079"/>
          </a:xfrm>
          <a:custGeom>
            <a:avLst/>
            <a:gdLst/>
            <a:ahLst/>
            <a:cxnLst/>
            <a:rect l="l" t="t" r="r" b="b"/>
            <a:pathLst>
              <a:path w="539750" h="259079">
                <a:moveTo>
                  <a:pt x="0" y="259080"/>
                </a:moveTo>
                <a:lnTo>
                  <a:pt x="539368" y="259080"/>
                </a:lnTo>
                <a:lnTo>
                  <a:pt x="539368" y="0"/>
                </a:lnTo>
                <a:lnTo>
                  <a:pt x="0" y="0"/>
                </a:lnTo>
                <a:lnTo>
                  <a:pt x="0" y="259080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915277" y="4214748"/>
            <a:ext cx="0" cy="150495"/>
          </a:xfrm>
          <a:custGeom>
            <a:avLst/>
            <a:gdLst/>
            <a:ahLst/>
            <a:cxnLst/>
            <a:rect l="l" t="t" r="r" b="b"/>
            <a:pathLst>
              <a:path h="150495">
                <a:moveTo>
                  <a:pt x="0" y="0"/>
                </a:moveTo>
                <a:lnTo>
                  <a:pt x="0" y="15036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363842" y="4214748"/>
            <a:ext cx="0" cy="150495"/>
          </a:xfrm>
          <a:custGeom>
            <a:avLst/>
            <a:gdLst/>
            <a:ahLst/>
            <a:cxnLst/>
            <a:rect l="l" t="t" r="r" b="b"/>
            <a:pathLst>
              <a:path h="150495">
                <a:moveTo>
                  <a:pt x="0" y="0"/>
                </a:moveTo>
                <a:lnTo>
                  <a:pt x="0" y="15036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042533" y="4214748"/>
            <a:ext cx="0" cy="150495"/>
          </a:xfrm>
          <a:custGeom>
            <a:avLst/>
            <a:gdLst/>
            <a:ahLst/>
            <a:cxnLst/>
            <a:rect l="l" t="t" r="r" b="b"/>
            <a:pathLst>
              <a:path h="150495">
                <a:moveTo>
                  <a:pt x="0" y="0"/>
                </a:moveTo>
                <a:lnTo>
                  <a:pt x="0" y="15036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674991" y="4214748"/>
            <a:ext cx="0" cy="284480"/>
          </a:xfrm>
          <a:custGeom>
            <a:avLst/>
            <a:gdLst/>
            <a:ahLst/>
            <a:cxnLst/>
            <a:rect l="l" t="t" r="r" b="b"/>
            <a:pathLst>
              <a:path h="284479">
                <a:moveTo>
                  <a:pt x="0" y="0"/>
                </a:moveTo>
                <a:lnTo>
                  <a:pt x="0" y="28448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503164" y="4214748"/>
            <a:ext cx="0" cy="150495"/>
          </a:xfrm>
          <a:custGeom>
            <a:avLst/>
            <a:gdLst/>
            <a:ahLst/>
            <a:cxnLst/>
            <a:rect l="l" t="t" r="r" b="b"/>
            <a:pathLst>
              <a:path h="150495">
                <a:moveTo>
                  <a:pt x="0" y="0"/>
                </a:moveTo>
                <a:lnTo>
                  <a:pt x="0" y="15036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496814" y="4221098"/>
            <a:ext cx="2185035" cy="0"/>
          </a:xfrm>
          <a:custGeom>
            <a:avLst/>
            <a:gdLst/>
            <a:ahLst/>
            <a:cxnLst/>
            <a:rect l="l" t="t" r="r" b="b"/>
            <a:pathLst>
              <a:path w="2185034">
                <a:moveTo>
                  <a:pt x="0" y="0"/>
                </a:moveTo>
                <a:lnTo>
                  <a:pt x="2184527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318654" y="4480178"/>
            <a:ext cx="363220" cy="0"/>
          </a:xfrm>
          <a:custGeom>
            <a:avLst/>
            <a:gdLst/>
            <a:ahLst/>
            <a:cxnLst/>
            <a:rect l="l" t="t" r="r" b="b"/>
            <a:pathLst>
              <a:path w="363220">
                <a:moveTo>
                  <a:pt x="0" y="0"/>
                </a:moveTo>
                <a:lnTo>
                  <a:pt x="362686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558915" y="4365116"/>
            <a:ext cx="760095" cy="259079"/>
          </a:xfrm>
          <a:custGeom>
            <a:avLst/>
            <a:gdLst/>
            <a:ahLst/>
            <a:cxnLst/>
            <a:rect l="l" t="t" r="r" b="b"/>
            <a:pathLst>
              <a:path w="760095" h="259079">
                <a:moveTo>
                  <a:pt x="0" y="259079"/>
                </a:moveTo>
                <a:lnTo>
                  <a:pt x="759739" y="259079"/>
                </a:lnTo>
                <a:lnTo>
                  <a:pt x="759739" y="0"/>
                </a:lnTo>
                <a:lnTo>
                  <a:pt x="0" y="0"/>
                </a:lnTo>
                <a:lnTo>
                  <a:pt x="0" y="259079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07608" y="4365116"/>
            <a:ext cx="551815" cy="259079"/>
          </a:xfrm>
          <a:custGeom>
            <a:avLst/>
            <a:gdLst/>
            <a:ahLst/>
            <a:cxnLst/>
            <a:rect l="l" t="t" r="r" b="b"/>
            <a:pathLst>
              <a:path w="551815" h="259079">
                <a:moveTo>
                  <a:pt x="0" y="259079"/>
                </a:moveTo>
                <a:lnTo>
                  <a:pt x="551332" y="259079"/>
                </a:lnTo>
                <a:lnTo>
                  <a:pt x="551332" y="0"/>
                </a:lnTo>
                <a:lnTo>
                  <a:pt x="0" y="0"/>
                </a:lnTo>
                <a:lnTo>
                  <a:pt x="0" y="259079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686297" y="4365116"/>
            <a:ext cx="321945" cy="259079"/>
          </a:xfrm>
          <a:custGeom>
            <a:avLst/>
            <a:gdLst/>
            <a:ahLst/>
            <a:cxnLst/>
            <a:rect l="l" t="t" r="r" b="b"/>
            <a:pathLst>
              <a:path w="321945" h="259079">
                <a:moveTo>
                  <a:pt x="0" y="259079"/>
                </a:moveTo>
                <a:lnTo>
                  <a:pt x="321348" y="259079"/>
                </a:lnTo>
                <a:lnTo>
                  <a:pt x="321348" y="0"/>
                </a:lnTo>
                <a:lnTo>
                  <a:pt x="0" y="0"/>
                </a:lnTo>
                <a:lnTo>
                  <a:pt x="0" y="259079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146928" y="4365116"/>
            <a:ext cx="539750" cy="259079"/>
          </a:xfrm>
          <a:custGeom>
            <a:avLst/>
            <a:gdLst/>
            <a:ahLst/>
            <a:cxnLst/>
            <a:rect l="l" t="t" r="r" b="b"/>
            <a:pathLst>
              <a:path w="539750" h="259079">
                <a:moveTo>
                  <a:pt x="0" y="259079"/>
                </a:moveTo>
                <a:lnTo>
                  <a:pt x="539369" y="259079"/>
                </a:lnTo>
                <a:lnTo>
                  <a:pt x="539369" y="0"/>
                </a:lnTo>
                <a:lnTo>
                  <a:pt x="0" y="0"/>
                </a:lnTo>
                <a:lnTo>
                  <a:pt x="0" y="259079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558915" y="4358766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49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007608" y="4358766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49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686297" y="4358766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49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318629" y="4358766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49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146928" y="4358766"/>
            <a:ext cx="0" cy="284480"/>
          </a:xfrm>
          <a:custGeom>
            <a:avLst/>
            <a:gdLst/>
            <a:ahLst/>
            <a:cxnLst/>
            <a:rect l="l" t="t" r="r" b="b"/>
            <a:pathLst>
              <a:path h="284479">
                <a:moveTo>
                  <a:pt x="0" y="0"/>
                </a:moveTo>
                <a:lnTo>
                  <a:pt x="0" y="284479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140578" y="4365116"/>
            <a:ext cx="2184400" cy="0"/>
          </a:xfrm>
          <a:custGeom>
            <a:avLst/>
            <a:gdLst/>
            <a:ahLst/>
            <a:cxnLst/>
            <a:rect l="l" t="t" r="r" b="b"/>
            <a:pathLst>
              <a:path w="2184400">
                <a:moveTo>
                  <a:pt x="0" y="0"/>
                </a:moveTo>
                <a:lnTo>
                  <a:pt x="218440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140578" y="4624196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711315" y="4517516"/>
            <a:ext cx="760095" cy="259079"/>
          </a:xfrm>
          <a:custGeom>
            <a:avLst/>
            <a:gdLst/>
            <a:ahLst/>
            <a:cxnLst/>
            <a:rect l="l" t="t" r="r" b="b"/>
            <a:pathLst>
              <a:path w="760095" h="259079">
                <a:moveTo>
                  <a:pt x="0" y="259079"/>
                </a:moveTo>
                <a:lnTo>
                  <a:pt x="759739" y="259079"/>
                </a:lnTo>
                <a:lnTo>
                  <a:pt x="759739" y="0"/>
                </a:lnTo>
                <a:lnTo>
                  <a:pt x="0" y="0"/>
                </a:lnTo>
                <a:lnTo>
                  <a:pt x="0" y="259079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160008" y="4517516"/>
            <a:ext cx="551815" cy="259079"/>
          </a:xfrm>
          <a:custGeom>
            <a:avLst/>
            <a:gdLst/>
            <a:ahLst/>
            <a:cxnLst/>
            <a:rect l="l" t="t" r="r" b="b"/>
            <a:pathLst>
              <a:path w="551815" h="259079">
                <a:moveTo>
                  <a:pt x="0" y="259079"/>
                </a:moveTo>
                <a:lnTo>
                  <a:pt x="551332" y="259079"/>
                </a:lnTo>
                <a:lnTo>
                  <a:pt x="551332" y="0"/>
                </a:lnTo>
                <a:lnTo>
                  <a:pt x="0" y="0"/>
                </a:lnTo>
                <a:lnTo>
                  <a:pt x="0" y="259079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838697" y="4517516"/>
            <a:ext cx="321945" cy="259079"/>
          </a:xfrm>
          <a:custGeom>
            <a:avLst/>
            <a:gdLst/>
            <a:ahLst/>
            <a:cxnLst/>
            <a:rect l="l" t="t" r="r" b="b"/>
            <a:pathLst>
              <a:path w="321945" h="259079">
                <a:moveTo>
                  <a:pt x="0" y="259079"/>
                </a:moveTo>
                <a:lnTo>
                  <a:pt x="321348" y="259079"/>
                </a:lnTo>
                <a:lnTo>
                  <a:pt x="321348" y="0"/>
                </a:lnTo>
                <a:lnTo>
                  <a:pt x="0" y="0"/>
                </a:lnTo>
                <a:lnTo>
                  <a:pt x="0" y="259079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299328" y="4517516"/>
            <a:ext cx="539750" cy="259079"/>
          </a:xfrm>
          <a:custGeom>
            <a:avLst/>
            <a:gdLst/>
            <a:ahLst/>
            <a:cxnLst/>
            <a:rect l="l" t="t" r="r" b="b"/>
            <a:pathLst>
              <a:path w="539750" h="259079">
                <a:moveTo>
                  <a:pt x="0" y="259079"/>
                </a:moveTo>
                <a:lnTo>
                  <a:pt x="539369" y="259079"/>
                </a:lnTo>
                <a:lnTo>
                  <a:pt x="539369" y="0"/>
                </a:lnTo>
                <a:lnTo>
                  <a:pt x="0" y="0"/>
                </a:lnTo>
                <a:lnTo>
                  <a:pt x="0" y="259079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711315" y="4511166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49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160008" y="4511166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49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838697" y="4511166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49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471029" y="4511166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49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299328" y="4511166"/>
            <a:ext cx="0" cy="284480"/>
          </a:xfrm>
          <a:custGeom>
            <a:avLst/>
            <a:gdLst/>
            <a:ahLst/>
            <a:cxnLst/>
            <a:rect l="l" t="t" r="r" b="b"/>
            <a:pathLst>
              <a:path h="284479">
                <a:moveTo>
                  <a:pt x="0" y="0"/>
                </a:moveTo>
                <a:lnTo>
                  <a:pt x="0" y="284479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292978" y="4517516"/>
            <a:ext cx="2184400" cy="0"/>
          </a:xfrm>
          <a:custGeom>
            <a:avLst/>
            <a:gdLst/>
            <a:ahLst/>
            <a:cxnLst/>
            <a:rect l="l" t="t" r="r" b="b"/>
            <a:pathLst>
              <a:path w="2184400">
                <a:moveTo>
                  <a:pt x="0" y="0"/>
                </a:moveTo>
                <a:lnTo>
                  <a:pt x="218440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292978" y="4776596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863715" y="4669916"/>
            <a:ext cx="760095" cy="259079"/>
          </a:xfrm>
          <a:custGeom>
            <a:avLst/>
            <a:gdLst/>
            <a:ahLst/>
            <a:cxnLst/>
            <a:rect l="l" t="t" r="r" b="b"/>
            <a:pathLst>
              <a:path w="760095" h="259079">
                <a:moveTo>
                  <a:pt x="0" y="259079"/>
                </a:moveTo>
                <a:lnTo>
                  <a:pt x="759739" y="259079"/>
                </a:lnTo>
                <a:lnTo>
                  <a:pt x="759739" y="0"/>
                </a:lnTo>
                <a:lnTo>
                  <a:pt x="0" y="0"/>
                </a:lnTo>
                <a:lnTo>
                  <a:pt x="0" y="2590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312408" y="4669916"/>
            <a:ext cx="551815" cy="259079"/>
          </a:xfrm>
          <a:custGeom>
            <a:avLst/>
            <a:gdLst/>
            <a:ahLst/>
            <a:cxnLst/>
            <a:rect l="l" t="t" r="r" b="b"/>
            <a:pathLst>
              <a:path w="551815" h="259079">
                <a:moveTo>
                  <a:pt x="0" y="259079"/>
                </a:moveTo>
                <a:lnTo>
                  <a:pt x="551332" y="259079"/>
                </a:lnTo>
                <a:lnTo>
                  <a:pt x="551332" y="0"/>
                </a:lnTo>
                <a:lnTo>
                  <a:pt x="0" y="0"/>
                </a:lnTo>
                <a:lnTo>
                  <a:pt x="0" y="2590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991097" y="4669916"/>
            <a:ext cx="321945" cy="259079"/>
          </a:xfrm>
          <a:custGeom>
            <a:avLst/>
            <a:gdLst/>
            <a:ahLst/>
            <a:cxnLst/>
            <a:rect l="l" t="t" r="r" b="b"/>
            <a:pathLst>
              <a:path w="321945" h="259079">
                <a:moveTo>
                  <a:pt x="0" y="259079"/>
                </a:moveTo>
                <a:lnTo>
                  <a:pt x="321348" y="259079"/>
                </a:lnTo>
                <a:lnTo>
                  <a:pt x="321348" y="0"/>
                </a:lnTo>
                <a:lnTo>
                  <a:pt x="0" y="0"/>
                </a:lnTo>
                <a:lnTo>
                  <a:pt x="0" y="2590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451728" y="4669916"/>
            <a:ext cx="539750" cy="259079"/>
          </a:xfrm>
          <a:custGeom>
            <a:avLst/>
            <a:gdLst/>
            <a:ahLst/>
            <a:cxnLst/>
            <a:rect l="l" t="t" r="r" b="b"/>
            <a:pathLst>
              <a:path w="539750" h="259079">
                <a:moveTo>
                  <a:pt x="0" y="259079"/>
                </a:moveTo>
                <a:lnTo>
                  <a:pt x="539369" y="259079"/>
                </a:lnTo>
                <a:lnTo>
                  <a:pt x="539369" y="0"/>
                </a:lnTo>
                <a:lnTo>
                  <a:pt x="0" y="0"/>
                </a:lnTo>
                <a:lnTo>
                  <a:pt x="0" y="2590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863715" y="4663566"/>
            <a:ext cx="0" cy="198120"/>
          </a:xfrm>
          <a:custGeom>
            <a:avLst/>
            <a:gdLst/>
            <a:ahLst/>
            <a:cxnLst/>
            <a:rect l="l" t="t" r="r" b="b"/>
            <a:pathLst>
              <a:path h="198120">
                <a:moveTo>
                  <a:pt x="0" y="0"/>
                </a:moveTo>
                <a:lnTo>
                  <a:pt x="0" y="197992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312408" y="4663566"/>
            <a:ext cx="0" cy="198120"/>
          </a:xfrm>
          <a:custGeom>
            <a:avLst/>
            <a:gdLst/>
            <a:ahLst/>
            <a:cxnLst/>
            <a:rect l="l" t="t" r="r" b="b"/>
            <a:pathLst>
              <a:path h="198120">
                <a:moveTo>
                  <a:pt x="0" y="0"/>
                </a:moveTo>
                <a:lnTo>
                  <a:pt x="0" y="197992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991097" y="4663566"/>
            <a:ext cx="0" cy="198120"/>
          </a:xfrm>
          <a:custGeom>
            <a:avLst/>
            <a:gdLst/>
            <a:ahLst/>
            <a:cxnLst/>
            <a:rect l="l" t="t" r="r" b="b"/>
            <a:pathLst>
              <a:path h="198120">
                <a:moveTo>
                  <a:pt x="0" y="0"/>
                </a:moveTo>
                <a:lnTo>
                  <a:pt x="0" y="197992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623429" y="4663566"/>
            <a:ext cx="0" cy="284480"/>
          </a:xfrm>
          <a:custGeom>
            <a:avLst/>
            <a:gdLst/>
            <a:ahLst/>
            <a:cxnLst/>
            <a:rect l="l" t="t" r="r" b="b"/>
            <a:pathLst>
              <a:path h="284479">
                <a:moveTo>
                  <a:pt x="0" y="0"/>
                </a:moveTo>
                <a:lnTo>
                  <a:pt x="0" y="284479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451728" y="4663566"/>
            <a:ext cx="0" cy="198120"/>
          </a:xfrm>
          <a:custGeom>
            <a:avLst/>
            <a:gdLst/>
            <a:ahLst/>
            <a:cxnLst/>
            <a:rect l="l" t="t" r="r" b="b"/>
            <a:pathLst>
              <a:path h="198120">
                <a:moveTo>
                  <a:pt x="0" y="0"/>
                </a:moveTo>
                <a:lnTo>
                  <a:pt x="0" y="197992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445378" y="4669916"/>
            <a:ext cx="2184400" cy="0"/>
          </a:xfrm>
          <a:custGeom>
            <a:avLst/>
            <a:gdLst/>
            <a:ahLst/>
            <a:cxnLst/>
            <a:rect l="l" t="t" r="r" b="b"/>
            <a:pathLst>
              <a:path w="2184400">
                <a:moveTo>
                  <a:pt x="0" y="0"/>
                </a:moveTo>
                <a:lnTo>
                  <a:pt x="218440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395235" y="4928996"/>
            <a:ext cx="234950" cy="0"/>
          </a:xfrm>
          <a:custGeom>
            <a:avLst/>
            <a:gdLst/>
            <a:ahLst/>
            <a:cxnLst/>
            <a:rect l="l" t="t" r="r" b="b"/>
            <a:pathLst>
              <a:path w="234950">
                <a:moveTo>
                  <a:pt x="0" y="0"/>
                </a:moveTo>
                <a:lnTo>
                  <a:pt x="234543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223383" y="4928996"/>
            <a:ext cx="222250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995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635495" y="4861559"/>
            <a:ext cx="760095" cy="259079"/>
          </a:xfrm>
          <a:custGeom>
            <a:avLst/>
            <a:gdLst/>
            <a:ahLst/>
            <a:cxnLst/>
            <a:rect l="l" t="t" r="r" b="b"/>
            <a:pathLst>
              <a:path w="760095" h="259079">
                <a:moveTo>
                  <a:pt x="0" y="259080"/>
                </a:moveTo>
                <a:lnTo>
                  <a:pt x="759739" y="259080"/>
                </a:lnTo>
                <a:lnTo>
                  <a:pt x="759739" y="0"/>
                </a:lnTo>
                <a:lnTo>
                  <a:pt x="0" y="0"/>
                </a:lnTo>
                <a:lnTo>
                  <a:pt x="0" y="25908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084189" y="4861559"/>
            <a:ext cx="551815" cy="259079"/>
          </a:xfrm>
          <a:custGeom>
            <a:avLst/>
            <a:gdLst/>
            <a:ahLst/>
            <a:cxnLst/>
            <a:rect l="l" t="t" r="r" b="b"/>
            <a:pathLst>
              <a:path w="551815" h="259079">
                <a:moveTo>
                  <a:pt x="0" y="259080"/>
                </a:moveTo>
                <a:lnTo>
                  <a:pt x="551332" y="259080"/>
                </a:lnTo>
                <a:lnTo>
                  <a:pt x="551332" y="0"/>
                </a:lnTo>
                <a:lnTo>
                  <a:pt x="0" y="0"/>
                </a:lnTo>
                <a:lnTo>
                  <a:pt x="0" y="25908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762878" y="4861559"/>
            <a:ext cx="321945" cy="259079"/>
          </a:xfrm>
          <a:custGeom>
            <a:avLst/>
            <a:gdLst/>
            <a:ahLst/>
            <a:cxnLst/>
            <a:rect l="l" t="t" r="r" b="b"/>
            <a:pathLst>
              <a:path w="321945" h="259079">
                <a:moveTo>
                  <a:pt x="0" y="259080"/>
                </a:moveTo>
                <a:lnTo>
                  <a:pt x="321348" y="259080"/>
                </a:lnTo>
                <a:lnTo>
                  <a:pt x="321348" y="0"/>
                </a:lnTo>
                <a:lnTo>
                  <a:pt x="0" y="0"/>
                </a:lnTo>
                <a:lnTo>
                  <a:pt x="0" y="25908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223383" y="4861559"/>
            <a:ext cx="539750" cy="259079"/>
          </a:xfrm>
          <a:custGeom>
            <a:avLst/>
            <a:gdLst/>
            <a:ahLst/>
            <a:cxnLst/>
            <a:rect l="l" t="t" r="r" b="b"/>
            <a:pathLst>
              <a:path w="539750" h="259079">
                <a:moveTo>
                  <a:pt x="0" y="259080"/>
                </a:moveTo>
                <a:lnTo>
                  <a:pt x="539368" y="259080"/>
                </a:lnTo>
                <a:lnTo>
                  <a:pt x="539368" y="0"/>
                </a:lnTo>
                <a:lnTo>
                  <a:pt x="0" y="0"/>
                </a:lnTo>
                <a:lnTo>
                  <a:pt x="0" y="25908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635495" y="4855209"/>
            <a:ext cx="0" cy="284480"/>
          </a:xfrm>
          <a:custGeom>
            <a:avLst/>
            <a:gdLst/>
            <a:ahLst/>
            <a:cxnLst/>
            <a:rect l="l" t="t" r="r" b="b"/>
            <a:pathLst>
              <a:path h="284479">
                <a:moveTo>
                  <a:pt x="0" y="0"/>
                </a:moveTo>
                <a:lnTo>
                  <a:pt x="0" y="284479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084189" y="4855209"/>
            <a:ext cx="0" cy="284480"/>
          </a:xfrm>
          <a:custGeom>
            <a:avLst/>
            <a:gdLst/>
            <a:ahLst/>
            <a:cxnLst/>
            <a:rect l="l" t="t" r="r" b="b"/>
            <a:pathLst>
              <a:path h="284479">
                <a:moveTo>
                  <a:pt x="0" y="0"/>
                </a:moveTo>
                <a:lnTo>
                  <a:pt x="0" y="284479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762878" y="4855209"/>
            <a:ext cx="0" cy="284480"/>
          </a:xfrm>
          <a:custGeom>
            <a:avLst/>
            <a:gdLst/>
            <a:ahLst/>
            <a:cxnLst/>
            <a:rect l="l" t="t" r="r" b="b"/>
            <a:pathLst>
              <a:path h="284479">
                <a:moveTo>
                  <a:pt x="0" y="0"/>
                </a:moveTo>
                <a:lnTo>
                  <a:pt x="0" y="284479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395209" y="4855209"/>
            <a:ext cx="0" cy="284480"/>
          </a:xfrm>
          <a:custGeom>
            <a:avLst/>
            <a:gdLst/>
            <a:ahLst/>
            <a:cxnLst/>
            <a:rect l="l" t="t" r="r" b="b"/>
            <a:pathLst>
              <a:path h="284479">
                <a:moveTo>
                  <a:pt x="0" y="0"/>
                </a:moveTo>
                <a:lnTo>
                  <a:pt x="0" y="284479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223383" y="4855209"/>
            <a:ext cx="0" cy="284480"/>
          </a:xfrm>
          <a:custGeom>
            <a:avLst/>
            <a:gdLst/>
            <a:ahLst/>
            <a:cxnLst/>
            <a:rect l="l" t="t" r="r" b="b"/>
            <a:pathLst>
              <a:path h="284479">
                <a:moveTo>
                  <a:pt x="0" y="0"/>
                </a:moveTo>
                <a:lnTo>
                  <a:pt x="0" y="284479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217033" y="4861559"/>
            <a:ext cx="2185035" cy="0"/>
          </a:xfrm>
          <a:custGeom>
            <a:avLst/>
            <a:gdLst/>
            <a:ahLst/>
            <a:cxnLst/>
            <a:rect l="l" t="t" r="r" b="b"/>
            <a:pathLst>
              <a:path w="2185034">
                <a:moveTo>
                  <a:pt x="0" y="0"/>
                </a:moveTo>
                <a:lnTo>
                  <a:pt x="2184526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217033" y="5120640"/>
            <a:ext cx="2185035" cy="0"/>
          </a:xfrm>
          <a:custGeom>
            <a:avLst/>
            <a:gdLst/>
            <a:ahLst/>
            <a:cxnLst/>
            <a:rect l="l" t="t" r="r" b="b"/>
            <a:pathLst>
              <a:path w="2185034">
                <a:moveTo>
                  <a:pt x="0" y="0"/>
                </a:moveTo>
                <a:lnTo>
                  <a:pt x="2184526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911597" y="3741165"/>
            <a:ext cx="2946880" cy="11262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987797" y="4640326"/>
            <a:ext cx="311150" cy="376555"/>
          </a:xfrm>
          <a:custGeom>
            <a:avLst/>
            <a:gdLst/>
            <a:ahLst/>
            <a:cxnLst/>
            <a:rect l="l" t="t" r="r" b="b"/>
            <a:pathLst>
              <a:path w="311150" h="376554">
                <a:moveTo>
                  <a:pt x="310641" y="0"/>
                </a:moveTo>
                <a:lnTo>
                  <a:pt x="282193" y="1016"/>
                </a:lnTo>
                <a:lnTo>
                  <a:pt x="259587" y="3301"/>
                </a:lnTo>
                <a:lnTo>
                  <a:pt x="260857" y="15875"/>
                </a:lnTo>
                <a:lnTo>
                  <a:pt x="282575" y="13588"/>
                </a:lnTo>
                <a:lnTo>
                  <a:pt x="311023" y="12700"/>
                </a:lnTo>
                <a:lnTo>
                  <a:pt x="310641" y="0"/>
                </a:lnTo>
                <a:close/>
              </a:path>
              <a:path w="311150" h="376554">
                <a:moveTo>
                  <a:pt x="221234" y="9525"/>
                </a:moveTo>
                <a:lnTo>
                  <a:pt x="197612" y="14986"/>
                </a:lnTo>
                <a:lnTo>
                  <a:pt x="171703" y="22606"/>
                </a:lnTo>
                <a:lnTo>
                  <a:pt x="175387" y="34798"/>
                </a:lnTo>
                <a:lnTo>
                  <a:pt x="200405" y="27305"/>
                </a:lnTo>
                <a:lnTo>
                  <a:pt x="224027" y="21843"/>
                </a:lnTo>
                <a:lnTo>
                  <a:pt x="221234" y="9525"/>
                </a:lnTo>
                <a:close/>
              </a:path>
              <a:path w="311150" h="376554">
                <a:moveTo>
                  <a:pt x="135381" y="36575"/>
                </a:moveTo>
                <a:lnTo>
                  <a:pt x="121285" y="42672"/>
                </a:lnTo>
                <a:lnTo>
                  <a:pt x="98551" y="54482"/>
                </a:lnTo>
                <a:lnTo>
                  <a:pt x="89535" y="60071"/>
                </a:lnTo>
                <a:lnTo>
                  <a:pt x="96138" y="70866"/>
                </a:lnTo>
                <a:lnTo>
                  <a:pt x="104393" y="65786"/>
                </a:lnTo>
                <a:lnTo>
                  <a:pt x="126364" y="54356"/>
                </a:lnTo>
                <a:lnTo>
                  <a:pt x="140462" y="48132"/>
                </a:lnTo>
                <a:lnTo>
                  <a:pt x="135381" y="36575"/>
                </a:lnTo>
                <a:close/>
              </a:path>
              <a:path w="311150" h="376554">
                <a:moveTo>
                  <a:pt x="57403" y="82168"/>
                </a:moveTo>
                <a:lnTo>
                  <a:pt x="27812" y="111125"/>
                </a:lnTo>
                <a:lnTo>
                  <a:pt x="20954" y="119887"/>
                </a:lnTo>
                <a:lnTo>
                  <a:pt x="31496" y="127000"/>
                </a:lnTo>
                <a:lnTo>
                  <a:pt x="37337" y="119506"/>
                </a:lnTo>
                <a:lnTo>
                  <a:pt x="43687" y="112268"/>
                </a:lnTo>
                <a:lnTo>
                  <a:pt x="50673" y="105156"/>
                </a:lnTo>
                <a:lnTo>
                  <a:pt x="58292" y="98043"/>
                </a:lnTo>
                <a:lnTo>
                  <a:pt x="65531" y="91948"/>
                </a:lnTo>
                <a:lnTo>
                  <a:pt x="57403" y="82168"/>
                </a:lnTo>
                <a:close/>
              </a:path>
              <a:path w="311150" h="376554">
                <a:moveTo>
                  <a:pt x="3301" y="155701"/>
                </a:moveTo>
                <a:lnTo>
                  <a:pt x="1904" y="160655"/>
                </a:lnTo>
                <a:lnTo>
                  <a:pt x="507" y="169418"/>
                </a:lnTo>
                <a:lnTo>
                  <a:pt x="0" y="178054"/>
                </a:lnTo>
                <a:lnTo>
                  <a:pt x="253" y="186817"/>
                </a:lnTo>
                <a:lnTo>
                  <a:pt x="1397" y="195325"/>
                </a:lnTo>
                <a:lnTo>
                  <a:pt x="3048" y="203835"/>
                </a:lnTo>
                <a:lnTo>
                  <a:pt x="4572" y="209169"/>
                </a:lnTo>
                <a:lnTo>
                  <a:pt x="16763" y="205867"/>
                </a:lnTo>
                <a:lnTo>
                  <a:pt x="15493" y="201294"/>
                </a:lnTo>
                <a:lnTo>
                  <a:pt x="13969" y="193675"/>
                </a:lnTo>
                <a:lnTo>
                  <a:pt x="12953" y="186309"/>
                </a:lnTo>
                <a:lnTo>
                  <a:pt x="12700" y="178816"/>
                </a:lnTo>
                <a:lnTo>
                  <a:pt x="13080" y="171323"/>
                </a:lnTo>
                <a:lnTo>
                  <a:pt x="14224" y="164084"/>
                </a:lnTo>
                <a:lnTo>
                  <a:pt x="15493" y="159131"/>
                </a:lnTo>
                <a:lnTo>
                  <a:pt x="3301" y="155701"/>
                </a:lnTo>
                <a:close/>
              </a:path>
              <a:path w="311150" h="376554">
                <a:moveTo>
                  <a:pt x="31496" y="238506"/>
                </a:moveTo>
                <a:lnTo>
                  <a:pt x="21081" y="245744"/>
                </a:lnTo>
                <a:lnTo>
                  <a:pt x="31114" y="260096"/>
                </a:lnTo>
                <a:lnTo>
                  <a:pt x="43687" y="274828"/>
                </a:lnTo>
                <a:lnTo>
                  <a:pt x="54610" y="285369"/>
                </a:lnTo>
                <a:lnTo>
                  <a:pt x="63373" y="276225"/>
                </a:lnTo>
                <a:lnTo>
                  <a:pt x="53339" y="266573"/>
                </a:lnTo>
                <a:lnTo>
                  <a:pt x="41528" y="252856"/>
                </a:lnTo>
                <a:lnTo>
                  <a:pt x="31496" y="238506"/>
                </a:lnTo>
                <a:close/>
              </a:path>
              <a:path w="311150" h="376554">
                <a:moveTo>
                  <a:pt x="92455" y="299212"/>
                </a:moveTo>
                <a:lnTo>
                  <a:pt x="85216" y="309625"/>
                </a:lnTo>
                <a:lnTo>
                  <a:pt x="90804" y="313563"/>
                </a:lnTo>
                <a:lnTo>
                  <a:pt x="109092" y="324231"/>
                </a:lnTo>
                <a:lnTo>
                  <a:pt x="128524" y="333629"/>
                </a:lnTo>
                <a:lnTo>
                  <a:pt x="131063" y="334644"/>
                </a:lnTo>
                <a:lnTo>
                  <a:pt x="135636" y="322834"/>
                </a:lnTo>
                <a:lnTo>
                  <a:pt x="134112" y="322199"/>
                </a:lnTo>
                <a:lnTo>
                  <a:pt x="115569" y="313309"/>
                </a:lnTo>
                <a:lnTo>
                  <a:pt x="98043" y="303022"/>
                </a:lnTo>
                <a:lnTo>
                  <a:pt x="92455" y="299212"/>
                </a:lnTo>
                <a:close/>
              </a:path>
              <a:path w="311150" h="376554">
                <a:moveTo>
                  <a:pt x="165735" y="300736"/>
                </a:moveTo>
                <a:lnTo>
                  <a:pt x="153669" y="376047"/>
                </a:lnTo>
                <a:lnTo>
                  <a:pt x="234950" y="350519"/>
                </a:lnTo>
                <a:lnTo>
                  <a:pt x="229476" y="346582"/>
                </a:lnTo>
                <a:lnTo>
                  <a:pt x="170941" y="346582"/>
                </a:lnTo>
                <a:lnTo>
                  <a:pt x="168275" y="346075"/>
                </a:lnTo>
                <a:lnTo>
                  <a:pt x="171068" y="333629"/>
                </a:lnTo>
                <a:lnTo>
                  <a:pt x="211466" y="333629"/>
                </a:lnTo>
                <a:lnTo>
                  <a:pt x="165735" y="300736"/>
                </a:lnTo>
                <a:close/>
              </a:path>
              <a:path w="311150" h="376554">
                <a:moveTo>
                  <a:pt x="171068" y="333629"/>
                </a:moveTo>
                <a:lnTo>
                  <a:pt x="168275" y="346075"/>
                </a:lnTo>
                <a:lnTo>
                  <a:pt x="170941" y="346582"/>
                </a:lnTo>
                <a:lnTo>
                  <a:pt x="173609" y="334263"/>
                </a:lnTo>
                <a:lnTo>
                  <a:pt x="171068" y="333629"/>
                </a:lnTo>
                <a:close/>
              </a:path>
              <a:path w="311150" h="376554">
                <a:moveTo>
                  <a:pt x="211466" y="333629"/>
                </a:moveTo>
                <a:lnTo>
                  <a:pt x="171068" y="333629"/>
                </a:lnTo>
                <a:lnTo>
                  <a:pt x="173609" y="334263"/>
                </a:lnTo>
                <a:lnTo>
                  <a:pt x="170941" y="346582"/>
                </a:lnTo>
                <a:lnTo>
                  <a:pt x="229476" y="346582"/>
                </a:lnTo>
                <a:lnTo>
                  <a:pt x="211466" y="3336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7887" y="908303"/>
            <a:ext cx="8265159" cy="5760720"/>
          </a:xfrm>
          <a:custGeom>
            <a:avLst/>
            <a:gdLst/>
            <a:ahLst/>
            <a:cxnLst/>
            <a:rect l="l" t="t" r="r" b="b"/>
            <a:pathLst>
              <a:path w="8265159" h="5760720">
                <a:moveTo>
                  <a:pt x="0" y="5760720"/>
                </a:moveTo>
                <a:lnTo>
                  <a:pt x="8264652" y="5760720"/>
                </a:lnTo>
                <a:lnTo>
                  <a:pt x="8264652" y="0"/>
                </a:lnTo>
                <a:lnTo>
                  <a:pt x="0" y="0"/>
                </a:lnTo>
                <a:lnTo>
                  <a:pt x="0" y="576072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6323" y="991905"/>
            <a:ext cx="7671434" cy="9188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115" indent="-272415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285750" algn="l"/>
              </a:tabLst>
            </a:pPr>
            <a:r>
              <a:rPr sz="2400" b="1" dirty="0">
                <a:latin typeface="Arial Narrow"/>
                <a:cs typeface="Arial Narrow"/>
              </a:rPr>
              <a:t>A</a:t>
            </a:r>
            <a:r>
              <a:rPr sz="2400" b="1" spc="-10" dirty="0">
                <a:latin typeface="Arial Narrow"/>
                <a:cs typeface="Arial Narrow"/>
              </a:rPr>
              <a:t>p</a:t>
            </a:r>
            <a:r>
              <a:rPr sz="2400" b="1" dirty="0">
                <a:latin typeface="Arial Narrow"/>
                <a:cs typeface="Arial Narrow"/>
              </a:rPr>
              <a:t>plicative</a:t>
            </a:r>
            <a:r>
              <a:rPr sz="2400" b="1" spc="25" dirty="0">
                <a:latin typeface="Arial Narrow"/>
                <a:cs typeface="Arial Narrow"/>
              </a:rPr>
              <a:t> </a:t>
            </a:r>
            <a:r>
              <a:rPr sz="2400" b="1" dirty="0">
                <a:latin typeface="Arial Narrow"/>
                <a:cs typeface="Arial Narrow"/>
              </a:rPr>
              <a:t>Exercise</a:t>
            </a:r>
            <a:r>
              <a:rPr sz="2400" b="1" spc="20" dirty="0">
                <a:latin typeface="Arial Narrow"/>
                <a:cs typeface="Arial Narrow"/>
              </a:rPr>
              <a:t> </a:t>
            </a:r>
            <a:r>
              <a:rPr sz="2400" b="1" dirty="0">
                <a:latin typeface="Arial Narrow"/>
                <a:cs typeface="Arial Narrow"/>
              </a:rPr>
              <a:t>1</a:t>
            </a:r>
            <a:endParaRPr sz="24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600" b="1" spc="-15" dirty="0">
                <a:latin typeface="Arial Narrow"/>
                <a:cs typeface="Arial Narrow"/>
              </a:rPr>
              <a:t>Gro</a:t>
            </a:r>
            <a:r>
              <a:rPr sz="1600" b="1" spc="-10" dirty="0">
                <a:latin typeface="Arial Narrow"/>
                <a:cs typeface="Arial Narrow"/>
              </a:rPr>
              <a:t>up</a:t>
            </a:r>
            <a:r>
              <a:rPr sz="1600" b="1" dirty="0">
                <a:latin typeface="Arial Narrow"/>
                <a:cs typeface="Arial Narrow"/>
              </a:rPr>
              <a:t> </a:t>
            </a:r>
            <a:r>
              <a:rPr sz="1600" b="1" spc="-20" dirty="0">
                <a:latin typeface="Arial Narrow"/>
                <a:cs typeface="Arial Narrow"/>
              </a:rPr>
              <a:t>w</a:t>
            </a:r>
            <a:r>
              <a:rPr sz="1600" b="1" spc="-10" dirty="0">
                <a:latin typeface="Arial Narrow"/>
                <a:cs typeface="Arial Narrow"/>
              </a:rPr>
              <a:t>o</a:t>
            </a:r>
            <a:r>
              <a:rPr sz="1600" b="1" spc="-15" dirty="0">
                <a:latin typeface="Arial Narrow"/>
                <a:cs typeface="Arial Narrow"/>
              </a:rPr>
              <a:t>r</a:t>
            </a:r>
            <a:r>
              <a:rPr sz="1600" b="1" spc="-5" dirty="0">
                <a:latin typeface="Arial Narrow"/>
                <a:cs typeface="Arial Narrow"/>
              </a:rPr>
              <a:t>k. D</a:t>
            </a:r>
            <a:r>
              <a:rPr sz="1600" b="1" spc="-10" dirty="0">
                <a:latin typeface="Arial Narrow"/>
                <a:cs typeface="Arial Narrow"/>
              </a:rPr>
              <a:t>uration</a:t>
            </a:r>
            <a:r>
              <a:rPr sz="1600" b="1" dirty="0">
                <a:latin typeface="Arial Narrow"/>
                <a:cs typeface="Arial Narrow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3</a:t>
            </a:r>
            <a:r>
              <a:rPr sz="1600" b="1" spc="-5" dirty="0">
                <a:latin typeface="Arial Narrow"/>
                <a:cs typeface="Arial Narrow"/>
              </a:rPr>
              <a:t>0</a:t>
            </a:r>
            <a:r>
              <a:rPr sz="1600" b="1" spc="-10" dirty="0">
                <a:latin typeface="Arial Narrow"/>
                <a:cs typeface="Arial Narrow"/>
              </a:rPr>
              <a:t>min.</a:t>
            </a:r>
            <a:r>
              <a:rPr sz="1600" b="1" spc="-20" dirty="0">
                <a:latin typeface="Arial Narrow"/>
                <a:cs typeface="Arial Narrow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S</a:t>
            </a:r>
            <a:r>
              <a:rPr sz="1600" b="1" spc="-5" dirty="0">
                <a:latin typeface="Arial Narrow"/>
                <a:cs typeface="Arial Narrow"/>
              </a:rPr>
              <a:t>o</a:t>
            </a:r>
            <a:r>
              <a:rPr sz="1600" b="1" spc="-15" dirty="0">
                <a:latin typeface="Arial Narrow"/>
                <a:cs typeface="Arial Narrow"/>
              </a:rPr>
              <a:t>re</a:t>
            </a:r>
            <a:r>
              <a:rPr sz="1600" b="1" spc="-5" dirty="0">
                <a:latin typeface="Arial Narrow"/>
                <a:cs typeface="Arial Narrow"/>
              </a:rPr>
              <a:t>:</a:t>
            </a:r>
            <a:r>
              <a:rPr sz="1600" b="1" spc="5" dirty="0">
                <a:latin typeface="Arial Narrow"/>
                <a:cs typeface="Arial Narrow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0.5</a:t>
            </a:r>
            <a:endParaRPr sz="16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600" spc="-55" dirty="0">
                <a:latin typeface="Arial Narrow"/>
                <a:cs typeface="Arial Narrow"/>
              </a:rPr>
              <a:t>T</a:t>
            </a:r>
            <a:r>
              <a:rPr sz="1600" spc="-10" dirty="0">
                <a:latin typeface="Arial Narrow"/>
                <a:cs typeface="Arial Narrow"/>
              </a:rPr>
              <a:t>ry</a:t>
            </a:r>
            <a:r>
              <a:rPr sz="1600" spc="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to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list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ore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than 10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ta</a:t>
            </a:r>
            <a:r>
              <a:rPr sz="1600" spc="-3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so</a:t>
            </a:r>
            <a:r>
              <a:rPr sz="1600" spc="-5" dirty="0">
                <a:latin typeface="Arial Narrow"/>
                <a:cs typeface="Arial Narrow"/>
              </a:rPr>
              <a:t>u</a:t>
            </a:r>
            <a:r>
              <a:rPr sz="1600" spc="-10" dirty="0">
                <a:latin typeface="Arial Narrow"/>
                <a:cs typeface="Arial Narrow"/>
              </a:rPr>
              <a:t>rces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i</a:t>
            </a:r>
            <a:r>
              <a:rPr sz="1600" spc="-10" dirty="0">
                <a:latin typeface="Arial Narrow"/>
                <a:cs typeface="Arial Narrow"/>
              </a:rPr>
              <a:t>n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a</a:t>
            </a:r>
            <a:r>
              <a:rPr sz="1600" spc="-5" dirty="0">
                <a:latin typeface="Arial Narrow"/>
                <a:cs typeface="Arial Narrow"/>
              </a:rPr>
              <a:t>t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le</a:t>
            </a:r>
            <a:r>
              <a:rPr sz="1600" spc="-10" dirty="0">
                <a:latin typeface="Arial Narrow"/>
                <a:cs typeface="Arial Narrow"/>
              </a:rPr>
              <a:t>ast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3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are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s. F</a:t>
            </a:r>
            <a:r>
              <a:rPr sz="1600" spc="-5" dirty="0">
                <a:latin typeface="Arial Narrow"/>
                <a:cs typeface="Arial Narrow"/>
              </a:rPr>
              <a:t>or 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x</a:t>
            </a:r>
            <a:r>
              <a:rPr sz="1600" spc="-10" dirty="0">
                <a:latin typeface="Arial Narrow"/>
                <a:cs typeface="Arial Narrow"/>
              </a:rPr>
              <a:t>ample</a:t>
            </a:r>
            <a:r>
              <a:rPr sz="1600" spc="-3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R</a:t>
            </a:r>
            <a:r>
              <a:rPr sz="1600" spc="-5" dirty="0">
                <a:latin typeface="Arial Narrow"/>
                <a:cs typeface="Arial Narrow"/>
              </a:rPr>
              <a:t>F</a:t>
            </a:r>
            <a:r>
              <a:rPr sz="1600" spc="-10" dirty="0">
                <a:latin typeface="Arial Narrow"/>
                <a:cs typeface="Arial Narrow"/>
              </a:rPr>
              <a:t>ID</a:t>
            </a:r>
            <a:r>
              <a:rPr sz="1600" spc="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in </a:t>
            </a: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an</a:t>
            </a:r>
            <a:r>
              <a:rPr sz="1600" spc="-5" dirty="0">
                <a:latin typeface="Arial Narrow"/>
                <a:cs typeface="Arial Narrow"/>
              </a:rPr>
              <a:t>u</a:t>
            </a:r>
            <a:r>
              <a:rPr sz="1600" spc="-10" dirty="0">
                <a:latin typeface="Arial Narrow"/>
                <a:cs typeface="Arial Narrow"/>
              </a:rPr>
              <a:t>ctur</a:t>
            </a:r>
            <a:r>
              <a:rPr sz="1600" spc="-15" dirty="0">
                <a:latin typeface="Arial Narrow"/>
                <a:cs typeface="Arial Narrow"/>
              </a:rPr>
              <a:t>i</a:t>
            </a:r>
            <a:r>
              <a:rPr sz="1600" spc="-10" dirty="0">
                <a:latin typeface="Arial Narrow"/>
                <a:cs typeface="Arial Narrow"/>
              </a:rPr>
              <a:t>ng</a:t>
            </a:r>
            <a:r>
              <a:rPr sz="1600" spc="-3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and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L</a:t>
            </a:r>
            <a:r>
              <a:rPr sz="1600" spc="-5" dirty="0">
                <a:latin typeface="Arial Narrow"/>
                <a:cs typeface="Arial Narrow"/>
              </a:rPr>
              <a:t>o</a:t>
            </a:r>
            <a:r>
              <a:rPr sz="1600" spc="-10" dirty="0">
                <a:latin typeface="Arial Narrow"/>
                <a:cs typeface="Arial Narrow"/>
              </a:rPr>
              <a:t>gi</a:t>
            </a:r>
            <a:r>
              <a:rPr sz="1600" spc="-5" dirty="0">
                <a:latin typeface="Arial Narrow"/>
                <a:cs typeface="Arial Narrow"/>
              </a:rPr>
              <a:t>st</a:t>
            </a:r>
            <a:r>
              <a:rPr sz="1600" spc="-15" dirty="0">
                <a:latin typeface="Arial Narrow"/>
                <a:cs typeface="Arial Narrow"/>
              </a:rPr>
              <a:t>i</a:t>
            </a:r>
            <a:r>
              <a:rPr sz="1600" spc="-10" dirty="0">
                <a:latin typeface="Arial Narrow"/>
                <a:cs typeface="Arial Narrow"/>
              </a:rPr>
              <a:t>cs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76238" y="2636901"/>
            <a:ext cx="1823720" cy="335280"/>
          </a:xfrm>
          <a:custGeom>
            <a:avLst/>
            <a:gdLst/>
            <a:ahLst/>
            <a:cxnLst/>
            <a:rect l="l" t="t" r="r" b="b"/>
            <a:pathLst>
              <a:path w="1823720" h="335280">
                <a:moveTo>
                  <a:pt x="0" y="335279"/>
                </a:moveTo>
                <a:lnTo>
                  <a:pt x="1823339" y="335279"/>
                </a:lnTo>
                <a:lnTo>
                  <a:pt x="1823339" y="0"/>
                </a:lnTo>
                <a:lnTo>
                  <a:pt x="0" y="0"/>
                </a:lnTo>
                <a:lnTo>
                  <a:pt x="0" y="335279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52898" y="2636901"/>
            <a:ext cx="1823720" cy="335280"/>
          </a:xfrm>
          <a:custGeom>
            <a:avLst/>
            <a:gdLst/>
            <a:ahLst/>
            <a:cxnLst/>
            <a:rect l="l" t="t" r="r" b="b"/>
            <a:pathLst>
              <a:path w="1823720" h="335280">
                <a:moveTo>
                  <a:pt x="0" y="335279"/>
                </a:moveTo>
                <a:lnTo>
                  <a:pt x="1823339" y="335279"/>
                </a:lnTo>
                <a:lnTo>
                  <a:pt x="1823339" y="0"/>
                </a:lnTo>
                <a:lnTo>
                  <a:pt x="0" y="0"/>
                </a:lnTo>
                <a:lnTo>
                  <a:pt x="0" y="335279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29560" y="2636901"/>
            <a:ext cx="1823720" cy="335280"/>
          </a:xfrm>
          <a:custGeom>
            <a:avLst/>
            <a:gdLst/>
            <a:ahLst/>
            <a:cxnLst/>
            <a:rect l="l" t="t" r="r" b="b"/>
            <a:pathLst>
              <a:path w="1823720" h="335280">
                <a:moveTo>
                  <a:pt x="0" y="335279"/>
                </a:moveTo>
                <a:lnTo>
                  <a:pt x="1823339" y="335279"/>
                </a:lnTo>
                <a:lnTo>
                  <a:pt x="1823339" y="0"/>
                </a:lnTo>
                <a:lnTo>
                  <a:pt x="0" y="0"/>
                </a:lnTo>
                <a:lnTo>
                  <a:pt x="0" y="335279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6132" y="2636901"/>
            <a:ext cx="1823720" cy="335280"/>
          </a:xfrm>
          <a:custGeom>
            <a:avLst/>
            <a:gdLst/>
            <a:ahLst/>
            <a:cxnLst/>
            <a:rect l="l" t="t" r="r" b="b"/>
            <a:pathLst>
              <a:path w="1823720" h="335280">
                <a:moveTo>
                  <a:pt x="0" y="335279"/>
                </a:moveTo>
                <a:lnTo>
                  <a:pt x="1823339" y="335279"/>
                </a:lnTo>
                <a:lnTo>
                  <a:pt x="1823339" y="0"/>
                </a:lnTo>
                <a:lnTo>
                  <a:pt x="0" y="0"/>
                </a:lnTo>
                <a:lnTo>
                  <a:pt x="0" y="335279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76238" y="2972231"/>
            <a:ext cx="1823720" cy="720725"/>
          </a:xfrm>
          <a:custGeom>
            <a:avLst/>
            <a:gdLst/>
            <a:ahLst/>
            <a:cxnLst/>
            <a:rect l="l" t="t" r="r" b="b"/>
            <a:pathLst>
              <a:path w="1823720" h="720725">
                <a:moveTo>
                  <a:pt x="0" y="720547"/>
                </a:moveTo>
                <a:lnTo>
                  <a:pt x="1823339" y="720547"/>
                </a:lnTo>
                <a:lnTo>
                  <a:pt x="1823339" y="0"/>
                </a:lnTo>
                <a:lnTo>
                  <a:pt x="0" y="0"/>
                </a:lnTo>
                <a:lnTo>
                  <a:pt x="0" y="720547"/>
                </a:lnTo>
                <a:close/>
              </a:path>
            </a:pathLst>
          </a:custGeom>
          <a:solidFill>
            <a:srgbClr val="F4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52898" y="2972231"/>
            <a:ext cx="1823720" cy="720725"/>
          </a:xfrm>
          <a:custGeom>
            <a:avLst/>
            <a:gdLst/>
            <a:ahLst/>
            <a:cxnLst/>
            <a:rect l="l" t="t" r="r" b="b"/>
            <a:pathLst>
              <a:path w="1823720" h="720725">
                <a:moveTo>
                  <a:pt x="0" y="720547"/>
                </a:moveTo>
                <a:lnTo>
                  <a:pt x="1823339" y="720547"/>
                </a:lnTo>
                <a:lnTo>
                  <a:pt x="1823339" y="0"/>
                </a:lnTo>
                <a:lnTo>
                  <a:pt x="0" y="0"/>
                </a:lnTo>
                <a:lnTo>
                  <a:pt x="0" y="720547"/>
                </a:lnTo>
                <a:close/>
              </a:path>
            </a:pathLst>
          </a:custGeom>
          <a:solidFill>
            <a:srgbClr val="F4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29560" y="2972231"/>
            <a:ext cx="1823720" cy="720725"/>
          </a:xfrm>
          <a:custGeom>
            <a:avLst/>
            <a:gdLst/>
            <a:ahLst/>
            <a:cxnLst/>
            <a:rect l="l" t="t" r="r" b="b"/>
            <a:pathLst>
              <a:path w="1823720" h="720725">
                <a:moveTo>
                  <a:pt x="0" y="720547"/>
                </a:moveTo>
                <a:lnTo>
                  <a:pt x="1823339" y="720547"/>
                </a:lnTo>
                <a:lnTo>
                  <a:pt x="1823339" y="0"/>
                </a:lnTo>
                <a:lnTo>
                  <a:pt x="0" y="0"/>
                </a:lnTo>
                <a:lnTo>
                  <a:pt x="0" y="720547"/>
                </a:lnTo>
                <a:close/>
              </a:path>
            </a:pathLst>
          </a:custGeom>
          <a:solidFill>
            <a:srgbClr val="F4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06132" y="2972231"/>
            <a:ext cx="1823720" cy="720725"/>
          </a:xfrm>
          <a:custGeom>
            <a:avLst/>
            <a:gdLst/>
            <a:ahLst/>
            <a:cxnLst/>
            <a:rect l="l" t="t" r="r" b="b"/>
            <a:pathLst>
              <a:path w="1823720" h="720725">
                <a:moveTo>
                  <a:pt x="0" y="720547"/>
                </a:moveTo>
                <a:lnTo>
                  <a:pt x="1823339" y="720547"/>
                </a:lnTo>
                <a:lnTo>
                  <a:pt x="1823339" y="0"/>
                </a:lnTo>
                <a:lnTo>
                  <a:pt x="0" y="0"/>
                </a:lnTo>
                <a:lnTo>
                  <a:pt x="0" y="720547"/>
                </a:lnTo>
                <a:close/>
              </a:path>
            </a:pathLst>
          </a:custGeom>
          <a:solidFill>
            <a:srgbClr val="F4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76238" y="3692766"/>
            <a:ext cx="1823720" cy="417830"/>
          </a:xfrm>
          <a:custGeom>
            <a:avLst/>
            <a:gdLst/>
            <a:ahLst/>
            <a:cxnLst/>
            <a:rect l="l" t="t" r="r" b="b"/>
            <a:pathLst>
              <a:path w="1823720" h="417829">
                <a:moveTo>
                  <a:pt x="0" y="417461"/>
                </a:moveTo>
                <a:lnTo>
                  <a:pt x="1823339" y="417461"/>
                </a:lnTo>
                <a:lnTo>
                  <a:pt x="1823339" y="0"/>
                </a:lnTo>
                <a:lnTo>
                  <a:pt x="0" y="0"/>
                </a:lnTo>
                <a:lnTo>
                  <a:pt x="0" y="4174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52898" y="3692766"/>
            <a:ext cx="1823720" cy="417830"/>
          </a:xfrm>
          <a:custGeom>
            <a:avLst/>
            <a:gdLst/>
            <a:ahLst/>
            <a:cxnLst/>
            <a:rect l="l" t="t" r="r" b="b"/>
            <a:pathLst>
              <a:path w="1823720" h="417829">
                <a:moveTo>
                  <a:pt x="0" y="417461"/>
                </a:moveTo>
                <a:lnTo>
                  <a:pt x="1823339" y="417461"/>
                </a:lnTo>
                <a:lnTo>
                  <a:pt x="1823339" y="0"/>
                </a:lnTo>
                <a:lnTo>
                  <a:pt x="0" y="0"/>
                </a:lnTo>
                <a:lnTo>
                  <a:pt x="0" y="4174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29560" y="3692766"/>
            <a:ext cx="1823720" cy="417830"/>
          </a:xfrm>
          <a:custGeom>
            <a:avLst/>
            <a:gdLst/>
            <a:ahLst/>
            <a:cxnLst/>
            <a:rect l="l" t="t" r="r" b="b"/>
            <a:pathLst>
              <a:path w="1823720" h="417829">
                <a:moveTo>
                  <a:pt x="0" y="417461"/>
                </a:moveTo>
                <a:lnTo>
                  <a:pt x="1823339" y="417461"/>
                </a:lnTo>
                <a:lnTo>
                  <a:pt x="1823339" y="0"/>
                </a:lnTo>
                <a:lnTo>
                  <a:pt x="0" y="0"/>
                </a:lnTo>
                <a:lnTo>
                  <a:pt x="0" y="4174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06132" y="3692766"/>
            <a:ext cx="1823720" cy="417830"/>
          </a:xfrm>
          <a:custGeom>
            <a:avLst/>
            <a:gdLst/>
            <a:ahLst/>
            <a:cxnLst/>
            <a:rect l="l" t="t" r="r" b="b"/>
            <a:pathLst>
              <a:path w="1823720" h="417829">
                <a:moveTo>
                  <a:pt x="0" y="417461"/>
                </a:moveTo>
                <a:lnTo>
                  <a:pt x="1823339" y="417461"/>
                </a:lnTo>
                <a:lnTo>
                  <a:pt x="1823339" y="0"/>
                </a:lnTo>
                <a:lnTo>
                  <a:pt x="0" y="0"/>
                </a:lnTo>
                <a:lnTo>
                  <a:pt x="0" y="4174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76238" y="4110215"/>
            <a:ext cx="1823720" cy="417830"/>
          </a:xfrm>
          <a:custGeom>
            <a:avLst/>
            <a:gdLst/>
            <a:ahLst/>
            <a:cxnLst/>
            <a:rect l="l" t="t" r="r" b="b"/>
            <a:pathLst>
              <a:path w="1823720" h="417829">
                <a:moveTo>
                  <a:pt x="0" y="417461"/>
                </a:moveTo>
                <a:lnTo>
                  <a:pt x="1823339" y="417461"/>
                </a:lnTo>
                <a:lnTo>
                  <a:pt x="1823339" y="0"/>
                </a:lnTo>
                <a:lnTo>
                  <a:pt x="0" y="0"/>
                </a:lnTo>
                <a:lnTo>
                  <a:pt x="0" y="417461"/>
                </a:lnTo>
                <a:close/>
              </a:path>
            </a:pathLst>
          </a:custGeom>
          <a:solidFill>
            <a:srgbClr val="F4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52898" y="4110215"/>
            <a:ext cx="1823720" cy="417830"/>
          </a:xfrm>
          <a:custGeom>
            <a:avLst/>
            <a:gdLst/>
            <a:ahLst/>
            <a:cxnLst/>
            <a:rect l="l" t="t" r="r" b="b"/>
            <a:pathLst>
              <a:path w="1823720" h="417829">
                <a:moveTo>
                  <a:pt x="0" y="417461"/>
                </a:moveTo>
                <a:lnTo>
                  <a:pt x="1823339" y="417461"/>
                </a:lnTo>
                <a:lnTo>
                  <a:pt x="1823339" y="0"/>
                </a:lnTo>
                <a:lnTo>
                  <a:pt x="0" y="0"/>
                </a:lnTo>
                <a:lnTo>
                  <a:pt x="0" y="417461"/>
                </a:lnTo>
                <a:close/>
              </a:path>
            </a:pathLst>
          </a:custGeom>
          <a:solidFill>
            <a:srgbClr val="F4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29560" y="4110215"/>
            <a:ext cx="1823720" cy="417830"/>
          </a:xfrm>
          <a:custGeom>
            <a:avLst/>
            <a:gdLst/>
            <a:ahLst/>
            <a:cxnLst/>
            <a:rect l="l" t="t" r="r" b="b"/>
            <a:pathLst>
              <a:path w="1823720" h="417829">
                <a:moveTo>
                  <a:pt x="0" y="417461"/>
                </a:moveTo>
                <a:lnTo>
                  <a:pt x="1823339" y="417461"/>
                </a:lnTo>
                <a:lnTo>
                  <a:pt x="1823339" y="0"/>
                </a:lnTo>
                <a:lnTo>
                  <a:pt x="0" y="0"/>
                </a:lnTo>
                <a:lnTo>
                  <a:pt x="0" y="417461"/>
                </a:lnTo>
                <a:close/>
              </a:path>
            </a:pathLst>
          </a:custGeom>
          <a:solidFill>
            <a:srgbClr val="F4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06132" y="4110215"/>
            <a:ext cx="1823720" cy="417830"/>
          </a:xfrm>
          <a:custGeom>
            <a:avLst/>
            <a:gdLst/>
            <a:ahLst/>
            <a:cxnLst/>
            <a:rect l="l" t="t" r="r" b="b"/>
            <a:pathLst>
              <a:path w="1823720" h="417829">
                <a:moveTo>
                  <a:pt x="0" y="417461"/>
                </a:moveTo>
                <a:lnTo>
                  <a:pt x="1823339" y="417461"/>
                </a:lnTo>
                <a:lnTo>
                  <a:pt x="1823339" y="0"/>
                </a:lnTo>
                <a:lnTo>
                  <a:pt x="0" y="0"/>
                </a:lnTo>
                <a:lnTo>
                  <a:pt x="0" y="417461"/>
                </a:lnTo>
                <a:close/>
              </a:path>
            </a:pathLst>
          </a:custGeom>
          <a:solidFill>
            <a:srgbClr val="F4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476238" y="4527664"/>
            <a:ext cx="1823720" cy="417830"/>
          </a:xfrm>
          <a:custGeom>
            <a:avLst/>
            <a:gdLst/>
            <a:ahLst/>
            <a:cxnLst/>
            <a:rect l="l" t="t" r="r" b="b"/>
            <a:pathLst>
              <a:path w="1823720" h="417829">
                <a:moveTo>
                  <a:pt x="0" y="417461"/>
                </a:moveTo>
                <a:lnTo>
                  <a:pt x="1823339" y="417461"/>
                </a:lnTo>
                <a:lnTo>
                  <a:pt x="1823339" y="0"/>
                </a:lnTo>
                <a:lnTo>
                  <a:pt x="0" y="0"/>
                </a:lnTo>
                <a:lnTo>
                  <a:pt x="0" y="4174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52898" y="4527664"/>
            <a:ext cx="1823720" cy="417830"/>
          </a:xfrm>
          <a:custGeom>
            <a:avLst/>
            <a:gdLst/>
            <a:ahLst/>
            <a:cxnLst/>
            <a:rect l="l" t="t" r="r" b="b"/>
            <a:pathLst>
              <a:path w="1823720" h="417829">
                <a:moveTo>
                  <a:pt x="0" y="417461"/>
                </a:moveTo>
                <a:lnTo>
                  <a:pt x="1823339" y="417461"/>
                </a:lnTo>
                <a:lnTo>
                  <a:pt x="1823339" y="0"/>
                </a:lnTo>
                <a:lnTo>
                  <a:pt x="0" y="0"/>
                </a:lnTo>
                <a:lnTo>
                  <a:pt x="0" y="4174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829560" y="4527664"/>
            <a:ext cx="1823720" cy="417830"/>
          </a:xfrm>
          <a:custGeom>
            <a:avLst/>
            <a:gdLst/>
            <a:ahLst/>
            <a:cxnLst/>
            <a:rect l="l" t="t" r="r" b="b"/>
            <a:pathLst>
              <a:path w="1823720" h="417829">
                <a:moveTo>
                  <a:pt x="0" y="417461"/>
                </a:moveTo>
                <a:lnTo>
                  <a:pt x="1823339" y="417461"/>
                </a:lnTo>
                <a:lnTo>
                  <a:pt x="1823339" y="0"/>
                </a:lnTo>
                <a:lnTo>
                  <a:pt x="0" y="0"/>
                </a:lnTo>
                <a:lnTo>
                  <a:pt x="0" y="4174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06132" y="4527664"/>
            <a:ext cx="1823720" cy="417830"/>
          </a:xfrm>
          <a:custGeom>
            <a:avLst/>
            <a:gdLst/>
            <a:ahLst/>
            <a:cxnLst/>
            <a:rect l="l" t="t" r="r" b="b"/>
            <a:pathLst>
              <a:path w="1823720" h="417829">
                <a:moveTo>
                  <a:pt x="0" y="417461"/>
                </a:moveTo>
                <a:lnTo>
                  <a:pt x="1823339" y="417461"/>
                </a:lnTo>
                <a:lnTo>
                  <a:pt x="1823339" y="0"/>
                </a:lnTo>
                <a:lnTo>
                  <a:pt x="0" y="0"/>
                </a:lnTo>
                <a:lnTo>
                  <a:pt x="0" y="4174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76238" y="4945113"/>
            <a:ext cx="1823720" cy="417830"/>
          </a:xfrm>
          <a:custGeom>
            <a:avLst/>
            <a:gdLst/>
            <a:ahLst/>
            <a:cxnLst/>
            <a:rect l="l" t="t" r="r" b="b"/>
            <a:pathLst>
              <a:path w="1823720" h="417829">
                <a:moveTo>
                  <a:pt x="0" y="417461"/>
                </a:moveTo>
                <a:lnTo>
                  <a:pt x="1823339" y="417461"/>
                </a:lnTo>
                <a:lnTo>
                  <a:pt x="1823339" y="0"/>
                </a:lnTo>
                <a:lnTo>
                  <a:pt x="0" y="0"/>
                </a:lnTo>
                <a:lnTo>
                  <a:pt x="0" y="417461"/>
                </a:lnTo>
                <a:close/>
              </a:path>
            </a:pathLst>
          </a:custGeom>
          <a:solidFill>
            <a:srgbClr val="F4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652898" y="4945113"/>
            <a:ext cx="1823720" cy="417830"/>
          </a:xfrm>
          <a:custGeom>
            <a:avLst/>
            <a:gdLst/>
            <a:ahLst/>
            <a:cxnLst/>
            <a:rect l="l" t="t" r="r" b="b"/>
            <a:pathLst>
              <a:path w="1823720" h="417829">
                <a:moveTo>
                  <a:pt x="0" y="417461"/>
                </a:moveTo>
                <a:lnTo>
                  <a:pt x="1823339" y="417461"/>
                </a:lnTo>
                <a:lnTo>
                  <a:pt x="1823339" y="0"/>
                </a:lnTo>
                <a:lnTo>
                  <a:pt x="0" y="0"/>
                </a:lnTo>
                <a:lnTo>
                  <a:pt x="0" y="417461"/>
                </a:lnTo>
                <a:close/>
              </a:path>
            </a:pathLst>
          </a:custGeom>
          <a:solidFill>
            <a:srgbClr val="F4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829560" y="4945113"/>
            <a:ext cx="1823720" cy="417830"/>
          </a:xfrm>
          <a:custGeom>
            <a:avLst/>
            <a:gdLst/>
            <a:ahLst/>
            <a:cxnLst/>
            <a:rect l="l" t="t" r="r" b="b"/>
            <a:pathLst>
              <a:path w="1823720" h="417829">
                <a:moveTo>
                  <a:pt x="0" y="417461"/>
                </a:moveTo>
                <a:lnTo>
                  <a:pt x="1823339" y="417461"/>
                </a:lnTo>
                <a:lnTo>
                  <a:pt x="1823339" y="0"/>
                </a:lnTo>
                <a:lnTo>
                  <a:pt x="0" y="0"/>
                </a:lnTo>
                <a:lnTo>
                  <a:pt x="0" y="417461"/>
                </a:lnTo>
                <a:close/>
              </a:path>
            </a:pathLst>
          </a:custGeom>
          <a:solidFill>
            <a:srgbClr val="F4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06132" y="4945113"/>
            <a:ext cx="1823720" cy="417830"/>
          </a:xfrm>
          <a:custGeom>
            <a:avLst/>
            <a:gdLst/>
            <a:ahLst/>
            <a:cxnLst/>
            <a:rect l="l" t="t" r="r" b="b"/>
            <a:pathLst>
              <a:path w="1823720" h="417829">
                <a:moveTo>
                  <a:pt x="0" y="417461"/>
                </a:moveTo>
                <a:lnTo>
                  <a:pt x="1823339" y="417461"/>
                </a:lnTo>
                <a:lnTo>
                  <a:pt x="1823339" y="0"/>
                </a:lnTo>
                <a:lnTo>
                  <a:pt x="0" y="0"/>
                </a:lnTo>
                <a:lnTo>
                  <a:pt x="0" y="417461"/>
                </a:lnTo>
                <a:close/>
              </a:path>
            </a:pathLst>
          </a:custGeom>
          <a:solidFill>
            <a:srgbClr val="F4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476238" y="5362575"/>
            <a:ext cx="1823720" cy="417830"/>
          </a:xfrm>
          <a:custGeom>
            <a:avLst/>
            <a:gdLst/>
            <a:ahLst/>
            <a:cxnLst/>
            <a:rect l="l" t="t" r="r" b="b"/>
            <a:pathLst>
              <a:path w="1823720" h="417829">
                <a:moveTo>
                  <a:pt x="0" y="417461"/>
                </a:moveTo>
                <a:lnTo>
                  <a:pt x="1823339" y="417461"/>
                </a:lnTo>
                <a:lnTo>
                  <a:pt x="1823339" y="0"/>
                </a:lnTo>
                <a:lnTo>
                  <a:pt x="0" y="0"/>
                </a:lnTo>
                <a:lnTo>
                  <a:pt x="0" y="4174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652898" y="5362575"/>
            <a:ext cx="1823720" cy="417830"/>
          </a:xfrm>
          <a:custGeom>
            <a:avLst/>
            <a:gdLst/>
            <a:ahLst/>
            <a:cxnLst/>
            <a:rect l="l" t="t" r="r" b="b"/>
            <a:pathLst>
              <a:path w="1823720" h="417829">
                <a:moveTo>
                  <a:pt x="0" y="417461"/>
                </a:moveTo>
                <a:lnTo>
                  <a:pt x="1823339" y="417461"/>
                </a:lnTo>
                <a:lnTo>
                  <a:pt x="1823339" y="0"/>
                </a:lnTo>
                <a:lnTo>
                  <a:pt x="0" y="0"/>
                </a:lnTo>
                <a:lnTo>
                  <a:pt x="0" y="4174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829560" y="5362575"/>
            <a:ext cx="1823720" cy="417830"/>
          </a:xfrm>
          <a:custGeom>
            <a:avLst/>
            <a:gdLst/>
            <a:ahLst/>
            <a:cxnLst/>
            <a:rect l="l" t="t" r="r" b="b"/>
            <a:pathLst>
              <a:path w="1823720" h="417829">
                <a:moveTo>
                  <a:pt x="0" y="417461"/>
                </a:moveTo>
                <a:lnTo>
                  <a:pt x="1823339" y="417461"/>
                </a:lnTo>
                <a:lnTo>
                  <a:pt x="1823339" y="0"/>
                </a:lnTo>
                <a:lnTo>
                  <a:pt x="0" y="0"/>
                </a:lnTo>
                <a:lnTo>
                  <a:pt x="0" y="4174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06132" y="5362575"/>
            <a:ext cx="1823720" cy="417830"/>
          </a:xfrm>
          <a:custGeom>
            <a:avLst/>
            <a:gdLst/>
            <a:ahLst/>
            <a:cxnLst/>
            <a:rect l="l" t="t" r="r" b="b"/>
            <a:pathLst>
              <a:path w="1823720" h="417829">
                <a:moveTo>
                  <a:pt x="0" y="417461"/>
                </a:moveTo>
                <a:lnTo>
                  <a:pt x="1823339" y="417461"/>
                </a:lnTo>
                <a:lnTo>
                  <a:pt x="1823339" y="0"/>
                </a:lnTo>
                <a:lnTo>
                  <a:pt x="0" y="0"/>
                </a:lnTo>
                <a:lnTo>
                  <a:pt x="0" y="4174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99782" y="2972180"/>
            <a:ext cx="7306309" cy="0"/>
          </a:xfrm>
          <a:custGeom>
            <a:avLst/>
            <a:gdLst/>
            <a:ahLst/>
            <a:cxnLst/>
            <a:rect l="l" t="t" r="r" b="b"/>
            <a:pathLst>
              <a:path w="7306309">
                <a:moveTo>
                  <a:pt x="0" y="0"/>
                </a:moveTo>
                <a:lnTo>
                  <a:pt x="7306144" y="0"/>
                </a:lnTo>
              </a:path>
            </a:pathLst>
          </a:custGeom>
          <a:ln w="127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99782" y="3692778"/>
            <a:ext cx="7306309" cy="0"/>
          </a:xfrm>
          <a:custGeom>
            <a:avLst/>
            <a:gdLst/>
            <a:ahLst/>
            <a:cxnLst/>
            <a:rect l="l" t="t" r="r" b="b"/>
            <a:pathLst>
              <a:path w="7306309">
                <a:moveTo>
                  <a:pt x="0" y="0"/>
                </a:moveTo>
                <a:lnTo>
                  <a:pt x="7306144" y="0"/>
                </a:lnTo>
              </a:path>
            </a:pathLst>
          </a:custGeom>
          <a:ln w="127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99782" y="4110228"/>
            <a:ext cx="7306309" cy="0"/>
          </a:xfrm>
          <a:custGeom>
            <a:avLst/>
            <a:gdLst/>
            <a:ahLst/>
            <a:cxnLst/>
            <a:rect l="l" t="t" r="r" b="b"/>
            <a:pathLst>
              <a:path w="7306309">
                <a:moveTo>
                  <a:pt x="0" y="0"/>
                </a:moveTo>
                <a:lnTo>
                  <a:pt x="7306144" y="0"/>
                </a:lnTo>
              </a:path>
            </a:pathLst>
          </a:custGeom>
          <a:ln w="127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99782" y="4527677"/>
            <a:ext cx="7306309" cy="0"/>
          </a:xfrm>
          <a:custGeom>
            <a:avLst/>
            <a:gdLst/>
            <a:ahLst/>
            <a:cxnLst/>
            <a:rect l="l" t="t" r="r" b="b"/>
            <a:pathLst>
              <a:path w="7306309">
                <a:moveTo>
                  <a:pt x="0" y="0"/>
                </a:moveTo>
                <a:lnTo>
                  <a:pt x="7306144" y="0"/>
                </a:lnTo>
              </a:path>
            </a:pathLst>
          </a:custGeom>
          <a:ln w="127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99782" y="4945126"/>
            <a:ext cx="7306309" cy="0"/>
          </a:xfrm>
          <a:custGeom>
            <a:avLst/>
            <a:gdLst/>
            <a:ahLst/>
            <a:cxnLst/>
            <a:rect l="l" t="t" r="r" b="b"/>
            <a:pathLst>
              <a:path w="7306309">
                <a:moveTo>
                  <a:pt x="0" y="0"/>
                </a:moveTo>
                <a:lnTo>
                  <a:pt x="7306144" y="0"/>
                </a:lnTo>
              </a:path>
            </a:pathLst>
          </a:custGeom>
          <a:ln w="127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99782" y="5362575"/>
            <a:ext cx="7306309" cy="0"/>
          </a:xfrm>
          <a:custGeom>
            <a:avLst/>
            <a:gdLst/>
            <a:ahLst/>
            <a:cxnLst/>
            <a:rect l="l" t="t" r="r" b="b"/>
            <a:pathLst>
              <a:path w="7306309">
                <a:moveTo>
                  <a:pt x="0" y="0"/>
                </a:moveTo>
                <a:lnTo>
                  <a:pt x="7306144" y="0"/>
                </a:lnTo>
              </a:path>
            </a:pathLst>
          </a:custGeom>
          <a:ln w="127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299577" y="2630551"/>
            <a:ext cx="0" cy="3155950"/>
          </a:xfrm>
          <a:custGeom>
            <a:avLst/>
            <a:gdLst/>
            <a:ahLst/>
            <a:cxnLst/>
            <a:rect l="l" t="t" r="r" b="b"/>
            <a:pathLst>
              <a:path h="3155950">
                <a:moveTo>
                  <a:pt x="0" y="0"/>
                </a:moveTo>
                <a:lnTo>
                  <a:pt x="0" y="3155835"/>
                </a:lnTo>
              </a:path>
            </a:pathLst>
          </a:custGeom>
          <a:ln w="127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06132" y="2630551"/>
            <a:ext cx="0" cy="3155950"/>
          </a:xfrm>
          <a:custGeom>
            <a:avLst/>
            <a:gdLst/>
            <a:ahLst/>
            <a:cxnLst/>
            <a:rect l="l" t="t" r="r" b="b"/>
            <a:pathLst>
              <a:path h="3155950">
                <a:moveTo>
                  <a:pt x="0" y="0"/>
                </a:moveTo>
                <a:lnTo>
                  <a:pt x="0" y="3155835"/>
                </a:lnTo>
              </a:path>
            </a:pathLst>
          </a:custGeom>
          <a:ln w="127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99782" y="2636901"/>
            <a:ext cx="7306309" cy="0"/>
          </a:xfrm>
          <a:custGeom>
            <a:avLst/>
            <a:gdLst/>
            <a:ahLst/>
            <a:cxnLst/>
            <a:rect l="l" t="t" r="r" b="b"/>
            <a:pathLst>
              <a:path w="7306309">
                <a:moveTo>
                  <a:pt x="0" y="0"/>
                </a:moveTo>
                <a:lnTo>
                  <a:pt x="7306144" y="0"/>
                </a:lnTo>
              </a:path>
            </a:pathLst>
          </a:custGeom>
          <a:ln w="127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99782" y="5780036"/>
            <a:ext cx="7306309" cy="0"/>
          </a:xfrm>
          <a:custGeom>
            <a:avLst/>
            <a:gdLst/>
            <a:ahLst/>
            <a:cxnLst/>
            <a:rect l="l" t="t" r="r" b="b"/>
            <a:pathLst>
              <a:path w="7306309">
                <a:moveTo>
                  <a:pt x="0" y="0"/>
                </a:moveTo>
                <a:lnTo>
                  <a:pt x="7306144" y="0"/>
                </a:lnTo>
              </a:path>
            </a:pathLst>
          </a:custGeom>
          <a:ln w="127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6555993" y="2710814"/>
            <a:ext cx="124714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b="1" spc="-20" dirty="0">
                <a:solidFill>
                  <a:srgbClr val="FFFFFF"/>
                </a:solidFill>
                <a:latin typeface="Calibri"/>
                <a:cs typeface="Calibri"/>
              </a:rPr>
              <a:t>mag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e/</a:t>
            </a:r>
            <a:r>
              <a:rPr sz="1600" b="1" spc="-4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600" b="1" spc="-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b="1" spc="-35" dirty="0">
                <a:solidFill>
                  <a:srgbClr val="FFFFFF"/>
                </a:solidFill>
                <a:latin typeface="Calibri"/>
                <a:cs typeface="Calibri"/>
              </a:rPr>
              <a:t>tt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ern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732401" y="2710814"/>
            <a:ext cx="42100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b="1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ea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908807" y="2710814"/>
            <a:ext cx="42672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6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085189" y="2710814"/>
            <a:ext cx="1020444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600" b="1" spc="-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a sou</a:t>
            </a:r>
            <a:r>
              <a:rPr sz="1600" b="1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ce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732401" y="3044570"/>
            <a:ext cx="1299210" cy="4737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00"/>
              </a:lnSpc>
            </a:pPr>
            <a:r>
              <a:rPr sz="1600" spc="-15" dirty="0">
                <a:latin typeface="Calibri"/>
                <a:cs typeface="Calibri"/>
              </a:rPr>
              <a:t>Manu</a:t>
            </a:r>
            <a:r>
              <a:rPr sz="1600" spc="-35" dirty="0">
                <a:latin typeface="Calibri"/>
                <a:cs typeface="Calibri"/>
              </a:rPr>
              <a:t>f</a:t>
            </a:r>
            <a:r>
              <a:rPr sz="1600" spc="-10" dirty="0">
                <a:latin typeface="Calibri"/>
                <a:cs typeface="Calibri"/>
              </a:rPr>
              <a:t>acuring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/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Lo</a:t>
            </a:r>
            <a:r>
              <a:rPr sz="1600" spc="-10" dirty="0">
                <a:latin typeface="Calibri"/>
                <a:cs typeface="Calibri"/>
              </a:rPr>
              <a:t>gi</a:t>
            </a:r>
            <a:r>
              <a:rPr sz="1600" spc="-25" dirty="0">
                <a:latin typeface="Calibri"/>
                <a:cs typeface="Calibri"/>
              </a:rPr>
              <a:t>s</a:t>
            </a:r>
            <a:r>
              <a:rPr sz="1600" spc="-10" dirty="0">
                <a:latin typeface="Calibri"/>
                <a:cs typeface="Calibri"/>
              </a:rPr>
              <a:t>tics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908807" y="3044570"/>
            <a:ext cx="1376045" cy="4737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00"/>
              </a:lnSpc>
            </a:pPr>
            <a:r>
              <a:rPr sz="1600" spc="-15" dirty="0">
                <a:latin typeface="Calibri"/>
                <a:cs typeface="Calibri"/>
              </a:rPr>
              <a:t>Ch</a:t>
            </a:r>
            <a:r>
              <a:rPr sz="1600" dirty="0">
                <a:latin typeface="Calibri"/>
                <a:cs typeface="Calibri"/>
              </a:rPr>
              <a:t>i</a:t>
            </a:r>
            <a:r>
              <a:rPr sz="1600" spc="-10" dirty="0">
                <a:latin typeface="Calibri"/>
                <a:cs typeface="Calibri"/>
              </a:rPr>
              <a:t>p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wi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h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D</a:t>
            </a:r>
            <a:r>
              <a:rPr sz="1600" dirty="0">
                <a:latin typeface="Calibri"/>
                <a:cs typeface="Calibri"/>
              </a:rPr>
              <a:t>i</a:t>
            </a:r>
            <a:r>
              <a:rPr sz="1600" spc="-10" dirty="0">
                <a:latin typeface="Calibri"/>
                <a:cs typeface="Calibri"/>
              </a:rPr>
              <a:t>g</a:t>
            </a:r>
            <a:r>
              <a:rPr sz="1600" dirty="0">
                <a:latin typeface="Calibri"/>
                <a:cs typeface="Calibri"/>
              </a:rPr>
              <a:t>i</a:t>
            </a:r>
            <a:r>
              <a:rPr sz="1600" spc="-30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al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c</a:t>
            </a:r>
            <a:r>
              <a:rPr sz="1600" spc="-15" dirty="0">
                <a:latin typeface="Calibri"/>
                <a:cs typeface="Calibri"/>
              </a:rPr>
              <a:t>ode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085189" y="3046095"/>
            <a:ext cx="40449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>
                <a:latin typeface="Calibri"/>
                <a:cs typeface="Calibri"/>
              </a:rPr>
              <a:t>RFID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019543" y="3069335"/>
            <a:ext cx="586740" cy="5532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014971" y="3064764"/>
            <a:ext cx="596265" cy="562610"/>
          </a:xfrm>
          <a:custGeom>
            <a:avLst/>
            <a:gdLst/>
            <a:ahLst/>
            <a:cxnLst/>
            <a:rect l="l" t="t" r="r" b="b"/>
            <a:pathLst>
              <a:path w="596265" h="562610">
                <a:moveTo>
                  <a:pt x="0" y="562356"/>
                </a:moveTo>
                <a:lnTo>
                  <a:pt x="595883" y="562356"/>
                </a:lnTo>
                <a:lnTo>
                  <a:pt x="595883" y="0"/>
                </a:lnTo>
                <a:lnTo>
                  <a:pt x="0" y="0"/>
                </a:lnTo>
                <a:lnTo>
                  <a:pt x="0" y="562356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dirty="0">
                <a:latin typeface="Arial Narrow"/>
                <a:cs typeface="Arial Narrow"/>
              </a:rPr>
              <a:t>ata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Co</a:t>
            </a:r>
            <a:r>
              <a:rPr sz="1800" b="1" dirty="0">
                <a:latin typeface="Arial Narrow"/>
                <a:cs typeface="Arial Narrow"/>
              </a:rPr>
              <a:t>nc</a:t>
            </a:r>
            <a:r>
              <a:rPr sz="1800" b="1" spc="-10" dirty="0">
                <a:latin typeface="Arial Narrow"/>
                <a:cs typeface="Arial Narrow"/>
              </a:rPr>
              <a:t>ept</a:t>
            </a:r>
            <a:r>
              <a:rPr sz="1800" b="1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b="1" spc="-95" dirty="0">
                <a:latin typeface="Arial Narrow"/>
                <a:cs typeface="Arial Narrow"/>
              </a:rPr>
              <a:t>V</a:t>
            </a:r>
            <a:r>
              <a:rPr sz="1800" b="1" spc="-10" dirty="0">
                <a:latin typeface="Arial Narrow"/>
                <a:cs typeface="Arial Narrow"/>
              </a:rPr>
              <a:t>ari</a:t>
            </a:r>
            <a:r>
              <a:rPr sz="1800" b="1" dirty="0">
                <a:latin typeface="Arial Narrow"/>
                <a:cs typeface="Arial Narrow"/>
              </a:rPr>
              <a:t>ety</a:t>
            </a:r>
            <a:r>
              <a:rPr sz="1800" b="1" spc="20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Appl</a:t>
            </a:r>
            <a:r>
              <a:rPr sz="1800" b="1" spc="-15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</a:t>
            </a:r>
            <a:r>
              <a:rPr sz="1800" b="1" spc="-1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ti</a:t>
            </a:r>
            <a:r>
              <a:rPr sz="1800" b="1" spc="-10" dirty="0">
                <a:latin typeface="Arial Narrow"/>
                <a:cs typeface="Arial Narrow"/>
              </a:rPr>
              <a:t>v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3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E</a:t>
            </a:r>
            <a:r>
              <a:rPr sz="1800" b="1" spc="-20" dirty="0">
                <a:latin typeface="Arial Narrow"/>
                <a:cs typeface="Arial Narrow"/>
              </a:rPr>
              <a:t>x</a:t>
            </a:r>
            <a:r>
              <a:rPr sz="1800" b="1" spc="-10" dirty="0">
                <a:latin typeface="Arial Narrow"/>
                <a:cs typeface="Arial Narrow"/>
              </a:rPr>
              <a:t>er</a:t>
            </a:r>
            <a:r>
              <a:rPr sz="1800" b="1" spc="-20" dirty="0">
                <a:latin typeface="Arial Narrow"/>
                <a:cs typeface="Arial Narrow"/>
              </a:rPr>
              <a:t>c</a:t>
            </a:r>
            <a:r>
              <a:rPr sz="1800" b="1" dirty="0">
                <a:latin typeface="Arial Narrow"/>
                <a:cs typeface="Arial Narrow"/>
              </a:rPr>
              <a:t>i</a:t>
            </a:r>
            <a:r>
              <a:rPr sz="1800" b="1" spc="-10" dirty="0">
                <a:latin typeface="Arial Narrow"/>
                <a:cs typeface="Arial Narrow"/>
              </a:rPr>
              <a:t>s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40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1</a:t>
            </a:r>
            <a:endParaRPr sz="18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323" y="991905"/>
            <a:ext cx="5107305" cy="626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115" indent="-272415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285750" algn="l"/>
              </a:tabLst>
            </a:pPr>
            <a:r>
              <a:rPr sz="2400" b="1" spc="-114" dirty="0">
                <a:latin typeface="Arial Narrow"/>
                <a:cs typeface="Arial Narrow"/>
              </a:rPr>
              <a:t>V</a:t>
            </a:r>
            <a:r>
              <a:rPr sz="2400" b="1" spc="-5" dirty="0">
                <a:latin typeface="Arial Narrow"/>
                <a:cs typeface="Arial Narrow"/>
              </a:rPr>
              <a:t>elocity</a:t>
            </a:r>
            <a:endParaRPr sz="24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600" spc="-10" dirty="0">
                <a:latin typeface="Arial Narrow"/>
                <a:cs typeface="Arial Narrow"/>
              </a:rPr>
              <a:t>S</a:t>
            </a:r>
            <a:r>
              <a:rPr sz="1600" spc="-5" dirty="0">
                <a:latin typeface="Arial Narrow"/>
                <a:cs typeface="Arial Narrow"/>
              </a:rPr>
              <a:t>p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e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f </a:t>
            </a:r>
            <a:r>
              <a:rPr sz="1600" spc="-10" dirty="0">
                <a:latin typeface="Arial Narrow"/>
                <a:cs typeface="Arial Narrow"/>
              </a:rPr>
              <a:t>data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5" dirty="0">
                <a:latin typeface="Arial Narrow"/>
                <a:cs typeface="Arial Narrow"/>
              </a:rPr>
              <a:t>f</a:t>
            </a:r>
            <a:r>
              <a:rPr sz="1600" spc="-15" dirty="0">
                <a:latin typeface="Arial Narrow"/>
                <a:cs typeface="Arial Narrow"/>
              </a:rPr>
              <a:t>l</a:t>
            </a:r>
            <a:r>
              <a:rPr sz="1600" spc="-10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w</a:t>
            </a:r>
            <a:r>
              <a:rPr sz="1600" spc="-10" dirty="0">
                <a:latin typeface="Arial Narrow"/>
                <a:cs typeface="Arial Narrow"/>
              </a:rPr>
              <a:t>s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i</a:t>
            </a:r>
            <a:r>
              <a:rPr sz="1600" spc="-10" dirty="0">
                <a:latin typeface="Arial Narrow"/>
                <a:cs typeface="Arial Narrow"/>
              </a:rPr>
              <a:t>s</a:t>
            </a:r>
            <a:r>
              <a:rPr sz="1600" spc="1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g</a:t>
            </a:r>
            <a:r>
              <a:rPr sz="1600" spc="-5" dirty="0">
                <a:latin typeface="Arial Narrow"/>
                <a:cs typeface="Arial Narrow"/>
              </a:rPr>
              <a:t>o</a:t>
            </a:r>
            <a:r>
              <a:rPr sz="1600" spc="-15" dirty="0">
                <a:latin typeface="Arial Narrow"/>
                <a:cs typeface="Arial Narrow"/>
              </a:rPr>
              <a:t>in</a:t>
            </a:r>
            <a:r>
              <a:rPr sz="1600" spc="-10" dirty="0">
                <a:latin typeface="Arial Narrow"/>
                <a:cs typeface="Arial Narrow"/>
              </a:rPr>
              <a:t>g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in</a:t>
            </a:r>
            <a:r>
              <a:rPr sz="1600" spc="-5" dirty="0">
                <a:latin typeface="Arial Narrow"/>
                <a:cs typeface="Arial Narrow"/>
              </a:rPr>
              <a:t>c</a:t>
            </a:r>
            <a:r>
              <a:rPr sz="1600" spc="-10" dirty="0">
                <a:latin typeface="Arial Narrow"/>
                <a:cs typeface="Arial Narrow"/>
              </a:rPr>
              <a:t>rea</a:t>
            </a:r>
            <a:r>
              <a:rPr sz="1600" spc="-5" dirty="0">
                <a:latin typeface="Arial Narrow"/>
                <a:cs typeface="Arial Narrow"/>
              </a:rPr>
              <a:t>s</a:t>
            </a:r>
            <a:r>
              <a:rPr sz="1600" spc="-15" dirty="0">
                <a:latin typeface="Arial Narrow"/>
                <a:cs typeface="Arial Narrow"/>
              </a:rPr>
              <a:t>in</a:t>
            </a:r>
            <a:r>
              <a:rPr sz="1600" spc="-10" dirty="0">
                <a:latin typeface="Arial Narrow"/>
                <a:cs typeface="Arial Narrow"/>
              </a:rPr>
              <a:t>gly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b</a:t>
            </a:r>
            <a:r>
              <a:rPr sz="1600" spc="-5" dirty="0">
                <a:latin typeface="Arial Narrow"/>
                <a:cs typeface="Arial Narrow"/>
              </a:rPr>
              <a:t>e</a:t>
            </a:r>
            <a:r>
              <a:rPr sz="1600" spc="-10" dirty="0">
                <a:latin typeface="Arial Narrow"/>
                <a:cs typeface="Arial Narrow"/>
              </a:rPr>
              <a:t>ca</a:t>
            </a:r>
            <a:r>
              <a:rPr sz="1600" spc="-5" dirty="0">
                <a:latin typeface="Arial Narrow"/>
                <a:cs typeface="Arial Narrow"/>
              </a:rPr>
              <a:t>u</a:t>
            </a:r>
            <a:r>
              <a:rPr sz="1600" spc="-10" dirty="0">
                <a:latin typeface="Arial Narrow"/>
                <a:cs typeface="Arial Narrow"/>
              </a:rPr>
              <a:t>se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f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IT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high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pro</a:t>
            </a:r>
            <a:r>
              <a:rPr sz="1600" spc="-5" dirty="0">
                <a:latin typeface="Arial Narrow"/>
                <a:cs typeface="Arial Narrow"/>
              </a:rPr>
              <a:t>c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s</a:t>
            </a:r>
            <a:r>
              <a:rPr sz="1600" spc="-10" dirty="0">
                <a:latin typeface="Arial Narrow"/>
                <a:cs typeface="Arial Narrow"/>
              </a:rPr>
              <a:t>s.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dirty="0">
                <a:latin typeface="Arial Narrow"/>
                <a:cs typeface="Arial Narrow"/>
              </a:rPr>
              <a:t>ata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Co</a:t>
            </a:r>
            <a:r>
              <a:rPr sz="1800" b="1" dirty="0">
                <a:latin typeface="Arial Narrow"/>
                <a:cs typeface="Arial Narrow"/>
              </a:rPr>
              <a:t>nc</a:t>
            </a:r>
            <a:r>
              <a:rPr sz="1800" b="1" spc="-10" dirty="0">
                <a:latin typeface="Arial Narrow"/>
                <a:cs typeface="Arial Narrow"/>
              </a:rPr>
              <a:t>ept</a:t>
            </a:r>
            <a:r>
              <a:rPr sz="1800" b="1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b="1" spc="-95" dirty="0">
                <a:latin typeface="Arial Narrow"/>
                <a:cs typeface="Arial Narrow"/>
              </a:rPr>
              <a:t>V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-10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o</a:t>
            </a:r>
            <a:r>
              <a:rPr sz="1800" b="1" spc="-10" dirty="0">
                <a:latin typeface="Arial Narrow"/>
                <a:cs typeface="Arial Narrow"/>
              </a:rPr>
              <a:t>c</a:t>
            </a:r>
            <a:r>
              <a:rPr sz="1800" b="1" dirty="0">
                <a:latin typeface="Arial Narrow"/>
                <a:cs typeface="Arial Narrow"/>
              </a:rPr>
              <a:t>ity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78151" y="3884676"/>
            <a:ext cx="4765548" cy="2668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66466" y="1850898"/>
            <a:ext cx="2514600" cy="2395855"/>
          </a:xfrm>
          <a:custGeom>
            <a:avLst/>
            <a:gdLst/>
            <a:ahLst/>
            <a:cxnLst/>
            <a:rect l="l" t="t" r="r" b="b"/>
            <a:pathLst>
              <a:path w="2514600" h="2395854">
                <a:moveTo>
                  <a:pt x="1047749" y="2008632"/>
                </a:moveTo>
                <a:lnTo>
                  <a:pt x="419099" y="2008632"/>
                </a:lnTo>
                <a:lnTo>
                  <a:pt x="1151255" y="2395728"/>
                </a:lnTo>
                <a:lnTo>
                  <a:pt x="1047749" y="2008632"/>
                </a:lnTo>
                <a:close/>
              </a:path>
              <a:path w="2514600" h="2395854">
                <a:moveTo>
                  <a:pt x="2179828" y="0"/>
                </a:moveTo>
                <a:lnTo>
                  <a:pt x="334771" y="0"/>
                </a:lnTo>
                <a:lnTo>
                  <a:pt x="307312" y="1109"/>
                </a:lnTo>
                <a:lnTo>
                  <a:pt x="254315" y="9728"/>
                </a:lnTo>
                <a:lnTo>
                  <a:pt x="204454" y="26304"/>
                </a:lnTo>
                <a:lnTo>
                  <a:pt x="158418" y="50151"/>
                </a:lnTo>
                <a:lnTo>
                  <a:pt x="116896" y="80578"/>
                </a:lnTo>
                <a:lnTo>
                  <a:pt x="80578" y="116896"/>
                </a:lnTo>
                <a:lnTo>
                  <a:pt x="50151" y="158418"/>
                </a:lnTo>
                <a:lnTo>
                  <a:pt x="26304" y="204454"/>
                </a:lnTo>
                <a:lnTo>
                  <a:pt x="9728" y="254315"/>
                </a:lnTo>
                <a:lnTo>
                  <a:pt x="1109" y="307312"/>
                </a:lnTo>
                <a:lnTo>
                  <a:pt x="0" y="334772"/>
                </a:lnTo>
                <a:lnTo>
                  <a:pt x="0" y="1673860"/>
                </a:lnTo>
                <a:lnTo>
                  <a:pt x="4380" y="1728167"/>
                </a:lnTo>
                <a:lnTo>
                  <a:pt x="17064" y="1779682"/>
                </a:lnTo>
                <a:lnTo>
                  <a:pt x="37362" y="1827716"/>
                </a:lnTo>
                <a:lnTo>
                  <a:pt x="64585" y="1871581"/>
                </a:lnTo>
                <a:lnTo>
                  <a:pt x="98043" y="1910588"/>
                </a:lnTo>
                <a:lnTo>
                  <a:pt x="137050" y="1944046"/>
                </a:lnTo>
                <a:lnTo>
                  <a:pt x="180915" y="1971269"/>
                </a:lnTo>
                <a:lnTo>
                  <a:pt x="228949" y="1991567"/>
                </a:lnTo>
                <a:lnTo>
                  <a:pt x="280464" y="2004251"/>
                </a:lnTo>
                <a:lnTo>
                  <a:pt x="334771" y="2008632"/>
                </a:lnTo>
                <a:lnTo>
                  <a:pt x="2179828" y="2008632"/>
                </a:lnTo>
                <a:lnTo>
                  <a:pt x="2234135" y="2004251"/>
                </a:lnTo>
                <a:lnTo>
                  <a:pt x="2285650" y="1991567"/>
                </a:lnTo>
                <a:lnTo>
                  <a:pt x="2333684" y="1971269"/>
                </a:lnTo>
                <a:lnTo>
                  <a:pt x="2377549" y="1944046"/>
                </a:lnTo>
                <a:lnTo>
                  <a:pt x="2416556" y="1910588"/>
                </a:lnTo>
                <a:lnTo>
                  <a:pt x="2450014" y="1871581"/>
                </a:lnTo>
                <a:lnTo>
                  <a:pt x="2477237" y="1827716"/>
                </a:lnTo>
                <a:lnTo>
                  <a:pt x="2497535" y="1779682"/>
                </a:lnTo>
                <a:lnTo>
                  <a:pt x="2510219" y="1728167"/>
                </a:lnTo>
                <a:lnTo>
                  <a:pt x="2514599" y="1673860"/>
                </a:lnTo>
                <a:lnTo>
                  <a:pt x="2514599" y="334772"/>
                </a:lnTo>
                <a:lnTo>
                  <a:pt x="2510219" y="280464"/>
                </a:lnTo>
                <a:lnTo>
                  <a:pt x="2497535" y="228949"/>
                </a:lnTo>
                <a:lnTo>
                  <a:pt x="2477237" y="180915"/>
                </a:lnTo>
                <a:lnTo>
                  <a:pt x="2450014" y="137050"/>
                </a:lnTo>
                <a:lnTo>
                  <a:pt x="2416556" y="98043"/>
                </a:lnTo>
                <a:lnTo>
                  <a:pt x="2377549" y="64585"/>
                </a:lnTo>
                <a:lnTo>
                  <a:pt x="2333684" y="37362"/>
                </a:lnTo>
                <a:lnTo>
                  <a:pt x="2285650" y="17064"/>
                </a:lnTo>
                <a:lnTo>
                  <a:pt x="2234135" y="4380"/>
                </a:lnTo>
                <a:lnTo>
                  <a:pt x="217982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66466" y="1850898"/>
            <a:ext cx="2514600" cy="2395855"/>
          </a:xfrm>
          <a:custGeom>
            <a:avLst/>
            <a:gdLst/>
            <a:ahLst/>
            <a:cxnLst/>
            <a:rect l="l" t="t" r="r" b="b"/>
            <a:pathLst>
              <a:path w="2514600" h="2395854">
                <a:moveTo>
                  <a:pt x="0" y="334772"/>
                </a:moveTo>
                <a:lnTo>
                  <a:pt x="4380" y="280464"/>
                </a:lnTo>
                <a:lnTo>
                  <a:pt x="17064" y="228949"/>
                </a:lnTo>
                <a:lnTo>
                  <a:pt x="37362" y="180915"/>
                </a:lnTo>
                <a:lnTo>
                  <a:pt x="64585" y="137050"/>
                </a:lnTo>
                <a:lnTo>
                  <a:pt x="98043" y="98044"/>
                </a:lnTo>
                <a:lnTo>
                  <a:pt x="137050" y="64585"/>
                </a:lnTo>
                <a:lnTo>
                  <a:pt x="180915" y="37362"/>
                </a:lnTo>
                <a:lnTo>
                  <a:pt x="228949" y="17064"/>
                </a:lnTo>
                <a:lnTo>
                  <a:pt x="280464" y="4380"/>
                </a:lnTo>
                <a:lnTo>
                  <a:pt x="334771" y="0"/>
                </a:lnTo>
                <a:lnTo>
                  <a:pt x="419099" y="0"/>
                </a:lnTo>
                <a:lnTo>
                  <a:pt x="1047749" y="0"/>
                </a:lnTo>
                <a:lnTo>
                  <a:pt x="2179828" y="0"/>
                </a:lnTo>
                <a:lnTo>
                  <a:pt x="2207287" y="1109"/>
                </a:lnTo>
                <a:lnTo>
                  <a:pt x="2260284" y="9728"/>
                </a:lnTo>
                <a:lnTo>
                  <a:pt x="2310145" y="26304"/>
                </a:lnTo>
                <a:lnTo>
                  <a:pt x="2356181" y="50151"/>
                </a:lnTo>
                <a:lnTo>
                  <a:pt x="2397703" y="80578"/>
                </a:lnTo>
                <a:lnTo>
                  <a:pt x="2434021" y="116896"/>
                </a:lnTo>
                <a:lnTo>
                  <a:pt x="2464448" y="158418"/>
                </a:lnTo>
                <a:lnTo>
                  <a:pt x="2488295" y="204454"/>
                </a:lnTo>
                <a:lnTo>
                  <a:pt x="2504871" y="254315"/>
                </a:lnTo>
                <a:lnTo>
                  <a:pt x="2513490" y="307312"/>
                </a:lnTo>
                <a:lnTo>
                  <a:pt x="2514599" y="334772"/>
                </a:lnTo>
                <a:lnTo>
                  <a:pt x="2514599" y="1171702"/>
                </a:lnTo>
                <a:lnTo>
                  <a:pt x="2514599" y="1673860"/>
                </a:lnTo>
                <a:lnTo>
                  <a:pt x="2513490" y="1701319"/>
                </a:lnTo>
                <a:lnTo>
                  <a:pt x="2510219" y="1728167"/>
                </a:lnTo>
                <a:lnTo>
                  <a:pt x="2497535" y="1779682"/>
                </a:lnTo>
                <a:lnTo>
                  <a:pt x="2477237" y="1827716"/>
                </a:lnTo>
                <a:lnTo>
                  <a:pt x="2450014" y="1871581"/>
                </a:lnTo>
                <a:lnTo>
                  <a:pt x="2416556" y="1910588"/>
                </a:lnTo>
                <a:lnTo>
                  <a:pt x="2377549" y="1944046"/>
                </a:lnTo>
                <a:lnTo>
                  <a:pt x="2333684" y="1971269"/>
                </a:lnTo>
                <a:lnTo>
                  <a:pt x="2285650" y="1991567"/>
                </a:lnTo>
                <a:lnTo>
                  <a:pt x="2234135" y="2004251"/>
                </a:lnTo>
                <a:lnTo>
                  <a:pt x="2179828" y="2008632"/>
                </a:lnTo>
                <a:lnTo>
                  <a:pt x="1047749" y="2008632"/>
                </a:lnTo>
                <a:lnTo>
                  <a:pt x="1151255" y="2395728"/>
                </a:lnTo>
                <a:lnTo>
                  <a:pt x="419099" y="2008632"/>
                </a:lnTo>
                <a:lnTo>
                  <a:pt x="334771" y="2008632"/>
                </a:lnTo>
                <a:lnTo>
                  <a:pt x="307312" y="2007522"/>
                </a:lnTo>
                <a:lnTo>
                  <a:pt x="254315" y="1998903"/>
                </a:lnTo>
                <a:lnTo>
                  <a:pt x="204454" y="1982327"/>
                </a:lnTo>
                <a:lnTo>
                  <a:pt x="158418" y="1958480"/>
                </a:lnTo>
                <a:lnTo>
                  <a:pt x="116896" y="1928053"/>
                </a:lnTo>
                <a:lnTo>
                  <a:pt x="80578" y="1891735"/>
                </a:lnTo>
                <a:lnTo>
                  <a:pt x="50151" y="1850213"/>
                </a:lnTo>
                <a:lnTo>
                  <a:pt x="26304" y="1804177"/>
                </a:lnTo>
                <a:lnTo>
                  <a:pt x="9728" y="1754316"/>
                </a:lnTo>
                <a:lnTo>
                  <a:pt x="1109" y="1701319"/>
                </a:lnTo>
                <a:lnTo>
                  <a:pt x="0" y="1673860"/>
                </a:lnTo>
                <a:lnTo>
                  <a:pt x="0" y="1171702"/>
                </a:lnTo>
                <a:lnTo>
                  <a:pt x="0" y="334772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56204" y="2028444"/>
            <a:ext cx="2133599" cy="16520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2500" y="2558795"/>
            <a:ext cx="966469" cy="3284220"/>
          </a:xfrm>
          <a:custGeom>
            <a:avLst/>
            <a:gdLst/>
            <a:ahLst/>
            <a:cxnLst/>
            <a:rect l="l" t="t" r="r" b="b"/>
            <a:pathLst>
              <a:path w="966469" h="3284220">
                <a:moveTo>
                  <a:pt x="0" y="3284220"/>
                </a:moveTo>
                <a:lnTo>
                  <a:pt x="966215" y="3284220"/>
                </a:lnTo>
                <a:lnTo>
                  <a:pt x="966215" y="0"/>
                </a:lnTo>
                <a:lnTo>
                  <a:pt x="0" y="0"/>
                </a:lnTo>
                <a:lnTo>
                  <a:pt x="0" y="32842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52500" y="2558795"/>
            <a:ext cx="966469" cy="3284220"/>
          </a:xfrm>
          <a:custGeom>
            <a:avLst/>
            <a:gdLst/>
            <a:ahLst/>
            <a:cxnLst/>
            <a:rect l="l" t="t" r="r" b="b"/>
            <a:pathLst>
              <a:path w="966469" h="3284220">
                <a:moveTo>
                  <a:pt x="0" y="3284220"/>
                </a:moveTo>
                <a:lnTo>
                  <a:pt x="966215" y="3284220"/>
                </a:lnTo>
                <a:lnTo>
                  <a:pt x="966215" y="0"/>
                </a:lnTo>
                <a:lnTo>
                  <a:pt x="0" y="0"/>
                </a:lnTo>
                <a:lnTo>
                  <a:pt x="0" y="32842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89404" y="2558795"/>
            <a:ext cx="1018540" cy="3284220"/>
          </a:xfrm>
          <a:custGeom>
            <a:avLst/>
            <a:gdLst/>
            <a:ahLst/>
            <a:cxnLst/>
            <a:rect l="l" t="t" r="r" b="b"/>
            <a:pathLst>
              <a:path w="1018539" h="3284220">
                <a:moveTo>
                  <a:pt x="0" y="3284220"/>
                </a:moveTo>
                <a:lnTo>
                  <a:pt x="1018032" y="3284220"/>
                </a:lnTo>
                <a:lnTo>
                  <a:pt x="1018032" y="0"/>
                </a:lnTo>
                <a:lnTo>
                  <a:pt x="0" y="0"/>
                </a:lnTo>
                <a:lnTo>
                  <a:pt x="0" y="32842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89404" y="2558795"/>
            <a:ext cx="1018540" cy="3284220"/>
          </a:xfrm>
          <a:custGeom>
            <a:avLst/>
            <a:gdLst/>
            <a:ahLst/>
            <a:cxnLst/>
            <a:rect l="l" t="t" r="r" b="b"/>
            <a:pathLst>
              <a:path w="1018539" h="3284220">
                <a:moveTo>
                  <a:pt x="0" y="3284220"/>
                </a:moveTo>
                <a:lnTo>
                  <a:pt x="1018032" y="3284220"/>
                </a:lnTo>
                <a:lnTo>
                  <a:pt x="1018032" y="0"/>
                </a:lnTo>
                <a:lnTo>
                  <a:pt x="0" y="0"/>
                </a:lnTo>
                <a:lnTo>
                  <a:pt x="0" y="32842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49167" y="2566416"/>
            <a:ext cx="1396365" cy="3284220"/>
          </a:xfrm>
          <a:custGeom>
            <a:avLst/>
            <a:gdLst/>
            <a:ahLst/>
            <a:cxnLst/>
            <a:rect l="l" t="t" r="r" b="b"/>
            <a:pathLst>
              <a:path w="1396364" h="3284220">
                <a:moveTo>
                  <a:pt x="0" y="3284220"/>
                </a:moveTo>
                <a:lnTo>
                  <a:pt x="1395983" y="3284220"/>
                </a:lnTo>
                <a:lnTo>
                  <a:pt x="1395983" y="0"/>
                </a:lnTo>
                <a:lnTo>
                  <a:pt x="0" y="0"/>
                </a:lnTo>
                <a:lnTo>
                  <a:pt x="0" y="32842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49167" y="2566416"/>
            <a:ext cx="1396365" cy="3284220"/>
          </a:xfrm>
          <a:custGeom>
            <a:avLst/>
            <a:gdLst/>
            <a:ahLst/>
            <a:cxnLst/>
            <a:rect l="l" t="t" r="r" b="b"/>
            <a:pathLst>
              <a:path w="1396364" h="3284220">
                <a:moveTo>
                  <a:pt x="0" y="3284220"/>
                </a:moveTo>
                <a:lnTo>
                  <a:pt x="1395983" y="3284220"/>
                </a:lnTo>
                <a:lnTo>
                  <a:pt x="1395983" y="0"/>
                </a:lnTo>
                <a:lnTo>
                  <a:pt x="0" y="0"/>
                </a:lnTo>
                <a:lnTo>
                  <a:pt x="0" y="32842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21352" y="2551176"/>
            <a:ext cx="1524000" cy="3284220"/>
          </a:xfrm>
          <a:custGeom>
            <a:avLst/>
            <a:gdLst/>
            <a:ahLst/>
            <a:cxnLst/>
            <a:rect l="l" t="t" r="r" b="b"/>
            <a:pathLst>
              <a:path w="1524000" h="3284220">
                <a:moveTo>
                  <a:pt x="0" y="3284220"/>
                </a:moveTo>
                <a:lnTo>
                  <a:pt x="1524000" y="3284220"/>
                </a:lnTo>
                <a:lnTo>
                  <a:pt x="1524000" y="0"/>
                </a:lnTo>
                <a:lnTo>
                  <a:pt x="0" y="0"/>
                </a:lnTo>
                <a:lnTo>
                  <a:pt x="0" y="32842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21352" y="2551176"/>
            <a:ext cx="1524000" cy="3284220"/>
          </a:xfrm>
          <a:custGeom>
            <a:avLst/>
            <a:gdLst/>
            <a:ahLst/>
            <a:cxnLst/>
            <a:rect l="l" t="t" r="r" b="b"/>
            <a:pathLst>
              <a:path w="1524000" h="3284220">
                <a:moveTo>
                  <a:pt x="0" y="3284220"/>
                </a:moveTo>
                <a:lnTo>
                  <a:pt x="1524000" y="3284220"/>
                </a:lnTo>
                <a:lnTo>
                  <a:pt x="1524000" y="0"/>
                </a:lnTo>
                <a:lnTo>
                  <a:pt x="0" y="0"/>
                </a:lnTo>
                <a:lnTo>
                  <a:pt x="0" y="32842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54608" y="2586227"/>
            <a:ext cx="720852" cy="10439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41448" y="2709672"/>
            <a:ext cx="381000" cy="7452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40252" y="2699004"/>
            <a:ext cx="838200" cy="838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45964" y="2788920"/>
            <a:ext cx="766572" cy="7665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49423" y="3796284"/>
            <a:ext cx="757427" cy="9220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91840" y="3806952"/>
            <a:ext cx="1290827" cy="11170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97552" y="3854196"/>
            <a:ext cx="1379220" cy="18425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21552" y="2566416"/>
            <a:ext cx="1920239" cy="3282950"/>
          </a:xfrm>
          <a:custGeom>
            <a:avLst/>
            <a:gdLst/>
            <a:ahLst/>
            <a:cxnLst/>
            <a:rect l="l" t="t" r="r" b="b"/>
            <a:pathLst>
              <a:path w="1920240" h="3282950">
                <a:moveTo>
                  <a:pt x="0" y="3282696"/>
                </a:moveTo>
                <a:lnTo>
                  <a:pt x="1920240" y="3282696"/>
                </a:lnTo>
                <a:lnTo>
                  <a:pt x="1920240" y="0"/>
                </a:lnTo>
                <a:lnTo>
                  <a:pt x="0" y="0"/>
                </a:lnTo>
                <a:lnTo>
                  <a:pt x="0" y="32826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321552" y="2566416"/>
            <a:ext cx="1920239" cy="3282950"/>
          </a:xfrm>
          <a:custGeom>
            <a:avLst/>
            <a:gdLst/>
            <a:ahLst/>
            <a:cxnLst/>
            <a:rect l="l" t="t" r="r" b="b"/>
            <a:pathLst>
              <a:path w="1920240" h="3282950">
                <a:moveTo>
                  <a:pt x="0" y="3282696"/>
                </a:moveTo>
                <a:lnTo>
                  <a:pt x="1920240" y="3282696"/>
                </a:lnTo>
                <a:lnTo>
                  <a:pt x="1920240" y="0"/>
                </a:lnTo>
                <a:lnTo>
                  <a:pt x="0" y="0"/>
                </a:lnTo>
                <a:lnTo>
                  <a:pt x="0" y="3282696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28232" y="3867911"/>
            <a:ext cx="1737233" cy="18440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29055" y="2369947"/>
            <a:ext cx="7847965" cy="103505"/>
          </a:xfrm>
          <a:custGeom>
            <a:avLst/>
            <a:gdLst/>
            <a:ahLst/>
            <a:cxnLst/>
            <a:rect l="l" t="t" r="r" b="b"/>
            <a:pathLst>
              <a:path w="7847965" h="103505">
                <a:moveTo>
                  <a:pt x="7822855" y="51688"/>
                </a:moveTo>
                <a:lnTo>
                  <a:pt x="7752969" y="92455"/>
                </a:lnTo>
                <a:lnTo>
                  <a:pt x="7751953" y="96265"/>
                </a:lnTo>
                <a:lnTo>
                  <a:pt x="7755509" y="102362"/>
                </a:lnTo>
                <a:lnTo>
                  <a:pt x="7759446" y="103377"/>
                </a:lnTo>
                <a:lnTo>
                  <a:pt x="7762367" y="101600"/>
                </a:lnTo>
                <a:lnTo>
                  <a:pt x="7837074" y="58038"/>
                </a:lnTo>
                <a:lnTo>
                  <a:pt x="7836027" y="58038"/>
                </a:lnTo>
                <a:lnTo>
                  <a:pt x="7836027" y="57150"/>
                </a:lnTo>
                <a:lnTo>
                  <a:pt x="7832217" y="57150"/>
                </a:lnTo>
                <a:lnTo>
                  <a:pt x="7822855" y="51688"/>
                </a:lnTo>
                <a:close/>
              </a:path>
              <a:path w="7847965" h="103505">
                <a:moveTo>
                  <a:pt x="7811969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7811969" y="58038"/>
                </a:lnTo>
                <a:lnTo>
                  <a:pt x="7822855" y="51688"/>
                </a:lnTo>
                <a:lnTo>
                  <a:pt x="7811969" y="45338"/>
                </a:lnTo>
                <a:close/>
              </a:path>
              <a:path w="7847965" h="103505">
                <a:moveTo>
                  <a:pt x="7837074" y="45338"/>
                </a:moveTo>
                <a:lnTo>
                  <a:pt x="7836027" y="45338"/>
                </a:lnTo>
                <a:lnTo>
                  <a:pt x="7836027" y="58038"/>
                </a:lnTo>
                <a:lnTo>
                  <a:pt x="7837074" y="58038"/>
                </a:lnTo>
                <a:lnTo>
                  <a:pt x="7847965" y="51688"/>
                </a:lnTo>
                <a:lnTo>
                  <a:pt x="7837074" y="45338"/>
                </a:lnTo>
                <a:close/>
              </a:path>
              <a:path w="7847965" h="103505">
                <a:moveTo>
                  <a:pt x="7832217" y="46227"/>
                </a:moveTo>
                <a:lnTo>
                  <a:pt x="7822855" y="51688"/>
                </a:lnTo>
                <a:lnTo>
                  <a:pt x="7832217" y="57150"/>
                </a:lnTo>
                <a:lnTo>
                  <a:pt x="7832217" y="46227"/>
                </a:lnTo>
                <a:close/>
              </a:path>
              <a:path w="7847965" h="103505">
                <a:moveTo>
                  <a:pt x="7836027" y="46227"/>
                </a:moveTo>
                <a:lnTo>
                  <a:pt x="7832217" y="46227"/>
                </a:lnTo>
                <a:lnTo>
                  <a:pt x="7832217" y="57150"/>
                </a:lnTo>
                <a:lnTo>
                  <a:pt x="7836027" y="57150"/>
                </a:lnTo>
                <a:lnTo>
                  <a:pt x="7836027" y="46227"/>
                </a:lnTo>
                <a:close/>
              </a:path>
              <a:path w="7847965" h="103505">
                <a:moveTo>
                  <a:pt x="7759446" y="0"/>
                </a:moveTo>
                <a:lnTo>
                  <a:pt x="7755509" y="1015"/>
                </a:lnTo>
                <a:lnTo>
                  <a:pt x="7751953" y="7112"/>
                </a:lnTo>
                <a:lnTo>
                  <a:pt x="7752969" y="10922"/>
                </a:lnTo>
                <a:lnTo>
                  <a:pt x="7822855" y="51688"/>
                </a:lnTo>
                <a:lnTo>
                  <a:pt x="7832217" y="46227"/>
                </a:lnTo>
                <a:lnTo>
                  <a:pt x="7836027" y="46227"/>
                </a:lnTo>
                <a:lnTo>
                  <a:pt x="7836027" y="45338"/>
                </a:lnTo>
                <a:lnTo>
                  <a:pt x="7837074" y="45338"/>
                </a:lnTo>
                <a:lnTo>
                  <a:pt x="7762367" y="1777"/>
                </a:lnTo>
                <a:lnTo>
                  <a:pt x="77594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21379" y="2037588"/>
            <a:ext cx="1050290" cy="307975"/>
          </a:xfrm>
          <a:custGeom>
            <a:avLst/>
            <a:gdLst/>
            <a:ahLst/>
            <a:cxnLst/>
            <a:rect l="l" t="t" r="r" b="b"/>
            <a:pathLst>
              <a:path w="1050289" h="307975">
                <a:moveTo>
                  <a:pt x="0" y="307848"/>
                </a:moveTo>
                <a:lnTo>
                  <a:pt x="1050036" y="307848"/>
                </a:lnTo>
                <a:lnTo>
                  <a:pt x="1050036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075688" y="2037588"/>
            <a:ext cx="1050290" cy="307975"/>
          </a:xfrm>
          <a:custGeom>
            <a:avLst/>
            <a:gdLst/>
            <a:ahLst/>
            <a:cxnLst/>
            <a:rect l="l" t="t" r="r" b="b"/>
            <a:pathLst>
              <a:path w="1050289" h="307975">
                <a:moveTo>
                  <a:pt x="0" y="307848"/>
                </a:moveTo>
                <a:lnTo>
                  <a:pt x="1050036" y="307848"/>
                </a:lnTo>
                <a:lnTo>
                  <a:pt x="1050036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1352" y="2037588"/>
            <a:ext cx="1050290" cy="307975"/>
          </a:xfrm>
          <a:custGeom>
            <a:avLst/>
            <a:gdLst/>
            <a:ahLst/>
            <a:cxnLst/>
            <a:rect l="l" t="t" r="r" b="b"/>
            <a:pathLst>
              <a:path w="1050289" h="307975">
                <a:moveTo>
                  <a:pt x="0" y="307848"/>
                </a:moveTo>
                <a:lnTo>
                  <a:pt x="1050036" y="307848"/>
                </a:lnTo>
                <a:lnTo>
                  <a:pt x="1050036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06323" y="991905"/>
            <a:ext cx="5310505" cy="1350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115" indent="-272415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285750" algn="l"/>
              </a:tabLst>
            </a:pPr>
            <a:r>
              <a:rPr sz="2400" b="1" spc="-114" dirty="0">
                <a:latin typeface="Arial Narrow"/>
                <a:cs typeface="Arial Narrow"/>
              </a:rPr>
              <a:t>V</a:t>
            </a:r>
            <a:r>
              <a:rPr sz="2400" b="1" spc="-5" dirty="0">
                <a:latin typeface="Arial Narrow"/>
                <a:cs typeface="Arial Narrow"/>
              </a:rPr>
              <a:t>elocity</a:t>
            </a:r>
            <a:endParaRPr sz="24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600" spc="-10" dirty="0">
                <a:latin typeface="Arial Narrow"/>
                <a:cs typeface="Arial Narrow"/>
              </a:rPr>
              <a:t>S</a:t>
            </a:r>
            <a:r>
              <a:rPr sz="1600" spc="-5" dirty="0">
                <a:latin typeface="Arial Narrow"/>
                <a:cs typeface="Arial Narrow"/>
              </a:rPr>
              <a:t>p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e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f </a:t>
            </a:r>
            <a:r>
              <a:rPr sz="1600" spc="-10" dirty="0">
                <a:latin typeface="Arial Narrow"/>
                <a:cs typeface="Arial Narrow"/>
              </a:rPr>
              <a:t>data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5" dirty="0">
                <a:latin typeface="Arial Narrow"/>
                <a:cs typeface="Arial Narrow"/>
              </a:rPr>
              <a:t>f</a:t>
            </a:r>
            <a:r>
              <a:rPr sz="1600" spc="-15" dirty="0">
                <a:latin typeface="Arial Narrow"/>
                <a:cs typeface="Arial Narrow"/>
              </a:rPr>
              <a:t>l</a:t>
            </a:r>
            <a:r>
              <a:rPr sz="1600" spc="-10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w</a:t>
            </a:r>
            <a:r>
              <a:rPr sz="1600" spc="-10" dirty="0">
                <a:latin typeface="Arial Narrow"/>
                <a:cs typeface="Arial Narrow"/>
              </a:rPr>
              <a:t>s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i</a:t>
            </a:r>
            <a:r>
              <a:rPr sz="1600" spc="-10" dirty="0">
                <a:latin typeface="Arial Narrow"/>
                <a:cs typeface="Arial Narrow"/>
              </a:rPr>
              <a:t>s</a:t>
            </a:r>
            <a:r>
              <a:rPr sz="1600" spc="1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g</a:t>
            </a:r>
            <a:r>
              <a:rPr sz="1600" spc="-5" dirty="0">
                <a:latin typeface="Arial Narrow"/>
                <a:cs typeface="Arial Narrow"/>
              </a:rPr>
              <a:t>o</a:t>
            </a:r>
            <a:r>
              <a:rPr sz="1600" spc="-15" dirty="0">
                <a:latin typeface="Arial Narrow"/>
                <a:cs typeface="Arial Narrow"/>
              </a:rPr>
              <a:t>in</a:t>
            </a:r>
            <a:r>
              <a:rPr sz="1600" spc="-10" dirty="0">
                <a:latin typeface="Arial Narrow"/>
                <a:cs typeface="Arial Narrow"/>
              </a:rPr>
              <a:t>g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in</a:t>
            </a:r>
            <a:r>
              <a:rPr sz="1600" spc="-5" dirty="0">
                <a:latin typeface="Arial Narrow"/>
                <a:cs typeface="Arial Narrow"/>
              </a:rPr>
              <a:t>c</a:t>
            </a:r>
            <a:r>
              <a:rPr sz="1600" spc="-10" dirty="0">
                <a:latin typeface="Arial Narrow"/>
                <a:cs typeface="Arial Narrow"/>
              </a:rPr>
              <a:t>rea</a:t>
            </a:r>
            <a:r>
              <a:rPr sz="1600" spc="-5" dirty="0">
                <a:latin typeface="Arial Narrow"/>
                <a:cs typeface="Arial Narrow"/>
              </a:rPr>
              <a:t>s</a:t>
            </a:r>
            <a:r>
              <a:rPr sz="1600" spc="-15" dirty="0">
                <a:latin typeface="Arial Narrow"/>
                <a:cs typeface="Arial Narrow"/>
              </a:rPr>
              <a:t>in</a:t>
            </a:r>
            <a:r>
              <a:rPr sz="1600" spc="-10" dirty="0">
                <a:latin typeface="Arial Narrow"/>
                <a:cs typeface="Arial Narrow"/>
              </a:rPr>
              <a:t>gly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b</a:t>
            </a:r>
            <a:r>
              <a:rPr sz="1600" spc="-5" dirty="0">
                <a:latin typeface="Arial Narrow"/>
                <a:cs typeface="Arial Narrow"/>
              </a:rPr>
              <a:t>e</a:t>
            </a:r>
            <a:r>
              <a:rPr sz="1600" spc="-10" dirty="0">
                <a:latin typeface="Arial Narrow"/>
                <a:cs typeface="Arial Narrow"/>
              </a:rPr>
              <a:t>ca</a:t>
            </a:r>
            <a:r>
              <a:rPr sz="1600" spc="-5" dirty="0">
                <a:latin typeface="Arial Narrow"/>
                <a:cs typeface="Arial Narrow"/>
              </a:rPr>
              <a:t>u</a:t>
            </a:r>
            <a:r>
              <a:rPr sz="1600" spc="-10" dirty="0">
                <a:latin typeface="Arial Narrow"/>
                <a:cs typeface="Arial Narrow"/>
              </a:rPr>
              <a:t>se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f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IT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high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pro</a:t>
            </a:r>
            <a:r>
              <a:rPr sz="1600" spc="-5" dirty="0">
                <a:latin typeface="Arial Narrow"/>
                <a:cs typeface="Arial Narrow"/>
              </a:rPr>
              <a:t>g</a:t>
            </a:r>
            <a:r>
              <a:rPr sz="1600" spc="-10" dirty="0">
                <a:latin typeface="Arial Narrow"/>
                <a:cs typeface="Arial Narrow"/>
              </a:rPr>
              <a:t>ress.</a:t>
            </a:r>
            <a:endParaRPr sz="160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1"/>
              </a:spcBef>
            </a:pPr>
            <a:endParaRPr sz="1600">
              <a:latin typeface="Times New Roman"/>
              <a:cs typeface="Times New Roman"/>
            </a:endParaRPr>
          </a:p>
          <a:p>
            <a:pPr marL="568325">
              <a:lnSpc>
                <a:spcPct val="100000"/>
              </a:lnSpc>
              <a:tabLst>
                <a:tab pos="1732280" algn="l"/>
                <a:tab pos="3078480" algn="l"/>
                <a:tab pos="4622800" algn="l"/>
              </a:tabLst>
            </a:pPr>
            <a:r>
              <a:rPr sz="1400" b="1" spc="-5" dirty="0">
                <a:latin typeface="Arial Narrow"/>
                <a:cs typeface="Arial Narrow"/>
              </a:rPr>
              <a:t>198</a:t>
            </a:r>
            <a:r>
              <a:rPr sz="1400" b="1" dirty="0">
                <a:latin typeface="Arial Narrow"/>
                <a:cs typeface="Arial Narrow"/>
              </a:rPr>
              <a:t>0	</a:t>
            </a:r>
            <a:r>
              <a:rPr sz="1400" b="1" spc="-5" dirty="0">
                <a:latin typeface="Arial Narrow"/>
                <a:cs typeface="Arial Narrow"/>
              </a:rPr>
              <a:t>199</a:t>
            </a:r>
            <a:r>
              <a:rPr sz="1400" b="1" dirty="0">
                <a:latin typeface="Arial Narrow"/>
                <a:cs typeface="Arial Narrow"/>
              </a:rPr>
              <a:t>1	</a:t>
            </a:r>
            <a:r>
              <a:rPr sz="1400" b="1" spc="-5" dirty="0">
                <a:latin typeface="Arial Narrow"/>
                <a:cs typeface="Arial Narrow"/>
              </a:rPr>
              <a:t>199</a:t>
            </a:r>
            <a:r>
              <a:rPr sz="1400" b="1" dirty="0">
                <a:latin typeface="Arial Narrow"/>
                <a:cs typeface="Arial Narrow"/>
              </a:rPr>
              <a:t>8	</a:t>
            </a:r>
            <a:r>
              <a:rPr sz="1400" b="1" spc="-5" dirty="0">
                <a:latin typeface="Arial Narrow"/>
                <a:cs typeface="Arial Narrow"/>
              </a:rPr>
              <a:t>2008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dirty="0">
                <a:latin typeface="Arial Narrow"/>
                <a:cs typeface="Arial Narrow"/>
              </a:rPr>
              <a:t>ata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Co</a:t>
            </a:r>
            <a:r>
              <a:rPr sz="1800" b="1" dirty="0">
                <a:latin typeface="Arial Narrow"/>
                <a:cs typeface="Arial Narrow"/>
              </a:rPr>
              <a:t>nc</a:t>
            </a:r>
            <a:r>
              <a:rPr sz="1800" b="1" spc="-10" dirty="0">
                <a:latin typeface="Arial Narrow"/>
                <a:cs typeface="Arial Narrow"/>
              </a:rPr>
              <a:t>ept</a:t>
            </a:r>
            <a:r>
              <a:rPr sz="1800" b="1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b="1" spc="-95" dirty="0">
                <a:latin typeface="Arial Narrow"/>
                <a:cs typeface="Arial Narrow"/>
              </a:rPr>
              <a:t>V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-10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o</a:t>
            </a:r>
            <a:r>
              <a:rPr sz="1800" b="1" spc="-10" dirty="0">
                <a:latin typeface="Arial Narrow"/>
                <a:cs typeface="Arial Narrow"/>
              </a:rPr>
              <a:t>c</a:t>
            </a:r>
            <a:r>
              <a:rPr sz="1800" b="1" dirty="0">
                <a:latin typeface="Arial Narrow"/>
                <a:cs typeface="Arial Narrow"/>
              </a:rPr>
              <a:t>ity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765035" y="2037588"/>
            <a:ext cx="1050290" cy="30797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93370">
              <a:lnSpc>
                <a:spcPct val="100000"/>
              </a:lnSpc>
            </a:pPr>
            <a:r>
              <a:rPr sz="1400" b="1" spc="-5" dirty="0">
                <a:latin typeface="Arial Narrow"/>
                <a:cs typeface="Arial Narrow"/>
              </a:rPr>
              <a:t>202</a:t>
            </a:r>
            <a:r>
              <a:rPr sz="1400" b="1" dirty="0">
                <a:latin typeface="Arial Narrow"/>
                <a:cs typeface="Arial Narrow"/>
              </a:rPr>
              <a:t>0</a:t>
            </a:r>
            <a:r>
              <a:rPr sz="1400" b="1" spc="15" dirty="0">
                <a:latin typeface="Arial Narrow"/>
                <a:cs typeface="Arial Narrow"/>
              </a:rPr>
              <a:t> </a:t>
            </a:r>
            <a:r>
              <a:rPr sz="1400" b="1" dirty="0">
                <a:latin typeface="Arial Narrow"/>
                <a:cs typeface="Arial Narrow"/>
              </a:rPr>
              <a:t>?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435608" y="2345435"/>
            <a:ext cx="635" cy="213995"/>
          </a:xfrm>
          <a:custGeom>
            <a:avLst/>
            <a:gdLst/>
            <a:ahLst/>
            <a:cxnLst/>
            <a:rect l="l" t="t" r="r" b="b"/>
            <a:pathLst>
              <a:path w="634" h="213994">
                <a:moveTo>
                  <a:pt x="380" y="0"/>
                </a:moveTo>
                <a:lnTo>
                  <a:pt x="0" y="213487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598420" y="2345435"/>
            <a:ext cx="1905" cy="214629"/>
          </a:xfrm>
          <a:custGeom>
            <a:avLst/>
            <a:gdLst/>
            <a:ahLst/>
            <a:cxnLst/>
            <a:rect l="l" t="t" r="r" b="b"/>
            <a:pathLst>
              <a:path w="1905" h="214630">
                <a:moveTo>
                  <a:pt x="1778" y="0"/>
                </a:moveTo>
                <a:lnTo>
                  <a:pt x="0" y="21437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947159" y="2345435"/>
            <a:ext cx="1270" cy="221615"/>
          </a:xfrm>
          <a:custGeom>
            <a:avLst/>
            <a:gdLst/>
            <a:ahLst/>
            <a:cxnLst/>
            <a:rect l="l" t="t" r="r" b="b"/>
            <a:pathLst>
              <a:path w="1270" h="221614">
                <a:moveTo>
                  <a:pt x="0" y="0"/>
                </a:moveTo>
                <a:lnTo>
                  <a:pt x="1269" y="22136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83352" y="2342388"/>
            <a:ext cx="7620" cy="208279"/>
          </a:xfrm>
          <a:custGeom>
            <a:avLst/>
            <a:gdLst/>
            <a:ahLst/>
            <a:cxnLst/>
            <a:rect l="l" t="t" r="r" b="b"/>
            <a:pathLst>
              <a:path w="7620" h="208280">
                <a:moveTo>
                  <a:pt x="7112" y="0"/>
                </a:moveTo>
                <a:lnTo>
                  <a:pt x="0" y="20815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281671" y="2345435"/>
            <a:ext cx="7620" cy="220979"/>
          </a:xfrm>
          <a:custGeom>
            <a:avLst/>
            <a:gdLst/>
            <a:ahLst/>
            <a:cxnLst/>
            <a:rect l="l" t="t" r="r" b="b"/>
            <a:pathLst>
              <a:path w="7620" h="220980">
                <a:moveTo>
                  <a:pt x="7366" y="0"/>
                </a:moveTo>
                <a:lnTo>
                  <a:pt x="0" y="220599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998207" y="5847588"/>
            <a:ext cx="544195" cy="307975"/>
          </a:xfrm>
          <a:custGeom>
            <a:avLst/>
            <a:gdLst/>
            <a:ahLst/>
            <a:cxnLst/>
            <a:rect l="l" t="t" r="r" b="b"/>
            <a:pathLst>
              <a:path w="544195" h="307975">
                <a:moveTo>
                  <a:pt x="0" y="307848"/>
                </a:moveTo>
                <a:lnTo>
                  <a:pt x="544068" y="307848"/>
                </a:lnTo>
                <a:lnTo>
                  <a:pt x="544068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998207" y="5847588"/>
            <a:ext cx="544195" cy="307975"/>
          </a:xfrm>
          <a:custGeom>
            <a:avLst/>
            <a:gdLst/>
            <a:ahLst/>
            <a:cxnLst/>
            <a:rect l="l" t="t" r="r" b="b"/>
            <a:pathLst>
              <a:path w="544195" h="307975">
                <a:moveTo>
                  <a:pt x="0" y="307848"/>
                </a:moveTo>
                <a:lnTo>
                  <a:pt x="544068" y="307848"/>
                </a:lnTo>
                <a:lnTo>
                  <a:pt x="544068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140067" y="5911099"/>
            <a:ext cx="26162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Arial Narrow"/>
                <a:cs typeface="Arial Narrow"/>
              </a:rPr>
              <a:t>5 G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218176" y="5836920"/>
            <a:ext cx="546100" cy="307975"/>
          </a:xfrm>
          <a:custGeom>
            <a:avLst/>
            <a:gdLst/>
            <a:ahLst/>
            <a:cxnLst/>
            <a:rect l="l" t="t" r="r" b="b"/>
            <a:pathLst>
              <a:path w="546100" h="307975">
                <a:moveTo>
                  <a:pt x="0" y="307847"/>
                </a:moveTo>
                <a:lnTo>
                  <a:pt x="545591" y="307847"/>
                </a:lnTo>
                <a:lnTo>
                  <a:pt x="545591" y="0"/>
                </a:lnTo>
                <a:lnTo>
                  <a:pt x="0" y="0"/>
                </a:lnTo>
                <a:lnTo>
                  <a:pt x="0" y="30784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218176" y="5836920"/>
            <a:ext cx="546100" cy="307975"/>
          </a:xfrm>
          <a:custGeom>
            <a:avLst/>
            <a:gdLst/>
            <a:ahLst/>
            <a:cxnLst/>
            <a:rect l="l" t="t" r="r" b="b"/>
            <a:pathLst>
              <a:path w="546100" h="307975">
                <a:moveTo>
                  <a:pt x="0" y="307847"/>
                </a:moveTo>
                <a:lnTo>
                  <a:pt x="545591" y="307847"/>
                </a:lnTo>
                <a:lnTo>
                  <a:pt x="545591" y="0"/>
                </a:lnTo>
                <a:lnTo>
                  <a:pt x="0" y="0"/>
                </a:lnTo>
                <a:lnTo>
                  <a:pt x="0" y="30784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5360034" y="5900431"/>
            <a:ext cx="26162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Arial Narrow"/>
                <a:cs typeface="Arial Narrow"/>
              </a:rPr>
              <a:t>4 G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665220" y="5846064"/>
            <a:ext cx="544195" cy="307975"/>
          </a:xfrm>
          <a:custGeom>
            <a:avLst/>
            <a:gdLst/>
            <a:ahLst/>
            <a:cxnLst/>
            <a:rect l="l" t="t" r="r" b="b"/>
            <a:pathLst>
              <a:path w="544195" h="307975">
                <a:moveTo>
                  <a:pt x="0" y="307848"/>
                </a:moveTo>
                <a:lnTo>
                  <a:pt x="544068" y="307848"/>
                </a:lnTo>
                <a:lnTo>
                  <a:pt x="544068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665220" y="5846064"/>
            <a:ext cx="544195" cy="307975"/>
          </a:xfrm>
          <a:custGeom>
            <a:avLst/>
            <a:gdLst/>
            <a:ahLst/>
            <a:cxnLst/>
            <a:rect l="l" t="t" r="r" b="b"/>
            <a:pathLst>
              <a:path w="544195" h="307975">
                <a:moveTo>
                  <a:pt x="0" y="307848"/>
                </a:moveTo>
                <a:lnTo>
                  <a:pt x="544068" y="307848"/>
                </a:lnTo>
                <a:lnTo>
                  <a:pt x="544068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3805809" y="5909575"/>
            <a:ext cx="26162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Arial Narrow"/>
                <a:cs typeface="Arial Narrow"/>
              </a:rPr>
              <a:t>3 G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278379" y="5850635"/>
            <a:ext cx="544195" cy="307975"/>
          </a:xfrm>
          <a:custGeom>
            <a:avLst/>
            <a:gdLst/>
            <a:ahLst/>
            <a:cxnLst/>
            <a:rect l="l" t="t" r="r" b="b"/>
            <a:pathLst>
              <a:path w="544194" h="307975">
                <a:moveTo>
                  <a:pt x="0" y="307847"/>
                </a:moveTo>
                <a:lnTo>
                  <a:pt x="544068" y="307847"/>
                </a:lnTo>
                <a:lnTo>
                  <a:pt x="544068" y="0"/>
                </a:lnTo>
                <a:lnTo>
                  <a:pt x="0" y="0"/>
                </a:lnTo>
                <a:lnTo>
                  <a:pt x="0" y="30784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278379" y="5850635"/>
            <a:ext cx="544195" cy="307975"/>
          </a:xfrm>
          <a:custGeom>
            <a:avLst/>
            <a:gdLst/>
            <a:ahLst/>
            <a:cxnLst/>
            <a:rect l="l" t="t" r="r" b="b"/>
            <a:pathLst>
              <a:path w="544194" h="307975">
                <a:moveTo>
                  <a:pt x="0" y="307847"/>
                </a:moveTo>
                <a:lnTo>
                  <a:pt x="544068" y="307847"/>
                </a:lnTo>
                <a:lnTo>
                  <a:pt x="544068" y="0"/>
                </a:lnTo>
                <a:lnTo>
                  <a:pt x="0" y="0"/>
                </a:lnTo>
                <a:lnTo>
                  <a:pt x="0" y="30784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2418714" y="5913233"/>
            <a:ext cx="26162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Arial Narrow"/>
                <a:cs typeface="Arial Narrow"/>
              </a:rPr>
              <a:t>2 G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141475" y="5850635"/>
            <a:ext cx="544195" cy="307975"/>
          </a:xfrm>
          <a:custGeom>
            <a:avLst/>
            <a:gdLst/>
            <a:ahLst/>
            <a:cxnLst/>
            <a:rect l="l" t="t" r="r" b="b"/>
            <a:pathLst>
              <a:path w="544194" h="307975">
                <a:moveTo>
                  <a:pt x="0" y="307847"/>
                </a:moveTo>
                <a:lnTo>
                  <a:pt x="544068" y="307847"/>
                </a:lnTo>
                <a:lnTo>
                  <a:pt x="544068" y="0"/>
                </a:lnTo>
                <a:lnTo>
                  <a:pt x="0" y="0"/>
                </a:lnTo>
                <a:lnTo>
                  <a:pt x="0" y="30784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141475" y="5850635"/>
            <a:ext cx="544195" cy="307975"/>
          </a:xfrm>
          <a:custGeom>
            <a:avLst/>
            <a:gdLst/>
            <a:ahLst/>
            <a:cxnLst/>
            <a:rect l="l" t="t" r="r" b="b"/>
            <a:pathLst>
              <a:path w="544194" h="307975">
                <a:moveTo>
                  <a:pt x="0" y="307847"/>
                </a:moveTo>
                <a:lnTo>
                  <a:pt x="544068" y="307847"/>
                </a:lnTo>
                <a:lnTo>
                  <a:pt x="544068" y="0"/>
                </a:lnTo>
                <a:lnTo>
                  <a:pt x="0" y="0"/>
                </a:lnTo>
                <a:lnTo>
                  <a:pt x="0" y="30784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1281811" y="5912928"/>
            <a:ext cx="26162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Arial Narrow"/>
                <a:cs typeface="Arial Narrow"/>
              </a:rPr>
              <a:t>1 G</a:t>
            </a:r>
            <a:endParaRPr sz="1400">
              <a:latin typeface="Arial Narrow"/>
              <a:cs typeface="Arial Narrow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569964" y="2793492"/>
            <a:ext cx="1513331" cy="7924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5107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593503" y="5476790"/>
            <a:ext cx="2022303" cy="7246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45144" y="5695284"/>
            <a:ext cx="31115" cy="60960"/>
          </a:xfrm>
          <a:custGeom>
            <a:avLst/>
            <a:gdLst/>
            <a:ahLst/>
            <a:cxnLst/>
            <a:rect l="l" t="t" r="r" b="b"/>
            <a:pathLst>
              <a:path w="31115" h="60960">
                <a:moveTo>
                  <a:pt x="6590" y="53714"/>
                </a:moveTo>
                <a:lnTo>
                  <a:pt x="3569" y="53714"/>
                </a:lnTo>
                <a:lnTo>
                  <a:pt x="7208" y="58878"/>
                </a:lnTo>
                <a:lnTo>
                  <a:pt x="15446" y="60428"/>
                </a:lnTo>
                <a:lnTo>
                  <a:pt x="21624" y="58362"/>
                </a:lnTo>
                <a:lnTo>
                  <a:pt x="26773" y="57329"/>
                </a:lnTo>
                <a:lnTo>
                  <a:pt x="29127" y="55263"/>
                </a:lnTo>
                <a:lnTo>
                  <a:pt x="10297" y="55263"/>
                </a:lnTo>
                <a:lnTo>
                  <a:pt x="6590" y="53714"/>
                </a:lnTo>
                <a:close/>
              </a:path>
              <a:path w="31115" h="60960">
                <a:moveTo>
                  <a:pt x="4118" y="0"/>
                </a:moveTo>
                <a:lnTo>
                  <a:pt x="0" y="7607"/>
                </a:lnTo>
                <a:lnTo>
                  <a:pt x="0" y="58362"/>
                </a:lnTo>
                <a:lnTo>
                  <a:pt x="3569" y="58362"/>
                </a:lnTo>
                <a:lnTo>
                  <a:pt x="3569" y="53714"/>
                </a:lnTo>
                <a:lnTo>
                  <a:pt x="6590" y="53714"/>
                </a:lnTo>
                <a:lnTo>
                  <a:pt x="4118" y="52681"/>
                </a:lnTo>
                <a:lnTo>
                  <a:pt x="4118" y="46484"/>
                </a:lnTo>
                <a:lnTo>
                  <a:pt x="5711" y="25283"/>
                </a:lnTo>
                <a:lnTo>
                  <a:pt x="15963" y="22729"/>
                </a:lnTo>
                <a:lnTo>
                  <a:pt x="4118" y="22729"/>
                </a:lnTo>
                <a:lnTo>
                  <a:pt x="4118" y="0"/>
                </a:lnTo>
                <a:close/>
              </a:path>
              <a:path w="31115" h="60960">
                <a:moveTo>
                  <a:pt x="26721" y="22178"/>
                </a:moveTo>
                <a:lnTo>
                  <a:pt x="18175" y="22178"/>
                </a:lnTo>
                <a:lnTo>
                  <a:pt x="26773" y="29442"/>
                </a:lnTo>
                <a:lnTo>
                  <a:pt x="26773" y="51648"/>
                </a:lnTo>
                <a:lnTo>
                  <a:pt x="24164" y="53714"/>
                </a:lnTo>
                <a:lnTo>
                  <a:pt x="20594" y="54747"/>
                </a:lnTo>
                <a:lnTo>
                  <a:pt x="19016" y="54747"/>
                </a:lnTo>
                <a:lnTo>
                  <a:pt x="16956" y="55263"/>
                </a:lnTo>
                <a:lnTo>
                  <a:pt x="29127" y="55263"/>
                </a:lnTo>
                <a:lnTo>
                  <a:pt x="30892" y="53714"/>
                </a:lnTo>
                <a:lnTo>
                  <a:pt x="30892" y="48033"/>
                </a:lnTo>
                <a:lnTo>
                  <a:pt x="26721" y="22178"/>
                </a:lnTo>
                <a:close/>
              </a:path>
              <a:path w="31115" h="60960">
                <a:moveTo>
                  <a:pt x="14786" y="18129"/>
                </a:moveTo>
                <a:lnTo>
                  <a:pt x="4118" y="22729"/>
                </a:lnTo>
                <a:lnTo>
                  <a:pt x="15963" y="22729"/>
                </a:lnTo>
                <a:lnTo>
                  <a:pt x="18175" y="22178"/>
                </a:lnTo>
                <a:lnTo>
                  <a:pt x="26721" y="22178"/>
                </a:lnTo>
                <a:lnTo>
                  <a:pt x="26621" y="21559"/>
                </a:lnTo>
                <a:lnTo>
                  <a:pt x="14786" y="18129"/>
                </a:lnTo>
                <a:close/>
              </a:path>
            </a:pathLst>
          </a:custGeom>
          <a:solidFill>
            <a:srgbClr val="5E62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87844" y="5712333"/>
            <a:ext cx="30480" cy="41910"/>
          </a:xfrm>
          <a:custGeom>
            <a:avLst/>
            <a:gdLst/>
            <a:ahLst/>
            <a:cxnLst/>
            <a:rect l="l" t="t" r="r" b="b"/>
            <a:pathLst>
              <a:path w="30479" h="41910">
                <a:moveTo>
                  <a:pt x="18054" y="0"/>
                </a:moveTo>
                <a:lnTo>
                  <a:pt x="13386" y="0"/>
                </a:lnTo>
                <a:lnTo>
                  <a:pt x="9816" y="1032"/>
                </a:lnTo>
                <a:lnTo>
                  <a:pt x="4118" y="2582"/>
                </a:lnTo>
                <a:lnTo>
                  <a:pt x="0" y="5680"/>
                </a:lnTo>
                <a:lnTo>
                  <a:pt x="0" y="32018"/>
                </a:lnTo>
                <a:lnTo>
                  <a:pt x="549" y="34083"/>
                </a:lnTo>
                <a:lnTo>
                  <a:pt x="2059" y="36149"/>
                </a:lnTo>
                <a:lnTo>
                  <a:pt x="4118" y="39247"/>
                </a:lnTo>
                <a:lnTo>
                  <a:pt x="7757" y="40797"/>
                </a:lnTo>
                <a:lnTo>
                  <a:pt x="12356" y="41830"/>
                </a:lnTo>
                <a:lnTo>
                  <a:pt x="17025" y="41830"/>
                </a:lnTo>
                <a:lnTo>
                  <a:pt x="19565" y="41313"/>
                </a:lnTo>
                <a:lnTo>
                  <a:pt x="23684" y="40797"/>
                </a:lnTo>
                <a:lnTo>
                  <a:pt x="27803" y="39247"/>
                </a:lnTo>
                <a:lnTo>
                  <a:pt x="28575" y="37698"/>
                </a:lnTo>
                <a:lnTo>
                  <a:pt x="14416" y="37698"/>
                </a:lnTo>
                <a:lnTo>
                  <a:pt x="12356" y="37182"/>
                </a:lnTo>
                <a:lnTo>
                  <a:pt x="9267" y="36665"/>
                </a:lnTo>
                <a:lnTo>
                  <a:pt x="6727" y="35633"/>
                </a:lnTo>
                <a:lnTo>
                  <a:pt x="5148" y="33567"/>
                </a:lnTo>
                <a:lnTo>
                  <a:pt x="4668" y="32534"/>
                </a:lnTo>
                <a:lnTo>
                  <a:pt x="4118" y="31501"/>
                </a:lnTo>
                <a:lnTo>
                  <a:pt x="4118" y="29952"/>
                </a:lnTo>
                <a:lnTo>
                  <a:pt x="4882" y="25826"/>
                </a:lnTo>
                <a:lnTo>
                  <a:pt x="15359" y="25293"/>
                </a:lnTo>
                <a:lnTo>
                  <a:pt x="21284" y="22722"/>
                </a:lnTo>
                <a:lnTo>
                  <a:pt x="16475" y="22722"/>
                </a:lnTo>
                <a:lnTo>
                  <a:pt x="7757" y="22206"/>
                </a:lnTo>
                <a:lnTo>
                  <a:pt x="4118" y="22206"/>
                </a:lnTo>
                <a:lnTo>
                  <a:pt x="4118" y="8262"/>
                </a:lnTo>
                <a:lnTo>
                  <a:pt x="7208" y="5680"/>
                </a:lnTo>
                <a:lnTo>
                  <a:pt x="10846" y="5164"/>
                </a:lnTo>
                <a:lnTo>
                  <a:pt x="13935" y="4131"/>
                </a:lnTo>
                <a:lnTo>
                  <a:pt x="25076" y="4131"/>
                </a:lnTo>
                <a:lnTo>
                  <a:pt x="21624" y="1032"/>
                </a:lnTo>
                <a:lnTo>
                  <a:pt x="18054" y="0"/>
                </a:lnTo>
                <a:close/>
              </a:path>
              <a:path w="30479" h="41910">
                <a:moveTo>
                  <a:pt x="26773" y="33050"/>
                </a:moveTo>
                <a:lnTo>
                  <a:pt x="24713" y="35633"/>
                </a:lnTo>
                <a:lnTo>
                  <a:pt x="21624" y="37182"/>
                </a:lnTo>
                <a:lnTo>
                  <a:pt x="19084" y="37182"/>
                </a:lnTo>
                <a:lnTo>
                  <a:pt x="16475" y="37698"/>
                </a:lnTo>
                <a:lnTo>
                  <a:pt x="28575" y="37698"/>
                </a:lnTo>
                <a:lnTo>
                  <a:pt x="29862" y="35116"/>
                </a:lnTo>
                <a:lnTo>
                  <a:pt x="26773" y="33050"/>
                </a:lnTo>
                <a:close/>
              </a:path>
              <a:path w="30479" h="41910">
                <a:moveTo>
                  <a:pt x="25076" y="4131"/>
                </a:moveTo>
                <a:lnTo>
                  <a:pt x="17505" y="4131"/>
                </a:lnTo>
                <a:lnTo>
                  <a:pt x="20594" y="5164"/>
                </a:lnTo>
                <a:lnTo>
                  <a:pt x="27803" y="7229"/>
                </a:lnTo>
                <a:lnTo>
                  <a:pt x="29382" y="17041"/>
                </a:lnTo>
                <a:lnTo>
                  <a:pt x="22173" y="20140"/>
                </a:lnTo>
                <a:lnTo>
                  <a:pt x="16475" y="22722"/>
                </a:lnTo>
                <a:lnTo>
                  <a:pt x="21284" y="22722"/>
                </a:lnTo>
                <a:lnTo>
                  <a:pt x="29241" y="19269"/>
                </a:lnTo>
                <a:lnTo>
                  <a:pt x="30104" y="8644"/>
                </a:lnTo>
                <a:lnTo>
                  <a:pt x="25076" y="4131"/>
                </a:lnTo>
                <a:close/>
              </a:path>
            </a:pathLst>
          </a:custGeom>
          <a:solidFill>
            <a:srgbClr val="5E62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53268" y="5695284"/>
            <a:ext cx="31115" cy="60960"/>
          </a:xfrm>
          <a:custGeom>
            <a:avLst/>
            <a:gdLst/>
            <a:ahLst/>
            <a:cxnLst/>
            <a:rect l="l" t="t" r="r" b="b"/>
            <a:pathLst>
              <a:path w="31115" h="60960">
                <a:moveTo>
                  <a:pt x="30892" y="0"/>
                </a:moveTo>
                <a:lnTo>
                  <a:pt x="26773" y="0"/>
                </a:lnTo>
                <a:lnTo>
                  <a:pt x="18354" y="18350"/>
                </a:lnTo>
                <a:lnTo>
                  <a:pt x="6077" y="20369"/>
                </a:lnTo>
                <a:lnTo>
                  <a:pt x="0" y="29959"/>
                </a:lnTo>
                <a:lnTo>
                  <a:pt x="0" y="53714"/>
                </a:lnTo>
                <a:lnTo>
                  <a:pt x="4118" y="57329"/>
                </a:lnTo>
                <a:lnTo>
                  <a:pt x="9748" y="58362"/>
                </a:lnTo>
                <a:lnTo>
                  <a:pt x="15926" y="60428"/>
                </a:lnTo>
                <a:lnTo>
                  <a:pt x="24164" y="58878"/>
                </a:lnTo>
                <a:lnTo>
                  <a:pt x="26327" y="55263"/>
                </a:lnTo>
                <a:lnTo>
                  <a:pt x="13867" y="55263"/>
                </a:lnTo>
                <a:lnTo>
                  <a:pt x="12356" y="54747"/>
                </a:lnTo>
                <a:lnTo>
                  <a:pt x="10778" y="54747"/>
                </a:lnTo>
                <a:lnTo>
                  <a:pt x="7208" y="53714"/>
                </a:lnTo>
                <a:lnTo>
                  <a:pt x="4118" y="51648"/>
                </a:lnTo>
                <a:lnTo>
                  <a:pt x="4118" y="48033"/>
                </a:lnTo>
                <a:lnTo>
                  <a:pt x="5711" y="25301"/>
                </a:lnTo>
                <a:lnTo>
                  <a:pt x="18175" y="22236"/>
                </a:lnTo>
                <a:lnTo>
                  <a:pt x="30892" y="22236"/>
                </a:lnTo>
                <a:lnTo>
                  <a:pt x="30892" y="0"/>
                </a:lnTo>
                <a:close/>
              </a:path>
              <a:path w="31115" h="60960">
                <a:moveTo>
                  <a:pt x="29477" y="53714"/>
                </a:moveTo>
                <a:lnTo>
                  <a:pt x="27253" y="53714"/>
                </a:lnTo>
                <a:lnTo>
                  <a:pt x="27253" y="58362"/>
                </a:lnTo>
                <a:lnTo>
                  <a:pt x="29477" y="53714"/>
                </a:lnTo>
                <a:close/>
              </a:path>
              <a:path w="31115" h="60960">
                <a:moveTo>
                  <a:pt x="30892" y="22236"/>
                </a:moveTo>
                <a:lnTo>
                  <a:pt x="18175" y="22236"/>
                </a:lnTo>
                <a:lnTo>
                  <a:pt x="26773" y="28926"/>
                </a:lnTo>
                <a:lnTo>
                  <a:pt x="26773" y="52681"/>
                </a:lnTo>
                <a:lnTo>
                  <a:pt x="20594" y="55263"/>
                </a:lnTo>
                <a:lnTo>
                  <a:pt x="26327" y="55263"/>
                </a:lnTo>
                <a:lnTo>
                  <a:pt x="27253" y="53714"/>
                </a:lnTo>
                <a:lnTo>
                  <a:pt x="29477" y="53714"/>
                </a:lnTo>
                <a:lnTo>
                  <a:pt x="30892" y="50757"/>
                </a:lnTo>
                <a:lnTo>
                  <a:pt x="30892" y="22236"/>
                </a:lnTo>
                <a:close/>
              </a:path>
            </a:pathLst>
          </a:custGeom>
          <a:solidFill>
            <a:srgbClr val="5E62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12993" y="5711300"/>
            <a:ext cx="32384" cy="44450"/>
          </a:xfrm>
          <a:custGeom>
            <a:avLst/>
            <a:gdLst/>
            <a:ahLst/>
            <a:cxnLst/>
            <a:rect l="l" t="t" r="r" b="b"/>
            <a:pathLst>
              <a:path w="32384" h="44450">
                <a:moveTo>
                  <a:pt x="3638" y="32534"/>
                </a:moveTo>
                <a:lnTo>
                  <a:pt x="0" y="34600"/>
                </a:lnTo>
                <a:lnTo>
                  <a:pt x="3089" y="42862"/>
                </a:lnTo>
                <a:lnTo>
                  <a:pt x="14965" y="44412"/>
                </a:lnTo>
                <a:lnTo>
                  <a:pt x="22173" y="42346"/>
                </a:lnTo>
                <a:lnTo>
                  <a:pt x="27803" y="40797"/>
                </a:lnTo>
                <a:lnTo>
                  <a:pt x="29568" y="39247"/>
                </a:lnTo>
                <a:lnTo>
                  <a:pt x="6727" y="39247"/>
                </a:lnTo>
                <a:lnTo>
                  <a:pt x="3638" y="32534"/>
                </a:lnTo>
                <a:close/>
              </a:path>
              <a:path w="32384" h="44450">
                <a:moveTo>
                  <a:pt x="17025" y="0"/>
                </a:moveTo>
                <a:lnTo>
                  <a:pt x="10846" y="2065"/>
                </a:lnTo>
                <a:lnTo>
                  <a:pt x="5148" y="3614"/>
                </a:lnTo>
                <a:lnTo>
                  <a:pt x="1029" y="7229"/>
                </a:lnTo>
                <a:lnTo>
                  <a:pt x="1029" y="22206"/>
                </a:lnTo>
                <a:lnTo>
                  <a:pt x="8787" y="23238"/>
                </a:lnTo>
                <a:lnTo>
                  <a:pt x="15995" y="24271"/>
                </a:lnTo>
                <a:lnTo>
                  <a:pt x="22173" y="24788"/>
                </a:lnTo>
                <a:lnTo>
                  <a:pt x="27803" y="25821"/>
                </a:lnTo>
                <a:lnTo>
                  <a:pt x="27803" y="34600"/>
                </a:lnTo>
                <a:lnTo>
                  <a:pt x="24713" y="37182"/>
                </a:lnTo>
                <a:lnTo>
                  <a:pt x="21144" y="38215"/>
                </a:lnTo>
                <a:lnTo>
                  <a:pt x="15995" y="39247"/>
                </a:lnTo>
                <a:lnTo>
                  <a:pt x="29568" y="39247"/>
                </a:lnTo>
                <a:lnTo>
                  <a:pt x="31922" y="37182"/>
                </a:lnTo>
                <a:lnTo>
                  <a:pt x="31922" y="22206"/>
                </a:lnTo>
                <a:lnTo>
                  <a:pt x="16475" y="20140"/>
                </a:lnTo>
                <a:lnTo>
                  <a:pt x="10846" y="19107"/>
                </a:lnTo>
                <a:lnTo>
                  <a:pt x="5148" y="18591"/>
                </a:lnTo>
                <a:lnTo>
                  <a:pt x="5148" y="9295"/>
                </a:lnTo>
                <a:lnTo>
                  <a:pt x="8237" y="7229"/>
                </a:lnTo>
                <a:lnTo>
                  <a:pt x="11876" y="6197"/>
                </a:lnTo>
                <a:lnTo>
                  <a:pt x="17025" y="4647"/>
                </a:lnTo>
                <a:lnTo>
                  <a:pt x="29466" y="4647"/>
                </a:lnTo>
                <a:lnTo>
                  <a:pt x="27803" y="1032"/>
                </a:lnTo>
                <a:lnTo>
                  <a:pt x="17025" y="0"/>
                </a:lnTo>
                <a:close/>
              </a:path>
              <a:path w="32384" h="44450">
                <a:moveTo>
                  <a:pt x="29466" y="4647"/>
                </a:moveTo>
                <a:lnTo>
                  <a:pt x="24713" y="4647"/>
                </a:lnTo>
                <a:lnTo>
                  <a:pt x="27803" y="10328"/>
                </a:lnTo>
                <a:lnTo>
                  <a:pt x="30892" y="7746"/>
                </a:lnTo>
                <a:lnTo>
                  <a:pt x="29466" y="4647"/>
                </a:lnTo>
                <a:close/>
              </a:path>
            </a:pathLst>
          </a:custGeom>
          <a:solidFill>
            <a:srgbClr val="5E62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51642" y="5695284"/>
            <a:ext cx="22225" cy="59055"/>
          </a:xfrm>
          <a:custGeom>
            <a:avLst/>
            <a:gdLst/>
            <a:ahLst/>
            <a:cxnLst/>
            <a:rect l="l" t="t" r="r" b="b"/>
            <a:pathLst>
              <a:path w="22225" h="59054">
                <a:moveTo>
                  <a:pt x="14897" y="21180"/>
                </a:moveTo>
                <a:lnTo>
                  <a:pt x="7208" y="21180"/>
                </a:lnTo>
                <a:lnTo>
                  <a:pt x="7208" y="56296"/>
                </a:lnTo>
                <a:lnTo>
                  <a:pt x="14416" y="58878"/>
                </a:lnTo>
                <a:lnTo>
                  <a:pt x="22105" y="58878"/>
                </a:lnTo>
                <a:lnTo>
                  <a:pt x="22105" y="54747"/>
                </a:lnTo>
                <a:lnTo>
                  <a:pt x="16475" y="54747"/>
                </a:lnTo>
                <a:lnTo>
                  <a:pt x="11327" y="54231"/>
                </a:lnTo>
                <a:lnTo>
                  <a:pt x="11327" y="21696"/>
                </a:lnTo>
                <a:lnTo>
                  <a:pt x="14897" y="21180"/>
                </a:lnTo>
                <a:close/>
              </a:path>
              <a:path w="22225" h="59054">
                <a:moveTo>
                  <a:pt x="21075" y="17565"/>
                </a:moveTo>
                <a:lnTo>
                  <a:pt x="0" y="17565"/>
                </a:lnTo>
                <a:lnTo>
                  <a:pt x="0" y="21180"/>
                </a:lnTo>
                <a:lnTo>
                  <a:pt x="21075" y="21180"/>
                </a:lnTo>
                <a:lnTo>
                  <a:pt x="21075" y="17565"/>
                </a:lnTo>
                <a:close/>
              </a:path>
              <a:path w="22225" h="59054">
                <a:moveTo>
                  <a:pt x="11327" y="0"/>
                </a:moveTo>
                <a:lnTo>
                  <a:pt x="7208" y="0"/>
                </a:lnTo>
                <a:lnTo>
                  <a:pt x="7208" y="17565"/>
                </a:lnTo>
                <a:lnTo>
                  <a:pt x="11327" y="17565"/>
                </a:lnTo>
                <a:lnTo>
                  <a:pt x="11327" y="0"/>
                </a:lnTo>
                <a:close/>
              </a:path>
            </a:pathLst>
          </a:custGeom>
          <a:solidFill>
            <a:srgbClr val="5E62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00522" y="5712333"/>
            <a:ext cx="31750" cy="41910"/>
          </a:xfrm>
          <a:custGeom>
            <a:avLst/>
            <a:gdLst/>
            <a:ahLst/>
            <a:cxnLst/>
            <a:rect l="l" t="t" r="r" b="b"/>
            <a:pathLst>
              <a:path w="31750" h="41910">
                <a:moveTo>
                  <a:pt x="4118" y="516"/>
                </a:moveTo>
                <a:lnTo>
                  <a:pt x="0" y="516"/>
                </a:lnTo>
                <a:lnTo>
                  <a:pt x="0" y="41313"/>
                </a:lnTo>
                <a:lnTo>
                  <a:pt x="4118" y="41313"/>
                </a:lnTo>
                <a:lnTo>
                  <a:pt x="4118" y="6713"/>
                </a:lnTo>
                <a:lnTo>
                  <a:pt x="10297" y="4131"/>
                </a:lnTo>
                <a:lnTo>
                  <a:pt x="4118" y="4131"/>
                </a:lnTo>
                <a:lnTo>
                  <a:pt x="4118" y="516"/>
                </a:lnTo>
                <a:close/>
              </a:path>
              <a:path w="31750" h="41910">
                <a:moveTo>
                  <a:pt x="23203" y="0"/>
                </a:moveTo>
                <a:lnTo>
                  <a:pt x="11876" y="0"/>
                </a:lnTo>
                <a:lnTo>
                  <a:pt x="7757" y="1032"/>
                </a:lnTo>
                <a:lnTo>
                  <a:pt x="4118" y="4131"/>
                </a:lnTo>
                <a:lnTo>
                  <a:pt x="21144" y="4131"/>
                </a:lnTo>
                <a:lnTo>
                  <a:pt x="27322" y="6713"/>
                </a:lnTo>
                <a:lnTo>
                  <a:pt x="27322" y="41313"/>
                </a:lnTo>
                <a:lnTo>
                  <a:pt x="31441" y="41313"/>
                </a:lnTo>
                <a:lnTo>
                  <a:pt x="31441" y="3614"/>
                </a:lnTo>
                <a:lnTo>
                  <a:pt x="23203" y="0"/>
                </a:lnTo>
                <a:close/>
              </a:path>
            </a:pathLst>
          </a:custGeom>
          <a:solidFill>
            <a:srgbClr val="5E62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43771" y="5712333"/>
            <a:ext cx="31115" cy="42545"/>
          </a:xfrm>
          <a:custGeom>
            <a:avLst/>
            <a:gdLst/>
            <a:ahLst/>
            <a:cxnLst/>
            <a:rect l="l" t="t" r="r" b="b"/>
            <a:pathLst>
              <a:path w="31115" h="42545">
                <a:moveTo>
                  <a:pt x="17505" y="0"/>
                </a:moveTo>
                <a:lnTo>
                  <a:pt x="13386" y="0"/>
                </a:lnTo>
                <a:lnTo>
                  <a:pt x="9267" y="1032"/>
                </a:lnTo>
                <a:lnTo>
                  <a:pt x="4118" y="2582"/>
                </a:lnTo>
                <a:lnTo>
                  <a:pt x="0" y="5680"/>
                </a:lnTo>
                <a:lnTo>
                  <a:pt x="0" y="36149"/>
                </a:lnTo>
                <a:lnTo>
                  <a:pt x="4118" y="39764"/>
                </a:lnTo>
                <a:lnTo>
                  <a:pt x="9267" y="41313"/>
                </a:lnTo>
                <a:lnTo>
                  <a:pt x="12906" y="42346"/>
                </a:lnTo>
                <a:lnTo>
                  <a:pt x="17505" y="42346"/>
                </a:lnTo>
                <a:lnTo>
                  <a:pt x="26773" y="39764"/>
                </a:lnTo>
                <a:lnTo>
                  <a:pt x="28538" y="38215"/>
                </a:lnTo>
                <a:lnTo>
                  <a:pt x="13386" y="38215"/>
                </a:lnTo>
                <a:lnTo>
                  <a:pt x="7208" y="36149"/>
                </a:lnTo>
                <a:lnTo>
                  <a:pt x="4118" y="34083"/>
                </a:lnTo>
                <a:lnTo>
                  <a:pt x="4118" y="7746"/>
                </a:lnTo>
                <a:lnTo>
                  <a:pt x="7208" y="5680"/>
                </a:lnTo>
                <a:lnTo>
                  <a:pt x="10297" y="5164"/>
                </a:lnTo>
                <a:lnTo>
                  <a:pt x="11876" y="4647"/>
                </a:lnTo>
                <a:lnTo>
                  <a:pt x="13386" y="4131"/>
                </a:lnTo>
                <a:lnTo>
                  <a:pt x="28832" y="4131"/>
                </a:lnTo>
                <a:lnTo>
                  <a:pt x="26773" y="2582"/>
                </a:lnTo>
                <a:lnTo>
                  <a:pt x="21144" y="1032"/>
                </a:lnTo>
                <a:lnTo>
                  <a:pt x="19084" y="516"/>
                </a:lnTo>
                <a:lnTo>
                  <a:pt x="17505" y="0"/>
                </a:lnTo>
                <a:close/>
              </a:path>
              <a:path w="31115" h="42545">
                <a:moveTo>
                  <a:pt x="30892" y="30985"/>
                </a:moveTo>
                <a:lnTo>
                  <a:pt x="26773" y="30985"/>
                </a:lnTo>
                <a:lnTo>
                  <a:pt x="26773" y="34083"/>
                </a:lnTo>
                <a:lnTo>
                  <a:pt x="23684" y="36149"/>
                </a:lnTo>
                <a:lnTo>
                  <a:pt x="20114" y="37182"/>
                </a:lnTo>
                <a:lnTo>
                  <a:pt x="17025" y="38215"/>
                </a:lnTo>
                <a:lnTo>
                  <a:pt x="28538" y="38215"/>
                </a:lnTo>
                <a:lnTo>
                  <a:pt x="30892" y="36149"/>
                </a:lnTo>
                <a:lnTo>
                  <a:pt x="30892" y="30985"/>
                </a:lnTo>
                <a:close/>
              </a:path>
              <a:path w="31115" h="42545">
                <a:moveTo>
                  <a:pt x="28832" y="4131"/>
                </a:moveTo>
                <a:lnTo>
                  <a:pt x="17025" y="4131"/>
                </a:lnTo>
                <a:lnTo>
                  <a:pt x="18535" y="4647"/>
                </a:lnTo>
                <a:lnTo>
                  <a:pt x="20114" y="5164"/>
                </a:lnTo>
                <a:lnTo>
                  <a:pt x="23684" y="6197"/>
                </a:lnTo>
                <a:lnTo>
                  <a:pt x="26773" y="8262"/>
                </a:lnTo>
                <a:lnTo>
                  <a:pt x="26773" y="11361"/>
                </a:lnTo>
                <a:lnTo>
                  <a:pt x="30892" y="11361"/>
                </a:lnTo>
                <a:lnTo>
                  <a:pt x="30892" y="5680"/>
                </a:lnTo>
                <a:lnTo>
                  <a:pt x="28832" y="4131"/>
                </a:lnTo>
                <a:close/>
              </a:path>
            </a:pathLst>
          </a:custGeom>
          <a:solidFill>
            <a:srgbClr val="5E62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82901" y="5695284"/>
            <a:ext cx="22225" cy="59055"/>
          </a:xfrm>
          <a:custGeom>
            <a:avLst/>
            <a:gdLst/>
            <a:ahLst/>
            <a:cxnLst/>
            <a:rect l="l" t="t" r="r" b="b"/>
            <a:pathLst>
              <a:path w="22225" h="59054">
                <a:moveTo>
                  <a:pt x="14416" y="21180"/>
                </a:moveTo>
                <a:lnTo>
                  <a:pt x="7208" y="21180"/>
                </a:lnTo>
                <a:lnTo>
                  <a:pt x="7208" y="56296"/>
                </a:lnTo>
                <a:lnTo>
                  <a:pt x="14416" y="58878"/>
                </a:lnTo>
                <a:lnTo>
                  <a:pt x="21624" y="58878"/>
                </a:lnTo>
                <a:lnTo>
                  <a:pt x="21624" y="54747"/>
                </a:lnTo>
                <a:lnTo>
                  <a:pt x="16475" y="54747"/>
                </a:lnTo>
                <a:lnTo>
                  <a:pt x="11327" y="54231"/>
                </a:lnTo>
                <a:lnTo>
                  <a:pt x="11327" y="21696"/>
                </a:lnTo>
                <a:lnTo>
                  <a:pt x="14416" y="21180"/>
                </a:lnTo>
                <a:close/>
              </a:path>
              <a:path w="22225" h="59054">
                <a:moveTo>
                  <a:pt x="21144" y="17565"/>
                </a:moveTo>
                <a:lnTo>
                  <a:pt x="0" y="17565"/>
                </a:lnTo>
                <a:lnTo>
                  <a:pt x="0" y="21180"/>
                </a:lnTo>
                <a:lnTo>
                  <a:pt x="21144" y="21180"/>
                </a:lnTo>
                <a:lnTo>
                  <a:pt x="21144" y="17565"/>
                </a:lnTo>
                <a:close/>
              </a:path>
              <a:path w="22225" h="59054">
                <a:moveTo>
                  <a:pt x="11327" y="0"/>
                </a:moveTo>
                <a:lnTo>
                  <a:pt x="7208" y="0"/>
                </a:lnTo>
                <a:lnTo>
                  <a:pt x="7208" y="17565"/>
                </a:lnTo>
                <a:lnTo>
                  <a:pt x="11327" y="17565"/>
                </a:lnTo>
                <a:lnTo>
                  <a:pt x="11327" y="0"/>
                </a:lnTo>
                <a:close/>
              </a:path>
            </a:pathLst>
          </a:custGeom>
          <a:solidFill>
            <a:srgbClr val="5E62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31848" y="5712849"/>
            <a:ext cx="30480" cy="41910"/>
          </a:xfrm>
          <a:custGeom>
            <a:avLst/>
            <a:gdLst/>
            <a:ahLst/>
            <a:cxnLst/>
            <a:rect l="l" t="t" r="r" b="b"/>
            <a:pathLst>
              <a:path w="30479" h="41910">
                <a:moveTo>
                  <a:pt x="4118" y="0"/>
                </a:moveTo>
                <a:lnTo>
                  <a:pt x="0" y="0"/>
                </a:lnTo>
                <a:lnTo>
                  <a:pt x="0" y="26337"/>
                </a:lnTo>
                <a:lnTo>
                  <a:pt x="549" y="27886"/>
                </a:lnTo>
                <a:lnTo>
                  <a:pt x="3089" y="30468"/>
                </a:lnTo>
                <a:lnTo>
                  <a:pt x="14416" y="41313"/>
                </a:lnTo>
                <a:lnTo>
                  <a:pt x="15995" y="41313"/>
                </a:lnTo>
                <a:lnTo>
                  <a:pt x="21389" y="36149"/>
                </a:lnTo>
                <a:lnTo>
                  <a:pt x="14965" y="36149"/>
                </a:lnTo>
                <a:lnTo>
                  <a:pt x="5697" y="27370"/>
                </a:lnTo>
                <a:lnTo>
                  <a:pt x="4118" y="25821"/>
                </a:lnTo>
                <a:lnTo>
                  <a:pt x="4118" y="0"/>
                </a:lnTo>
                <a:close/>
              </a:path>
              <a:path w="30479" h="41910">
                <a:moveTo>
                  <a:pt x="30411" y="0"/>
                </a:moveTo>
                <a:lnTo>
                  <a:pt x="26292" y="0"/>
                </a:lnTo>
                <a:lnTo>
                  <a:pt x="26292" y="25821"/>
                </a:lnTo>
                <a:lnTo>
                  <a:pt x="24713" y="27370"/>
                </a:lnTo>
                <a:lnTo>
                  <a:pt x="14965" y="36149"/>
                </a:lnTo>
                <a:lnTo>
                  <a:pt x="21389" y="36149"/>
                </a:lnTo>
                <a:lnTo>
                  <a:pt x="27322" y="30468"/>
                </a:lnTo>
                <a:lnTo>
                  <a:pt x="29862" y="27886"/>
                </a:lnTo>
                <a:lnTo>
                  <a:pt x="30411" y="26337"/>
                </a:lnTo>
                <a:lnTo>
                  <a:pt x="30411" y="0"/>
                </a:lnTo>
                <a:close/>
              </a:path>
            </a:pathLst>
          </a:custGeom>
          <a:solidFill>
            <a:srgbClr val="5E62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73038" y="5712333"/>
            <a:ext cx="30480" cy="41910"/>
          </a:xfrm>
          <a:custGeom>
            <a:avLst/>
            <a:gdLst/>
            <a:ahLst/>
            <a:cxnLst/>
            <a:rect l="l" t="t" r="r" b="b"/>
            <a:pathLst>
              <a:path w="30479" h="41910">
                <a:moveTo>
                  <a:pt x="17505" y="0"/>
                </a:moveTo>
                <a:lnTo>
                  <a:pt x="13386" y="0"/>
                </a:lnTo>
                <a:lnTo>
                  <a:pt x="9816" y="1032"/>
                </a:lnTo>
                <a:lnTo>
                  <a:pt x="4118" y="2582"/>
                </a:lnTo>
                <a:lnTo>
                  <a:pt x="0" y="5680"/>
                </a:lnTo>
                <a:lnTo>
                  <a:pt x="0" y="32018"/>
                </a:lnTo>
                <a:lnTo>
                  <a:pt x="549" y="34083"/>
                </a:lnTo>
                <a:lnTo>
                  <a:pt x="2059" y="36149"/>
                </a:lnTo>
                <a:lnTo>
                  <a:pt x="4118" y="39247"/>
                </a:lnTo>
                <a:lnTo>
                  <a:pt x="7757" y="40797"/>
                </a:lnTo>
                <a:lnTo>
                  <a:pt x="11876" y="41830"/>
                </a:lnTo>
                <a:lnTo>
                  <a:pt x="17025" y="41830"/>
                </a:lnTo>
                <a:lnTo>
                  <a:pt x="19084" y="41313"/>
                </a:lnTo>
                <a:lnTo>
                  <a:pt x="23684" y="40797"/>
                </a:lnTo>
                <a:lnTo>
                  <a:pt x="27803" y="39247"/>
                </a:lnTo>
                <a:lnTo>
                  <a:pt x="28575" y="37698"/>
                </a:lnTo>
                <a:lnTo>
                  <a:pt x="14416" y="37698"/>
                </a:lnTo>
                <a:lnTo>
                  <a:pt x="12356" y="37182"/>
                </a:lnTo>
                <a:lnTo>
                  <a:pt x="9267" y="36665"/>
                </a:lnTo>
                <a:lnTo>
                  <a:pt x="6727" y="35633"/>
                </a:lnTo>
                <a:lnTo>
                  <a:pt x="5148" y="33567"/>
                </a:lnTo>
                <a:lnTo>
                  <a:pt x="4668" y="32534"/>
                </a:lnTo>
                <a:lnTo>
                  <a:pt x="4118" y="31501"/>
                </a:lnTo>
                <a:lnTo>
                  <a:pt x="4118" y="29952"/>
                </a:lnTo>
                <a:lnTo>
                  <a:pt x="4467" y="25822"/>
                </a:lnTo>
                <a:lnTo>
                  <a:pt x="14990" y="25408"/>
                </a:lnTo>
                <a:lnTo>
                  <a:pt x="21495" y="22722"/>
                </a:lnTo>
                <a:lnTo>
                  <a:pt x="16475" y="22722"/>
                </a:lnTo>
                <a:lnTo>
                  <a:pt x="7757" y="22206"/>
                </a:lnTo>
                <a:lnTo>
                  <a:pt x="4118" y="22206"/>
                </a:lnTo>
                <a:lnTo>
                  <a:pt x="4118" y="8262"/>
                </a:lnTo>
                <a:lnTo>
                  <a:pt x="7208" y="5680"/>
                </a:lnTo>
                <a:lnTo>
                  <a:pt x="10846" y="5164"/>
                </a:lnTo>
                <a:lnTo>
                  <a:pt x="13935" y="4131"/>
                </a:lnTo>
                <a:lnTo>
                  <a:pt x="24940" y="4131"/>
                </a:lnTo>
                <a:lnTo>
                  <a:pt x="21624" y="1032"/>
                </a:lnTo>
                <a:lnTo>
                  <a:pt x="17505" y="0"/>
                </a:lnTo>
                <a:close/>
              </a:path>
              <a:path w="30479" h="41910">
                <a:moveTo>
                  <a:pt x="26292" y="33050"/>
                </a:moveTo>
                <a:lnTo>
                  <a:pt x="24713" y="35633"/>
                </a:lnTo>
                <a:lnTo>
                  <a:pt x="21624" y="37182"/>
                </a:lnTo>
                <a:lnTo>
                  <a:pt x="18535" y="37182"/>
                </a:lnTo>
                <a:lnTo>
                  <a:pt x="16475" y="37698"/>
                </a:lnTo>
                <a:lnTo>
                  <a:pt x="28575" y="37698"/>
                </a:lnTo>
                <a:lnTo>
                  <a:pt x="29862" y="35116"/>
                </a:lnTo>
                <a:lnTo>
                  <a:pt x="26292" y="33050"/>
                </a:lnTo>
                <a:close/>
              </a:path>
              <a:path w="30479" h="41910">
                <a:moveTo>
                  <a:pt x="29035" y="17190"/>
                </a:moveTo>
                <a:lnTo>
                  <a:pt x="22173" y="20140"/>
                </a:lnTo>
                <a:lnTo>
                  <a:pt x="16475" y="22722"/>
                </a:lnTo>
                <a:lnTo>
                  <a:pt x="21495" y="22722"/>
                </a:lnTo>
                <a:lnTo>
                  <a:pt x="28726" y="19736"/>
                </a:lnTo>
                <a:lnTo>
                  <a:pt x="29035" y="17190"/>
                </a:lnTo>
                <a:close/>
              </a:path>
              <a:path w="30479" h="41910">
                <a:moveTo>
                  <a:pt x="29194" y="15878"/>
                </a:moveTo>
                <a:lnTo>
                  <a:pt x="29035" y="17190"/>
                </a:lnTo>
                <a:lnTo>
                  <a:pt x="29382" y="17041"/>
                </a:lnTo>
                <a:lnTo>
                  <a:pt x="29194" y="15878"/>
                </a:lnTo>
                <a:close/>
              </a:path>
              <a:path w="30479" h="41910">
                <a:moveTo>
                  <a:pt x="24940" y="4131"/>
                </a:moveTo>
                <a:lnTo>
                  <a:pt x="17505" y="4131"/>
                </a:lnTo>
                <a:lnTo>
                  <a:pt x="20594" y="5164"/>
                </a:lnTo>
                <a:lnTo>
                  <a:pt x="27803" y="7229"/>
                </a:lnTo>
                <a:lnTo>
                  <a:pt x="29194" y="15878"/>
                </a:lnTo>
                <a:lnTo>
                  <a:pt x="30041" y="8898"/>
                </a:lnTo>
                <a:lnTo>
                  <a:pt x="24940" y="4131"/>
                </a:lnTo>
                <a:close/>
              </a:path>
            </a:pathLst>
          </a:custGeom>
          <a:solidFill>
            <a:srgbClr val="5E62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27320" y="5617297"/>
            <a:ext cx="1115422" cy="5144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86755" y="0"/>
            <a:ext cx="3857243" cy="10530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337804" y="332231"/>
            <a:ext cx="806450" cy="226060"/>
          </a:xfrm>
          <a:custGeom>
            <a:avLst/>
            <a:gdLst/>
            <a:ahLst/>
            <a:cxnLst/>
            <a:rect l="l" t="t" r="r" b="b"/>
            <a:pathLst>
              <a:path w="806450" h="226059">
                <a:moveTo>
                  <a:pt x="0" y="225551"/>
                </a:moveTo>
                <a:lnTo>
                  <a:pt x="806196" y="225551"/>
                </a:lnTo>
                <a:lnTo>
                  <a:pt x="806196" y="0"/>
                </a:lnTo>
                <a:lnTo>
                  <a:pt x="0" y="0"/>
                </a:lnTo>
                <a:lnTo>
                  <a:pt x="0" y="2255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533394"/>
            <a:ext cx="9143999" cy="259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557783"/>
            <a:ext cx="9144000" cy="6300470"/>
          </a:xfrm>
          <a:custGeom>
            <a:avLst/>
            <a:gdLst/>
            <a:ahLst/>
            <a:cxnLst/>
            <a:rect l="l" t="t" r="r" b="b"/>
            <a:pathLst>
              <a:path w="9144000" h="6300470">
                <a:moveTo>
                  <a:pt x="0" y="6300216"/>
                </a:moveTo>
                <a:lnTo>
                  <a:pt x="9144000" y="6300216"/>
                </a:lnTo>
                <a:lnTo>
                  <a:pt x="9144000" y="0"/>
                </a:lnTo>
                <a:lnTo>
                  <a:pt x="0" y="0"/>
                </a:lnTo>
                <a:lnTo>
                  <a:pt x="0" y="6300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557783"/>
            <a:ext cx="9144000" cy="6300470"/>
          </a:xfrm>
          <a:custGeom>
            <a:avLst/>
            <a:gdLst/>
            <a:ahLst/>
            <a:cxnLst/>
            <a:rect l="l" t="t" r="r" b="b"/>
            <a:pathLst>
              <a:path w="9144000" h="6300470">
                <a:moveTo>
                  <a:pt x="9144000" y="6300214"/>
                </a:moveTo>
                <a:lnTo>
                  <a:pt x="9144000" y="0"/>
                </a:lnTo>
                <a:lnTo>
                  <a:pt x="0" y="0"/>
                </a:lnTo>
                <a:lnTo>
                  <a:pt x="0" y="6300214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953" y="912113"/>
            <a:ext cx="2266315" cy="914400"/>
          </a:xfrm>
          <a:custGeom>
            <a:avLst/>
            <a:gdLst/>
            <a:ahLst/>
            <a:cxnLst/>
            <a:rect l="l" t="t" r="r" b="b"/>
            <a:pathLst>
              <a:path w="2266315" h="914400">
                <a:moveTo>
                  <a:pt x="0" y="914400"/>
                </a:moveTo>
                <a:lnTo>
                  <a:pt x="2266188" y="914400"/>
                </a:lnTo>
                <a:lnTo>
                  <a:pt x="2266188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953" y="912113"/>
            <a:ext cx="2266315" cy="914400"/>
          </a:xfrm>
          <a:custGeom>
            <a:avLst/>
            <a:gdLst/>
            <a:ahLst/>
            <a:cxnLst/>
            <a:rect l="l" t="t" r="r" b="b"/>
            <a:pathLst>
              <a:path w="2266315" h="914400">
                <a:moveTo>
                  <a:pt x="0" y="914400"/>
                </a:moveTo>
                <a:lnTo>
                  <a:pt x="2266188" y="914400"/>
                </a:lnTo>
                <a:lnTo>
                  <a:pt x="2266188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37108" y="1249680"/>
            <a:ext cx="81661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Big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953" y="1853945"/>
            <a:ext cx="2266315" cy="4546600"/>
          </a:xfrm>
          <a:custGeom>
            <a:avLst/>
            <a:gdLst/>
            <a:ahLst/>
            <a:cxnLst/>
            <a:rect l="l" t="t" r="r" b="b"/>
            <a:pathLst>
              <a:path w="2266315" h="4546600">
                <a:moveTo>
                  <a:pt x="0" y="4546092"/>
                </a:moveTo>
                <a:lnTo>
                  <a:pt x="2266188" y="4546092"/>
                </a:lnTo>
                <a:lnTo>
                  <a:pt x="2266188" y="0"/>
                </a:lnTo>
                <a:lnTo>
                  <a:pt x="0" y="0"/>
                </a:lnTo>
                <a:lnTo>
                  <a:pt x="0" y="4546092"/>
                </a:lnTo>
                <a:close/>
              </a:path>
            </a:pathLst>
          </a:custGeom>
          <a:solidFill>
            <a:srgbClr val="E8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953" y="1853945"/>
            <a:ext cx="2266315" cy="4546600"/>
          </a:xfrm>
          <a:custGeom>
            <a:avLst/>
            <a:gdLst/>
            <a:ahLst/>
            <a:cxnLst/>
            <a:rect l="l" t="t" r="r" b="b"/>
            <a:pathLst>
              <a:path w="2266315" h="4546600">
                <a:moveTo>
                  <a:pt x="0" y="4546092"/>
                </a:moveTo>
                <a:lnTo>
                  <a:pt x="2266188" y="4546092"/>
                </a:lnTo>
                <a:lnTo>
                  <a:pt x="2266188" y="0"/>
                </a:lnTo>
                <a:lnTo>
                  <a:pt x="0" y="0"/>
                </a:lnTo>
                <a:lnTo>
                  <a:pt x="0" y="4546092"/>
                </a:lnTo>
                <a:close/>
              </a:path>
            </a:pathLst>
          </a:custGeom>
          <a:ln w="25908">
            <a:solidFill>
              <a:srgbClr val="E8D0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 indent="-114300">
              <a:lnSpc>
                <a:spcPct val="100000"/>
              </a:lnSpc>
              <a:buFont typeface="Calibri"/>
              <a:buChar char="•"/>
              <a:tabLst>
                <a:tab pos="127000" algn="l"/>
              </a:tabLst>
            </a:pPr>
            <a:r>
              <a:rPr spc="-5" dirty="0">
                <a:solidFill>
                  <a:srgbClr val="000000"/>
                </a:solidFill>
              </a:rPr>
              <a:t>D</a:t>
            </a:r>
            <a:r>
              <a:rPr spc="-10" dirty="0">
                <a:solidFill>
                  <a:srgbClr val="000000"/>
                </a:solidFill>
              </a:rPr>
              <a:t>at</a:t>
            </a:r>
            <a:r>
              <a:rPr dirty="0">
                <a:solidFill>
                  <a:srgbClr val="000000"/>
                </a:solidFill>
              </a:rPr>
              <a:t>a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Con</a:t>
            </a:r>
            <a:r>
              <a:rPr spc="5" dirty="0">
                <a:solidFill>
                  <a:srgbClr val="000000"/>
                </a:solidFill>
              </a:rPr>
              <a:t>c</a:t>
            </a:r>
            <a:r>
              <a:rPr spc="-5" dirty="0">
                <a:solidFill>
                  <a:srgbClr val="000000"/>
                </a:solidFill>
              </a:rPr>
              <a:t>ept</a:t>
            </a:r>
          </a:p>
          <a:p>
            <a:pPr marL="241300" lvl="1" indent="-114300">
              <a:lnSpc>
                <a:spcPct val="100000"/>
              </a:lnSpc>
              <a:spcBef>
                <a:spcPts val="105"/>
              </a:spcBef>
              <a:buFont typeface="Calibri"/>
              <a:buChar char="•"/>
              <a:tabLst>
                <a:tab pos="241300" algn="l"/>
              </a:tabLst>
            </a:pPr>
            <a:r>
              <a:rPr sz="1400" spc="-5" dirty="0">
                <a:latin typeface="Calibri"/>
                <a:cs typeface="Calibri"/>
              </a:rPr>
              <a:t>D</a:t>
            </a:r>
            <a:r>
              <a:rPr sz="1400" spc="-15" dirty="0">
                <a:latin typeface="Calibri"/>
                <a:cs typeface="Calibri"/>
              </a:rPr>
              <a:t>at</a:t>
            </a:r>
            <a:r>
              <a:rPr sz="1400" dirty="0">
                <a:latin typeface="Calibri"/>
                <a:cs typeface="Calibri"/>
              </a:rPr>
              <a:t>a</a:t>
            </a:r>
            <a:endParaRPr sz="1400">
              <a:latin typeface="Calibri"/>
              <a:cs typeface="Calibri"/>
            </a:endParaRPr>
          </a:p>
          <a:p>
            <a:pPr marL="241300" lvl="1" indent="-114300">
              <a:lnSpc>
                <a:spcPct val="100000"/>
              </a:lnSpc>
              <a:spcBef>
                <a:spcPts val="120"/>
              </a:spcBef>
              <a:buFont typeface="Calibri"/>
              <a:buChar char="•"/>
              <a:tabLst>
                <a:tab pos="241300" algn="l"/>
              </a:tabLst>
            </a:pPr>
            <a:r>
              <a:rPr sz="1400" spc="-10" dirty="0">
                <a:latin typeface="Calibri"/>
                <a:cs typeface="Calibri"/>
              </a:rPr>
              <a:t>I</a:t>
            </a:r>
            <a:r>
              <a:rPr sz="1400" spc="-20" dirty="0">
                <a:latin typeface="Calibri"/>
                <a:cs typeface="Calibri"/>
              </a:rPr>
              <a:t>nf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r</a:t>
            </a:r>
            <a:r>
              <a:rPr sz="1400" spc="-10" dirty="0">
                <a:latin typeface="Calibri"/>
                <a:cs typeface="Calibri"/>
              </a:rPr>
              <a:t>m</a:t>
            </a:r>
            <a:r>
              <a:rPr sz="1400" spc="-15" dirty="0">
                <a:latin typeface="Calibri"/>
                <a:cs typeface="Calibri"/>
              </a:rPr>
              <a:t>a</a:t>
            </a:r>
            <a:r>
              <a:rPr sz="1400" dirty="0">
                <a:latin typeface="Calibri"/>
                <a:cs typeface="Calibri"/>
              </a:rPr>
              <a:t>tion</a:t>
            </a:r>
            <a:endParaRPr sz="1400">
              <a:latin typeface="Calibri"/>
              <a:cs typeface="Calibri"/>
            </a:endParaRPr>
          </a:p>
          <a:p>
            <a:pPr marL="241300" lvl="1" indent="-114300">
              <a:lnSpc>
                <a:spcPct val="100000"/>
              </a:lnSpc>
              <a:spcBef>
                <a:spcPts val="105"/>
              </a:spcBef>
              <a:buFont typeface="Calibri"/>
              <a:buChar char="•"/>
              <a:tabLst>
                <a:tab pos="241300" algn="l"/>
              </a:tabLst>
            </a:pPr>
            <a:r>
              <a:rPr sz="1400" spc="-25" dirty="0">
                <a:latin typeface="Calibri"/>
                <a:cs typeface="Calibri"/>
              </a:rPr>
              <a:t>K</a:t>
            </a:r>
            <a:r>
              <a:rPr sz="1400" spc="-10" dirty="0">
                <a:latin typeface="Calibri"/>
                <a:cs typeface="Calibri"/>
              </a:rPr>
              <a:t>n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5" dirty="0">
                <a:latin typeface="Calibri"/>
                <a:cs typeface="Calibri"/>
              </a:rPr>
              <a:t>w</a:t>
            </a:r>
            <a:r>
              <a:rPr sz="1400" dirty="0">
                <a:latin typeface="Calibri"/>
                <a:cs typeface="Calibri"/>
              </a:rPr>
              <a:t>le</a:t>
            </a:r>
            <a:r>
              <a:rPr sz="1400" spc="-10" dirty="0">
                <a:latin typeface="Calibri"/>
                <a:cs typeface="Calibri"/>
              </a:rPr>
              <a:t>d</a:t>
            </a:r>
            <a:r>
              <a:rPr sz="1400" spc="-15" dirty="0">
                <a:latin typeface="Calibri"/>
                <a:cs typeface="Calibri"/>
              </a:rPr>
              <a:t>g</a:t>
            </a:r>
            <a:r>
              <a:rPr sz="1400" dirty="0"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  <a:p>
            <a:pPr marL="127000" indent="-114300">
              <a:lnSpc>
                <a:spcPct val="100000"/>
              </a:lnSpc>
              <a:spcBef>
                <a:spcPts val="120"/>
              </a:spcBef>
              <a:buFont typeface="Calibri"/>
              <a:buChar char="•"/>
              <a:tabLst>
                <a:tab pos="127000" algn="l"/>
              </a:tabLst>
            </a:pPr>
            <a:r>
              <a:rPr dirty="0">
                <a:solidFill>
                  <a:srgbClr val="000000"/>
                </a:solidFill>
              </a:rPr>
              <a:t>Big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D</a:t>
            </a:r>
            <a:r>
              <a:rPr spc="-10" dirty="0">
                <a:solidFill>
                  <a:srgbClr val="000000"/>
                </a:solidFill>
              </a:rPr>
              <a:t>at</a:t>
            </a:r>
            <a:r>
              <a:rPr dirty="0">
                <a:solidFill>
                  <a:srgbClr val="000000"/>
                </a:solidFill>
              </a:rPr>
              <a:t>a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Con</a:t>
            </a:r>
            <a:r>
              <a:rPr spc="5" dirty="0">
                <a:solidFill>
                  <a:srgbClr val="000000"/>
                </a:solidFill>
              </a:rPr>
              <a:t>c</a:t>
            </a:r>
            <a:r>
              <a:rPr spc="-5" dirty="0">
                <a:solidFill>
                  <a:srgbClr val="000000"/>
                </a:solidFill>
              </a:rPr>
              <a:t>ept</a:t>
            </a:r>
          </a:p>
          <a:p>
            <a:pPr marL="241300" lvl="1" indent="-114300">
              <a:lnSpc>
                <a:spcPct val="100000"/>
              </a:lnSpc>
              <a:spcBef>
                <a:spcPts val="120"/>
              </a:spcBef>
              <a:buFont typeface="Calibri"/>
              <a:buChar char="•"/>
              <a:tabLst>
                <a:tab pos="241300" algn="l"/>
              </a:tabLst>
            </a:pPr>
            <a:r>
              <a:rPr sz="1400" spc="-70" dirty="0">
                <a:latin typeface="Calibri"/>
                <a:cs typeface="Calibri"/>
              </a:rPr>
              <a:t>V</a:t>
            </a:r>
            <a:r>
              <a:rPr sz="1400" spc="-5" dirty="0">
                <a:latin typeface="Calibri"/>
                <a:cs typeface="Calibri"/>
              </a:rPr>
              <a:t>olu</a:t>
            </a:r>
            <a:r>
              <a:rPr sz="1400" spc="-10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  <a:p>
            <a:pPr marL="241300" lvl="1" indent="-114300">
              <a:lnSpc>
                <a:spcPct val="100000"/>
              </a:lnSpc>
              <a:spcBef>
                <a:spcPts val="110"/>
              </a:spcBef>
              <a:buFont typeface="Calibri"/>
              <a:buChar char="•"/>
              <a:tabLst>
                <a:tab pos="241300" algn="l"/>
              </a:tabLst>
            </a:pPr>
            <a:r>
              <a:rPr sz="1400" spc="-80" dirty="0">
                <a:latin typeface="Calibri"/>
                <a:cs typeface="Calibri"/>
              </a:rPr>
              <a:t>V</a:t>
            </a:r>
            <a:r>
              <a:rPr sz="1400" dirty="0">
                <a:latin typeface="Calibri"/>
                <a:cs typeface="Calibri"/>
              </a:rPr>
              <a:t>ari</a:t>
            </a:r>
            <a:r>
              <a:rPr sz="1400" spc="-15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ty</a:t>
            </a:r>
            <a:endParaRPr sz="1400">
              <a:latin typeface="Calibri"/>
              <a:cs typeface="Calibri"/>
            </a:endParaRPr>
          </a:p>
          <a:p>
            <a:pPr marL="241300" lvl="1" indent="-114300">
              <a:lnSpc>
                <a:spcPct val="100000"/>
              </a:lnSpc>
              <a:spcBef>
                <a:spcPts val="120"/>
              </a:spcBef>
              <a:buFont typeface="Calibri"/>
              <a:buChar char="•"/>
              <a:tabLst>
                <a:tab pos="241300" algn="l"/>
              </a:tabLst>
            </a:pPr>
            <a:r>
              <a:rPr sz="1400" spc="-80" dirty="0">
                <a:latin typeface="Calibri"/>
                <a:cs typeface="Calibri"/>
              </a:rPr>
              <a:t>V</a:t>
            </a:r>
            <a:r>
              <a:rPr sz="1400" dirty="0">
                <a:latin typeface="Calibri"/>
                <a:cs typeface="Calibri"/>
              </a:rPr>
              <a:t>eloci</a:t>
            </a:r>
            <a:r>
              <a:rPr sz="1400" spc="-10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y</a:t>
            </a:r>
            <a:endParaRPr sz="1400">
              <a:latin typeface="Calibri"/>
              <a:cs typeface="Calibri"/>
            </a:endParaRPr>
          </a:p>
          <a:p>
            <a:pPr marL="241300" lvl="1" indent="-114300">
              <a:lnSpc>
                <a:spcPct val="100000"/>
              </a:lnSpc>
              <a:spcBef>
                <a:spcPts val="105"/>
              </a:spcBef>
              <a:buFont typeface="Calibri"/>
              <a:buChar char="•"/>
              <a:tabLst>
                <a:tab pos="241300" algn="l"/>
              </a:tabLst>
            </a:pPr>
            <a:r>
              <a:rPr sz="1400" spc="-80" dirty="0">
                <a:latin typeface="Calibri"/>
                <a:cs typeface="Calibri"/>
              </a:rPr>
              <a:t>V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25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0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ity</a:t>
            </a:r>
            <a:endParaRPr sz="1400">
              <a:latin typeface="Calibri"/>
              <a:cs typeface="Calibri"/>
            </a:endParaRPr>
          </a:p>
          <a:p>
            <a:pPr marL="127000" indent="-114300">
              <a:lnSpc>
                <a:spcPct val="100000"/>
              </a:lnSpc>
              <a:spcBef>
                <a:spcPts val="120"/>
              </a:spcBef>
              <a:buFont typeface="Calibri"/>
              <a:buChar char="•"/>
              <a:tabLst>
                <a:tab pos="127000" algn="l"/>
              </a:tabLst>
            </a:pPr>
            <a:r>
              <a:rPr dirty="0">
                <a:solidFill>
                  <a:srgbClr val="000000"/>
                </a:solidFill>
              </a:rPr>
              <a:t>Big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D</a:t>
            </a:r>
            <a:r>
              <a:rPr spc="-10" dirty="0">
                <a:solidFill>
                  <a:srgbClr val="000000"/>
                </a:solidFill>
              </a:rPr>
              <a:t>at</a:t>
            </a:r>
            <a:r>
              <a:rPr dirty="0">
                <a:solidFill>
                  <a:srgbClr val="000000"/>
                </a:solidFill>
              </a:rPr>
              <a:t>a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L</a:t>
            </a:r>
            <a:r>
              <a:rPr dirty="0">
                <a:solidFill>
                  <a:srgbClr val="000000"/>
                </a:solidFill>
              </a:rPr>
              <a:t>i</a:t>
            </a:r>
            <a:r>
              <a:rPr spc="-25" dirty="0">
                <a:solidFill>
                  <a:srgbClr val="000000"/>
                </a:solidFill>
              </a:rPr>
              <a:t>f</a:t>
            </a:r>
            <a:r>
              <a:rPr dirty="0">
                <a:solidFill>
                  <a:srgbClr val="000000"/>
                </a:solidFill>
              </a:rPr>
              <a:t>e </a:t>
            </a:r>
            <a:r>
              <a:rPr spc="-5" dirty="0">
                <a:solidFill>
                  <a:srgbClr val="000000"/>
                </a:solidFill>
              </a:rPr>
              <a:t>C</a:t>
            </a:r>
            <a:r>
              <a:rPr spc="-20" dirty="0">
                <a:solidFill>
                  <a:srgbClr val="000000"/>
                </a:solidFill>
              </a:rPr>
              <a:t>y</a:t>
            </a:r>
            <a:r>
              <a:rPr spc="-5" dirty="0">
                <a:solidFill>
                  <a:srgbClr val="000000"/>
                </a:solidFill>
              </a:rPr>
              <a:t>cle</a:t>
            </a:r>
          </a:p>
          <a:p>
            <a:pPr marL="241300" lvl="1" indent="-114300">
              <a:lnSpc>
                <a:spcPct val="100000"/>
              </a:lnSpc>
              <a:spcBef>
                <a:spcPts val="105"/>
              </a:spcBef>
              <a:buFont typeface="Calibri"/>
              <a:buChar char="•"/>
              <a:tabLst>
                <a:tab pos="241300" algn="l"/>
              </a:tabLst>
            </a:pPr>
            <a:r>
              <a:rPr sz="1400" spc="-5" dirty="0">
                <a:latin typeface="Calibri"/>
                <a:cs typeface="Calibri"/>
              </a:rPr>
              <a:t>D</a:t>
            </a:r>
            <a:r>
              <a:rPr sz="1400" spc="-15" dirty="0">
                <a:latin typeface="Calibri"/>
                <a:cs typeface="Calibri"/>
              </a:rPr>
              <a:t>at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Ac</a:t>
            </a:r>
            <a:r>
              <a:rPr sz="1400" spc="-10" dirty="0">
                <a:latin typeface="Calibri"/>
                <a:cs typeface="Calibri"/>
              </a:rPr>
              <a:t>qu</a:t>
            </a:r>
            <a:r>
              <a:rPr sz="1400" dirty="0">
                <a:latin typeface="Calibri"/>
                <a:cs typeface="Calibri"/>
              </a:rPr>
              <a:t>isition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20"/>
              </a:spcBef>
              <a:buFont typeface="Calibri"/>
              <a:buChar char="•"/>
              <a:tabLst>
                <a:tab pos="355600" algn="l"/>
              </a:tabLst>
            </a:pPr>
            <a:r>
              <a:rPr sz="1400" dirty="0">
                <a:latin typeface="Calibri"/>
                <a:cs typeface="Calibri"/>
              </a:rPr>
              <a:t>M</a:t>
            </a:r>
            <a:r>
              <a:rPr sz="1400" spc="-10" dirty="0">
                <a:latin typeface="Calibri"/>
                <a:cs typeface="Calibri"/>
              </a:rPr>
              <a:t>u</a:t>
            </a:r>
            <a:r>
              <a:rPr sz="1400" dirty="0">
                <a:latin typeface="Calibri"/>
                <a:cs typeface="Calibri"/>
              </a:rPr>
              <a:t>lti-</a:t>
            </a:r>
            <a:r>
              <a:rPr sz="1400" spc="-5" dirty="0">
                <a:latin typeface="Calibri"/>
                <a:cs typeface="Calibri"/>
              </a:rPr>
              <a:t>C</a:t>
            </a:r>
            <a:r>
              <a:rPr sz="1400" spc="-10" dirty="0">
                <a:latin typeface="Calibri"/>
                <a:cs typeface="Calibri"/>
              </a:rPr>
              <a:t>h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0" dirty="0">
                <a:latin typeface="Calibri"/>
                <a:cs typeface="Calibri"/>
              </a:rPr>
              <a:t>nn</a:t>
            </a:r>
            <a:r>
              <a:rPr sz="1400" dirty="0">
                <a:latin typeface="Calibri"/>
                <a:cs typeface="Calibri"/>
              </a:rPr>
              <a:t>els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05"/>
              </a:spcBef>
              <a:buFont typeface="Calibri"/>
              <a:buChar char="•"/>
              <a:tabLst>
                <a:tab pos="355600" algn="l"/>
              </a:tabLst>
            </a:pPr>
            <a:r>
              <a:rPr sz="1400" spc="-10" dirty="0">
                <a:latin typeface="Calibri"/>
                <a:cs typeface="Calibri"/>
              </a:rPr>
              <a:t>I</a:t>
            </a:r>
            <a:r>
              <a:rPr sz="1400" spc="-20" dirty="0">
                <a:latin typeface="Calibri"/>
                <a:cs typeface="Calibri"/>
              </a:rPr>
              <a:t>n</a:t>
            </a:r>
            <a:r>
              <a:rPr sz="1400" spc="-1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er</a:t>
            </a:r>
            <a:r>
              <a:rPr sz="1400" spc="-10" dirty="0">
                <a:latin typeface="Calibri"/>
                <a:cs typeface="Calibri"/>
              </a:rPr>
              <a:t>n</a:t>
            </a:r>
            <a:r>
              <a:rPr sz="1400" spc="-15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t 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f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Th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10" dirty="0">
                <a:latin typeface="Calibri"/>
                <a:cs typeface="Calibri"/>
              </a:rPr>
              <a:t>g</a:t>
            </a:r>
            <a:r>
              <a:rPr sz="1400" dirty="0"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20"/>
              </a:spcBef>
              <a:buFont typeface="Calibri"/>
              <a:buChar char="•"/>
              <a:tabLst>
                <a:tab pos="355600" algn="l"/>
              </a:tabLst>
            </a:pPr>
            <a:r>
              <a:rPr sz="1400" spc="-5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lo</a:t>
            </a:r>
            <a:r>
              <a:rPr sz="1400" spc="-10" dirty="0">
                <a:latin typeface="Calibri"/>
                <a:cs typeface="Calibri"/>
              </a:rPr>
              <a:t>ud</a:t>
            </a:r>
            <a:r>
              <a:rPr sz="1400" dirty="0">
                <a:latin typeface="Calibri"/>
                <a:cs typeface="Calibri"/>
              </a:rPr>
              <a:t>/Grid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Com</a:t>
            </a:r>
            <a:r>
              <a:rPr sz="1400" spc="-10" dirty="0">
                <a:latin typeface="Calibri"/>
                <a:cs typeface="Calibri"/>
              </a:rPr>
              <a:t>pu</a:t>
            </a:r>
            <a:r>
              <a:rPr sz="1400" dirty="0">
                <a:latin typeface="Calibri"/>
                <a:cs typeface="Calibri"/>
              </a:rPr>
              <a:t>ti</a:t>
            </a:r>
            <a:r>
              <a:rPr sz="1400" spc="-10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g</a:t>
            </a:r>
            <a:endParaRPr sz="1400">
              <a:latin typeface="Calibri"/>
              <a:cs typeface="Calibri"/>
            </a:endParaRPr>
          </a:p>
          <a:p>
            <a:pPr marL="241300" lvl="1" indent="-114300">
              <a:lnSpc>
                <a:spcPct val="100000"/>
              </a:lnSpc>
              <a:spcBef>
                <a:spcPts val="105"/>
              </a:spcBef>
              <a:buFont typeface="Calibri"/>
              <a:buChar char="•"/>
              <a:tabLst>
                <a:tab pos="241300" algn="l"/>
              </a:tabLst>
            </a:pPr>
            <a:r>
              <a:rPr sz="1400" spc="-5" dirty="0">
                <a:latin typeface="Calibri"/>
                <a:cs typeface="Calibri"/>
              </a:rPr>
              <a:t>D</a:t>
            </a:r>
            <a:r>
              <a:rPr sz="1400" spc="-15" dirty="0">
                <a:latin typeface="Calibri"/>
                <a:cs typeface="Calibri"/>
              </a:rPr>
              <a:t>at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</a:t>
            </a:r>
            <a:r>
              <a:rPr sz="1400" spc="-15" dirty="0">
                <a:latin typeface="Calibri"/>
                <a:cs typeface="Calibri"/>
              </a:rPr>
              <a:t>t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20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5" dirty="0">
                <a:latin typeface="Calibri"/>
                <a:cs typeface="Calibri"/>
              </a:rPr>
              <a:t>g</a:t>
            </a:r>
            <a:r>
              <a:rPr sz="1400" dirty="0"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20"/>
              </a:spcBef>
              <a:buFont typeface="Calibri"/>
              <a:buChar char="•"/>
              <a:tabLst>
                <a:tab pos="355600" algn="l"/>
              </a:tabLst>
            </a:pPr>
            <a:r>
              <a:rPr sz="1400" spc="-5" dirty="0">
                <a:latin typeface="Calibri"/>
                <a:cs typeface="Calibri"/>
              </a:rPr>
              <a:t>D</a:t>
            </a:r>
            <a:r>
              <a:rPr sz="1400" spc="-15" dirty="0">
                <a:latin typeface="Calibri"/>
                <a:cs typeface="Calibri"/>
              </a:rPr>
              <a:t>at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Base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20"/>
              </a:spcBef>
              <a:buFont typeface="Calibri"/>
              <a:buChar char="•"/>
              <a:tabLst>
                <a:tab pos="355600" algn="l"/>
              </a:tabLst>
            </a:pPr>
            <a:r>
              <a:rPr sz="1400" spc="-5" dirty="0">
                <a:latin typeface="Calibri"/>
                <a:cs typeface="Calibri"/>
              </a:rPr>
              <a:t>D</a:t>
            </a:r>
            <a:r>
              <a:rPr sz="1400" spc="-15" dirty="0">
                <a:latin typeface="Calibri"/>
                <a:cs typeface="Calibri"/>
              </a:rPr>
              <a:t>a</a:t>
            </a:r>
            <a:r>
              <a:rPr sz="1400" spc="-20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5" dirty="0">
                <a:latin typeface="Calibri"/>
                <a:cs typeface="Calibri"/>
              </a:rPr>
              <a:t>W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25" dirty="0">
                <a:latin typeface="Calibri"/>
                <a:cs typeface="Calibri"/>
              </a:rPr>
              <a:t>r</a:t>
            </a:r>
            <a:r>
              <a:rPr sz="1400" spc="-5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h</a:t>
            </a:r>
            <a:r>
              <a:rPr sz="1400" spc="-5" dirty="0">
                <a:latin typeface="Calibri"/>
                <a:cs typeface="Calibri"/>
              </a:rPr>
              <a:t>ouse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10"/>
              </a:spcBef>
              <a:buFont typeface="Calibri"/>
              <a:buChar char="•"/>
              <a:tabLst>
                <a:tab pos="355600" algn="l"/>
              </a:tabLst>
            </a:pPr>
            <a:r>
              <a:rPr sz="1400" spc="-5" dirty="0">
                <a:latin typeface="Calibri"/>
                <a:cs typeface="Calibri"/>
              </a:rPr>
              <a:t>D</a:t>
            </a:r>
            <a:r>
              <a:rPr sz="1400" spc="-15" dirty="0">
                <a:latin typeface="Calibri"/>
                <a:cs typeface="Calibri"/>
              </a:rPr>
              <a:t>at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La</a:t>
            </a:r>
            <a:r>
              <a:rPr sz="1400" spc="-55" dirty="0">
                <a:latin typeface="Calibri"/>
                <a:cs typeface="Calibri"/>
              </a:rPr>
              <a:t>k</a:t>
            </a:r>
            <a:r>
              <a:rPr sz="1400" dirty="0"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20"/>
              </a:spcBef>
              <a:buFont typeface="Calibri"/>
              <a:buChar char="•"/>
              <a:tabLst>
                <a:tab pos="355600" algn="l"/>
              </a:tabLst>
            </a:pPr>
            <a:r>
              <a:rPr sz="1400" spc="-5" dirty="0">
                <a:latin typeface="Calibri"/>
                <a:cs typeface="Calibri"/>
              </a:rPr>
              <a:t>D</a:t>
            </a:r>
            <a:r>
              <a:rPr sz="1400" spc="-15" dirty="0">
                <a:latin typeface="Calibri"/>
                <a:cs typeface="Calibri"/>
              </a:rPr>
              <a:t>at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Sec</a:t>
            </a:r>
            <a:r>
              <a:rPr sz="1400" spc="-10" dirty="0">
                <a:latin typeface="Calibri"/>
                <a:cs typeface="Calibri"/>
              </a:rPr>
              <a:t>u</a:t>
            </a:r>
            <a:r>
              <a:rPr sz="1400" dirty="0">
                <a:latin typeface="Calibri"/>
                <a:cs typeface="Calibri"/>
              </a:rPr>
              <a:t>rity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614422" y="912113"/>
            <a:ext cx="2653665" cy="922019"/>
          </a:xfrm>
          <a:custGeom>
            <a:avLst/>
            <a:gdLst/>
            <a:ahLst/>
            <a:cxnLst/>
            <a:rect l="l" t="t" r="r" b="b"/>
            <a:pathLst>
              <a:path w="2653665" h="922019">
                <a:moveTo>
                  <a:pt x="0" y="922019"/>
                </a:moveTo>
                <a:lnTo>
                  <a:pt x="2653283" y="922019"/>
                </a:lnTo>
                <a:lnTo>
                  <a:pt x="2653283" y="0"/>
                </a:lnTo>
                <a:lnTo>
                  <a:pt x="0" y="0"/>
                </a:lnTo>
                <a:lnTo>
                  <a:pt x="0" y="92201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614422" y="912113"/>
            <a:ext cx="2653665" cy="922019"/>
          </a:xfrm>
          <a:custGeom>
            <a:avLst/>
            <a:gdLst/>
            <a:ahLst/>
            <a:cxnLst/>
            <a:rect l="l" t="t" r="r" b="b"/>
            <a:pathLst>
              <a:path w="2653665" h="922019">
                <a:moveTo>
                  <a:pt x="0" y="922019"/>
                </a:moveTo>
                <a:lnTo>
                  <a:pt x="2653283" y="922019"/>
                </a:lnTo>
                <a:lnTo>
                  <a:pt x="2653283" y="0"/>
                </a:lnTo>
                <a:lnTo>
                  <a:pt x="0" y="0"/>
                </a:lnTo>
                <a:lnTo>
                  <a:pt x="0" y="922019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496183" y="1253616"/>
            <a:ext cx="8890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5" dirty="0">
                <a:solidFill>
                  <a:srgbClr val="F1F1F1"/>
                </a:solidFill>
                <a:latin typeface="Calibri"/>
                <a:cs typeface="Calibri"/>
              </a:rPr>
              <a:t>A</a:t>
            </a:r>
            <a:r>
              <a:rPr sz="1800" b="1" spc="-5" dirty="0">
                <a:solidFill>
                  <a:srgbClr val="F1F1F1"/>
                </a:solidFill>
                <a:latin typeface="Calibri"/>
                <a:cs typeface="Calibri"/>
              </a:rPr>
              <a:t>n</a:t>
            </a:r>
            <a:r>
              <a:rPr sz="1800" b="1" spc="-10" dirty="0">
                <a:solidFill>
                  <a:srgbClr val="F1F1F1"/>
                </a:solidFill>
                <a:latin typeface="Calibri"/>
                <a:cs typeface="Calibri"/>
              </a:rPr>
              <a:t>al</a:t>
            </a:r>
            <a:r>
              <a:rPr sz="1800" b="1" spc="-5" dirty="0">
                <a:solidFill>
                  <a:srgbClr val="F1F1F1"/>
                </a:solidFill>
                <a:latin typeface="Calibri"/>
                <a:cs typeface="Calibri"/>
              </a:rPr>
              <a:t>y</a:t>
            </a:r>
            <a:r>
              <a:rPr sz="1800" b="1" spc="-10" dirty="0">
                <a:solidFill>
                  <a:srgbClr val="F1F1F1"/>
                </a:solidFill>
                <a:latin typeface="Calibri"/>
                <a:cs typeface="Calibri"/>
              </a:rPr>
              <a:t>tics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602229" y="1850898"/>
            <a:ext cx="2677795" cy="4535805"/>
          </a:xfrm>
          <a:custGeom>
            <a:avLst/>
            <a:gdLst/>
            <a:ahLst/>
            <a:cxnLst/>
            <a:rect l="l" t="t" r="r" b="b"/>
            <a:pathLst>
              <a:path w="2677795" h="4535805">
                <a:moveTo>
                  <a:pt x="0" y="4535424"/>
                </a:moveTo>
                <a:lnTo>
                  <a:pt x="2677668" y="4535424"/>
                </a:lnTo>
                <a:lnTo>
                  <a:pt x="2677668" y="0"/>
                </a:lnTo>
                <a:lnTo>
                  <a:pt x="0" y="0"/>
                </a:lnTo>
                <a:lnTo>
                  <a:pt x="0" y="4535424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602229" y="1850898"/>
            <a:ext cx="2677795" cy="4535805"/>
          </a:xfrm>
          <a:custGeom>
            <a:avLst/>
            <a:gdLst/>
            <a:ahLst/>
            <a:cxnLst/>
            <a:rect l="l" t="t" r="r" b="b"/>
            <a:pathLst>
              <a:path w="2677795" h="4535805">
                <a:moveTo>
                  <a:pt x="0" y="4535424"/>
                </a:moveTo>
                <a:lnTo>
                  <a:pt x="2677668" y="4535424"/>
                </a:lnTo>
                <a:lnTo>
                  <a:pt x="2677668" y="0"/>
                </a:lnTo>
                <a:lnTo>
                  <a:pt x="0" y="0"/>
                </a:lnTo>
                <a:lnTo>
                  <a:pt x="0" y="4535424"/>
                </a:lnTo>
                <a:close/>
              </a:path>
            </a:pathLst>
          </a:custGeom>
          <a:ln w="25908">
            <a:solidFill>
              <a:srgbClr val="E8D0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663189" y="1926463"/>
            <a:ext cx="2428240" cy="2222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 indent="-114300">
              <a:lnSpc>
                <a:spcPct val="100000"/>
              </a:lnSpc>
              <a:buClr>
                <a:srgbClr val="7E7E7E"/>
              </a:buClr>
              <a:buFont typeface="Calibri"/>
              <a:buChar char="•"/>
              <a:tabLst>
                <a:tab pos="127000" algn="l"/>
              </a:tabLst>
            </a:pPr>
            <a:r>
              <a:rPr sz="1400" b="1" dirty="0">
                <a:solidFill>
                  <a:srgbClr val="7E7E7E"/>
                </a:solidFill>
                <a:latin typeface="Calibri"/>
                <a:cs typeface="Calibri"/>
              </a:rPr>
              <a:t>Concept</a:t>
            </a:r>
            <a:endParaRPr sz="1400">
              <a:latin typeface="Calibri"/>
              <a:cs typeface="Calibri"/>
            </a:endParaRPr>
          </a:p>
          <a:p>
            <a:pPr marL="127000" indent="-114300">
              <a:lnSpc>
                <a:spcPct val="100000"/>
              </a:lnSpc>
              <a:spcBef>
                <a:spcPts val="105"/>
              </a:spcBef>
              <a:buClr>
                <a:srgbClr val="7E7E7E"/>
              </a:buClr>
              <a:buFont typeface="Calibri"/>
              <a:buChar char="•"/>
              <a:tabLst>
                <a:tab pos="127000" algn="l"/>
              </a:tabLst>
            </a:pPr>
            <a:r>
              <a:rPr sz="1400" b="1" spc="-50" dirty="0">
                <a:solidFill>
                  <a:srgbClr val="7E7E7E"/>
                </a:solidFill>
                <a:latin typeface="Calibri"/>
                <a:cs typeface="Calibri"/>
              </a:rPr>
              <a:t>T</a:t>
            </a:r>
            <a:r>
              <a:rPr sz="1400" b="1" spc="-10" dirty="0">
                <a:solidFill>
                  <a:srgbClr val="7E7E7E"/>
                </a:solidFill>
                <a:latin typeface="Calibri"/>
                <a:cs typeface="Calibri"/>
              </a:rPr>
              <a:t>y</a:t>
            </a:r>
            <a:r>
              <a:rPr sz="1400" b="1" dirty="0">
                <a:solidFill>
                  <a:srgbClr val="7E7E7E"/>
                </a:solidFill>
                <a:latin typeface="Calibri"/>
                <a:cs typeface="Calibri"/>
              </a:rPr>
              <a:t>pes</a:t>
            </a:r>
            <a:endParaRPr sz="1400">
              <a:latin typeface="Calibri"/>
              <a:cs typeface="Calibri"/>
            </a:endParaRPr>
          </a:p>
          <a:p>
            <a:pPr marL="241300" lvl="1" indent="-114300">
              <a:lnSpc>
                <a:spcPct val="100000"/>
              </a:lnSpc>
              <a:spcBef>
                <a:spcPts val="120"/>
              </a:spcBef>
              <a:buClr>
                <a:srgbClr val="7E7E7E"/>
              </a:buClr>
              <a:buFont typeface="Calibri"/>
              <a:buChar char="•"/>
              <a:tabLst>
                <a:tab pos="241935" algn="l"/>
              </a:tabLst>
            </a:pPr>
            <a:r>
              <a:rPr sz="1400" spc="-85" dirty="0">
                <a:solidFill>
                  <a:srgbClr val="7E7E7E"/>
                </a:solidFill>
                <a:latin typeface="Calibri"/>
                <a:cs typeface="Calibri"/>
              </a:rPr>
              <a:t>T</a:t>
            </a:r>
            <a:r>
              <a:rPr sz="1400" spc="-25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d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itio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al</a:t>
            </a:r>
            <a:r>
              <a:rPr sz="14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al</a:t>
            </a:r>
            <a:r>
              <a:rPr sz="1400" spc="5" dirty="0">
                <a:solidFill>
                  <a:srgbClr val="7E7E7E"/>
                </a:solidFill>
                <a:latin typeface="Calibri"/>
                <a:cs typeface="Calibri"/>
              </a:rPr>
              <a:t>y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ti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10"/>
              </a:spcBef>
              <a:buClr>
                <a:srgbClr val="7E7E7E"/>
              </a:buClr>
              <a:buFont typeface="Calibri"/>
              <a:buChar char="•"/>
              <a:tabLst>
                <a:tab pos="356235" algn="l"/>
              </a:tabLst>
            </a:pP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B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u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sines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s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I</a:t>
            </a:r>
            <a:r>
              <a:rPr sz="1400" spc="-20" dirty="0">
                <a:solidFill>
                  <a:srgbClr val="7E7E7E"/>
                </a:solidFill>
                <a:latin typeface="Calibri"/>
                <a:cs typeface="Calibri"/>
              </a:rPr>
              <a:t>n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elli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g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nc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 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(BI)</a:t>
            </a:r>
            <a:endParaRPr sz="1400">
              <a:latin typeface="Calibri"/>
              <a:cs typeface="Calibri"/>
            </a:endParaRPr>
          </a:p>
          <a:p>
            <a:pPr marL="355600" marR="5080" lvl="2" indent="-114300">
              <a:lnSpc>
                <a:spcPts val="1540"/>
              </a:lnSpc>
              <a:spcBef>
                <a:spcPts val="285"/>
              </a:spcBef>
              <a:buClr>
                <a:srgbClr val="7E7E7E"/>
              </a:buClr>
              <a:buFont typeface="Calibri"/>
              <a:buChar char="•"/>
              <a:tabLst>
                <a:tab pos="356235" algn="l"/>
              </a:tabLst>
            </a:pP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Lin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140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Anal</a:t>
            </a:r>
            <a:r>
              <a:rPr sz="1400" spc="5" dirty="0">
                <a:solidFill>
                  <a:srgbClr val="7E7E7E"/>
                </a:solidFill>
                <a:latin typeface="Calibri"/>
                <a:cs typeface="Calibri"/>
              </a:rPr>
              <a:t>y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ti</a:t>
            </a:r>
            <a:r>
              <a:rPr sz="1400" spc="-20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al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P</a:t>
            </a:r>
            <a:r>
              <a:rPr sz="1400" spc="-25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oces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sing 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(O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LAP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)</a:t>
            </a:r>
            <a:endParaRPr sz="1400">
              <a:latin typeface="Calibri"/>
              <a:cs typeface="Calibri"/>
            </a:endParaRPr>
          </a:p>
          <a:p>
            <a:pPr marL="241300" lvl="1" indent="-114300">
              <a:lnSpc>
                <a:spcPct val="100000"/>
              </a:lnSpc>
              <a:spcBef>
                <a:spcPts val="90"/>
              </a:spcBef>
              <a:buClr>
                <a:srgbClr val="7E7E7E"/>
              </a:buClr>
              <a:buFont typeface="Calibri"/>
              <a:buChar char="•"/>
              <a:tabLst>
                <a:tab pos="241935" algn="l"/>
              </a:tabLst>
            </a:pP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Ad</a:t>
            </a:r>
            <a:r>
              <a:rPr sz="1400" spc="-30" dirty="0">
                <a:solidFill>
                  <a:srgbClr val="7E7E7E"/>
                </a:solidFill>
                <a:latin typeface="Calibri"/>
                <a:cs typeface="Calibri"/>
              </a:rPr>
              <a:t>v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nc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ed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Anal</a:t>
            </a:r>
            <a:r>
              <a:rPr sz="1400" spc="5" dirty="0">
                <a:solidFill>
                  <a:srgbClr val="7E7E7E"/>
                </a:solidFill>
                <a:latin typeface="Calibri"/>
                <a:cs typeface="Calibri"/>
              </a:rPr>
              <a:t>y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ti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05"/>
              </a:spcBef>
              <a:buClr>
                <a:srgbClr val="7E7E7E"/>
              </a:buClr>
              <a:buFont typeface="Calibri"/>
              <a:buChar char="•"/>
              <a:tabLst>
                <a:tab pos="356235" algn="l"/>
              </a:tabLst>
            </a:pP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Artificial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I</a:t>
            </a:r>
            <a:r>
              <a:rPr sz="1400" spc="-20" dirty="0">
                <a:solidFill>
                  <a:srgbClr val="7E7E7E"/>
                </a:solidFill>
                <a:latin typeface="Calibri"/>
                <a:cs typeface="Calibri"/>
              </a:rPr>
              <a:t>n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elli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g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nc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20"/>
              </a:spcBef>
              <a:buClr>
                <a:srgbClr val="7E7E7E"/>
              </a:buClr>
              <a:buFont typeface="Calibri"/>
              <a:buChar char="•"/>
              <a:tabLst>
                <a:tab pos="356235" algn="l"/>
              </a:tabLst>
            </a:pP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D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at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4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Mi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ing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05"/>
              </a:spcBef>
              <a:buClr>
                <a:srgbClr val="7E7E7E"/>
              </a:buClr>
              <a:buFont typeface="Calibri"/>
              <a:buChar char="•"/>
              <a:tabLst>
                <a:tab pos="356235" algn="l"/>
              </a:tabLst>
            </a:pP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Ma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ch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ine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 Le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arni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602985" y="907541"/>
            <a:ext cx="3541395" cy="922019"/>
          </a:xfrm>
          <a:custGeom>
            <a:avLst/>
            <a:gdLst/>
            <a:ahLst/>
            <a:cxnLst/>
            <a:rect l="l" t="t" r="r" b="b"/>
            <a:pathLst>
              <a:path w="3541395" h="922019">
                <a:moveTo>
                  <a:pt x="0" y="922019"/>
                </a:moveTo>
                <a:lnTo>
                  <a:pt x="3541013" y="922019"/>
                </a:lnTo>
                <a:lnTo>
                  <a:pt x="3541013" y="0"/>
                </a:lnTo>
                <a:lnTo>
                  <a:pt x="0" y="0"/>
                </a:lnTo>
                <a:lnTo>
                  <a:pt x="0" y="92201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602985" y="1829561"/>
            <a:ext cx="3541395" cy="0"/>
          </a:xfrm>
          <a:custGeom>
            <a:avLst/>
            <a:gdLst/>
            <a:ahLst/>
            <a:cxnLst/>
            <a:rect l="l" t="t" r="r" b="b"/>
            <a:pathLst>
              <a:path w="3541395">
                <a:moveTo>
                  <a:pt x="0" y="0"/>
                </a:moveTo>
                <a:lnTo>
                  <a:pt x="3541013" y="0"/>
                </a:lnTo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02985" y="907541"/>
            <a:ext cx="3541395" cy="922019"/>
          </a:xfrm>
          <a:custGeom>
            <a:avLst/>
            <a:gdLst/>
            <a:ahLst/>
            <a:cxnLst/>
            <a:rect l="l" t="t" r="r" b="b"/>
            <a:pathLst>
              <a:path w="3541395" h="922019">
                <a:moveTo>
                  <a:pt x="3541013" y="0"/>
                </a:moveTo>
                <a:lnTo>
                  <a:pt x="0" y="0"/>
                </a:lnTo>
                <a:lnTo>
                  <a:pt x="0" y="922019"/>
                </a:lnTo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53278" y="1863089"/>
            <a:ext cx="3491229" cy="4546600"/>
          </a:xfrm>
          <a:custGeom>
            <a:avLst/>
            <a:gdLst/>
            <a:ahLst/>
            <a:cxnLst/>
            <a:rect l="l" t="t" r="r" b="b"/>
            <a:pathLst>
              <a:path w="3491229" h="4546600">
                <a:moveTo>
                  <a:pt x="0" y="4546091"/>
                </a:moveTo>
                <a:lnTo>
                  <a:pt x="3490722" y="4546091"/>
                </a:lnTo>
                <a:lnTo>
                  <a:pt x="3490722" y="0"/>
                </a:lnTo>
                <a:lnTo>
                  <a:pt x="0" y="0"/>
                </a:lnTo>
                <a:lnTo>
                  <a:pt x="0" y="4546091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653278" y="6409182"/>
            <a:ext cx="3491229" cy="0"/>
          </a:xfrm>
          <a:custGeom>
            <a:avLst/>
            <a:gdLst/>
            <a:ahLst/>
            <a:cxnLst/>
            <a:rect l="l" t="t" r="r" b="b"/>
            <a:pathLst>
              <a:path w="3491229">
                <a:moveTo>
                  <a:pt x="0" y="0"/>
                </a:moveTo>
                <a:lnTo>
                  <a:pt x="3490722" y="0"/>
                </a:lnTo>
              </a:path>
            </a:pathLst>
          </a:custGeom>
          <a:ln w="25908">
            <a:solidFill>
              <a:srgbClr val="E8D0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653278" y="1863089"/>
            <a:ext cx="3491229" cy="4546600"/>
          </a:xfrm>
          <a:custGeom>
            <a:avLst/>
            <a:gdLst/>
            <a:ahLst/>
            <a:cxnLst/>
            <a:rect l="l" t="t" r="r" b="b"/>
            <a:pathLst>
              <a:path w="3491229" h="4546600">
                <a:moveTo>
                  <a:pt x="3490722" y="0"/>
                </a:moveTo>
                <a:lnTo>
                  <a:pt x="0" y="0"/>
                </a:lnTo>
                <a:lnTo>
                  <a:pt x="0" y="4546091"/>
                </a:lnTo>
              </a:path>
            </a:pathLst>
          </a:custGeom>
          <a:ln w="25908">
            <a:solidFill>
              <a:srgbClr val="E8D0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2025">
              <a:lnSpc>
                <a:spcPct val="100000"/>
              </a:lnSpc>
            </a:pPr>
            <a:r>
              <a:rPr spc="-10" dirty="0">
                <a:solidFill>
                  <a:srgbClr val="F1F1F1"/>
                </a:solidFill>
              </a:rPr>
              <a:t>Big</a:t>
            </a:r>
            <a:r>
              <a:rPr spc="-5" dirty="0">
                <a:solidFill>
                  <a:srgbClr val="F1F1F1"/>
                </a:solidFill>
              </a:rPr>
              <a:t> </a:t>
            </a:r>
            <a:r>
              <a:rPr dirty="0">
                <a:solidFill>
                  <a:srgbClr val="F1F1F1"/>
                </a:solidFill>
              </a:rPr>
              <a:t>D</a:t>
            </a:r>
            <a:r>
              <a:rPr spc="-25" dirty="0">
                <a:solidFill>
                  <a:srgbClr val="F1F1F1"/>
                </a:solidFill>
              </a:rPr>
              <a:t>at</a:t>
            </a:r>
            <a:r>
              <a:rPr spc="-10" dirty="0">
                <a:solidFill>
                  <a:srgbClr val="F1F1F1"/>
                </a:solidFill>
              </a:rPr>
              <a:t>a </a:t>
            </a:r>
            <a:r>
              <a:rPr spc="-15" dirty="0">
                <a:solidFill>
                  <a:srgbClr val="F1F1F1"/>
                </a:solidFill>
              </a:rPr>
              <a:t>A</a:t>
            </a:r>
            <a:r>
              <a:rPr spc="-5" dirty="0">
                <a:solidFill>
                  <a:srgbClr val="F1F1F1"/>
                </a:solidFill>
              </a:rPr>
              <a:t>n</a:t>
            </a:r>
            <a:r>
              <a:rPr spc="-10" dirty="0">
                <a:solidFill>
                  <a:srgbClr val="F1F1F1"/>
                </a:solidFill>
              </a:rPr>
              <a:t>al</a:t>
            </a:r>
            <a:r>
              <a:rPr spc="-5" dirty="0">
                <a:solidFill>
                  <a:srgbClr val="F1F1F1"/>
                </a:solidFill>
              </a:rPr>
              <a:t>y</a:t>
            </a:r>
            <a:r>
              <a:rPr spc="-10" dirty="0">
                <a:solidFill>
                  <a:srgbClr val="F1F1F1"/>
                </a:solidFill>
              </a:rPr>
              <a:t>tics</a:t>
            </a:r>
          </a:p>
          <a:p>
            <a:pPr>
              <a:lnSpc>
                <a:spcPct val="100000"/>
              </a:lnSpc>
            </a:pPr>
            <a:endParaRPr spc="-10" dirty="0">
              <a:solidFill>
                <a:srgbClr val="F1F1F1"/>
              </a:solidFill>
            </a:endParaRPr>
          </a:p>
          <a:p>
            <a:pPr marL="127000" indent="-114300">
              <a:lnSpc>
                <a:spcPct val="100000"/>
              </a:lnSpc>
              <a:spcBef>
                <a:spcPts val="1300"/>
              </a:spcBef>
              <a:buClr>
                <a:srgbClr val="7E7E7E"/>
              </a:buClr>
              <a:buFont typeface="Calibri"/>
              <a:buChar char="•"/>
              <a:tabLst>
                <a:tab pos="127000" algn="l"/>
              </a:tabLst>
            </a:pPr>
            <a:r>
              <a:rPr sz="1400" dirty="0">
                <a:solidFill>
                  <a:srgbClr val="7E7E7E"/>
                </a:solidFill>
              </a:rPr>
              <a:t>Concept</a:t>
            </a:r>
            <a:endParaRPr sz="1400"/>
          </a:p>
          <a:p>
            <a:pPr marL="127000" indent="-114300">
              <a:lnSpc>
                <a:spcPct val="100000"/>
              </a:lnSpc>
              <a:spcBef>
                <a:spcPts val="105"/>
              </a:spcBef>
              <a:buClr>
                <a:srgbClr val="7E7E7E"/>
              </a:buClr>
              <a:buFont typeface="Calibri"/>
              <a:buChar char="•"/>
              <a:tabLst>
                <a:tab pos="127000" algn="l"/>
              </a:tabLst>
            </a:pPr>
            <a:r>
              <a:rPr sz="1400" spc="-25" dirty="0">
                <a:solidFill>
                  <a:srgbClr val="7E7E7E"/>
                </a:solidFill>
              </a:rPr>
              <a:t>R</a:t>
            </a:r>
            <a:r>
              <a:rPr sz="1400" dirty="0">
                <a:solidFill>
                  <a:srgbClr val="7E7E7E"/>
                </a:solidFill>
              </a:rPr>
              <a:t>ole</a:t>
            </a:r>
            <a:endParaRPr sz="1400"/>
          </a:p>
          <a:p>
            <a:pPr marL="127000" indent="-114300">
              <a:lnSpc>
                <a:spcPct val="100000"/>
              </a:lnSpc>
              <a:spcBef>
                <a:spcPts val="120"/>
              </a:spcBef>
              <a:buClr>
                <a:srgbClr val="7E7E7E"/>
              </a:buClr>
              <a:buFont typeface="Calibri"/>
              <a:buChar char="•"/>
              <a:tabLst>
                <a:tab pos="127000" algn="l"/>
              </a:tabLst>
            </a:pPr>
            <a:r>
              <a:rPr sz="1400" dirty="0">
                <a:solidFill>
                  <a:srgbClr val="7E7E7E"/>
                </a:solidFill>
              </a:rPr>
              <a:t>As</a:t>
            </a:r>
            <a:r>
              <a:rPr sz="1400" spc="-5" dirty="0">
                <a:solidFill>
                  <a:srgbClr val="7E7E7E"/>
                </a:solidFill>
              </a:rPr>
              <a:t> </a:t>
            </a:r>
            <a:r>
              <a:rPr sz="1400" dirty="0">
                <a:solidFill>
                  <a:srgbClr val="7E7E7E"/>
                </a:solidFill>
              </a:rPr>
              <a:t>a</a:t>
            </a:r>
            <a:r>
              <a:rPr sz="1400" spc="-5" dirty="0">
                <a:solidFill>
                  <a:srgbClr val="7E7E7E"/>
                </a:solidFill>
              </a:rPr>
              <a:t> fi</a:t>
            </a:r>
            <a:r>
              <a:rPr sz="1400" dirty="0">
                <a:solidFill>
                  <a:srgbClr val="7E7E7E"/>
                </a:solidFill>
              </a:rPr>
              <a:t>eld</a:t>
            </a:r>
            <a:endParaRPr sz="1400"/>
          </a:p>
          <a:p>
            <a:pPr marL="127000" indent="-114300">
              <a:lnSpc>
                <a:spcPct val="100000"/>
              </a:lnSpc>
              <a:spcBef>
                <a:spcPts val="105"/>
              </a:spcBef>
              <a:buClr>
                <a:srgbClr val="7E7E7E"/>
              </a:buClr>
              <a:buFont typeface="Calibri"/>
              <a:buChar char="•"/>
              <a:tabLst>
                <a:tab pos="127000" algn="l"/>
              </a:tabLst>
            </a:pPr>
            <a:r>
              <a:rPr sz="1400" spc="-120" dirty="0">
                <a:solidFill>
                  <a:srgbClr val="7E7E7E"/>
                </a:solidFill>
              </a:rPr>
              <a:t>T</a:t>
            </a:r>
            <a:r>
              <a:rPr sz="1400" spc="-5" dirty="0">
                <a:solidFill>
                  <a:srgbClr val="7E7E7E"/>
                </a:solidFill>
              </a:rPr>
              <a:t>ec</a:t>
            </a:r>
            <a:r>
              <a:rPr sz="1400" dirty="0">
                <a:solidFill>
                  <a:srgbClr val="7E7E7E"/>
                </a:solidFill>
              </a:rPr>
              <a:t>hni</a:t>
            </a:r>
            <a:r>
              <a:rPr sz="1400" spc="-15" dirty="0">
                <a:solidFill>
                  <a:srgbClr val="7E7E7E"/>
                </a:solidFill>
              </a:rPr>
              <a:t>c</a:t>
            </a:r>
            <a:r>
              <a:rPr sz="1400" dirty="0">
                <a:solidFill>
                  <a:srgbClr val="7E7E7E"/>
                </a:solidFill>
              </a:rPr>
              <a:t>ally</a:t>
            </a:r>
            <a:endParaRPr sz="1400"/>
          </a:p>
          <a:p>
            <a:pPr marL="127000" indent="-114300">
              <a:lnSpc>
                <a:spcPct val="100000"/>
              </a:lnSpc>
              <a:spcBef>
                <a:spcPts val="120"/>
              </a:spcBef>
              <a:buClr>
                <a:srgbClr val="7E7E7E"/>
              </a:buClr>
              <a:buFont typeface="Calibri"/>
              <a:buChar char="•"/>
              <a:tabLst>
                <a:tab pos="127000" algn="l"/>
              </a:tabLst>
            </a:pPr>
            <a:r>
              <a:rPr sz="1400" dirty="0">
                <a:solidFill>
                  <a:srgbClr val="7E7E7E"/>
                </a:solidFill>
              </a:rPr>
              <a:t>Big</a:t>
            </a:r>
            <a:r>
              <a:rPr sz="1400" spc="-10" dirty="0">
                <a:solidFill>
                  <a:srgbClr val="7E7E7E"/>
                </a:solidFill>
              </a:rPr>
              <a:t> </a:t>
            </a:r>
            <a:r>
              <a:rPr sz="1400" spc="-5" dirty="0">
                <a:solidFill>
                  <a:srgbClr val="7E7E7E"/>
                </a:solidFill>
              </a:rPr>
              <a:t>D</a:t>
            </a:r>
            <a:r>
              <a:rPr sz="1400" spc="-10" dirty="0">
                <a:solidFill>
                  <a:srgbClr val="7E7E7E"/>
                </a:solidFill>
              </a:rPr>
              <a:t>at</a:t>
            </a:r>
            <a:r>
              <a:rPr sz="1400" dirty="0">
                <a:solidFill>
                  <a:srgbClr val="7E7E7E"/>
                </a:solidFill>
              </a:rPr>
              <a:t>a</a:t>
            </a:r>
            <a:r>
              <a:rPr sz="1400" spc="-30" dirty="0">
                <a:solidFill>
                  <a:srgbClr val="7E7E7E"/>
                </a:solidFill>
              </a:rPr>
              <a:t> </a:t>
            </a:r>
            <a:r>
              <a:rPr sz="1400" dirty="0">
                <a:solidFill>
                  <a:srgbClr val="7E7E7E"/>
                </a:solidFill>
              </a:rPr>
              <a:t>An</a:t>
            </a:r>
            <a:r>
              <a:rPr sz="1400" spc="5" dirty="0">
                <a:solidFill>
                  <a:srgbClr val="7E7E7E"/>
                </a:solidFill>
              </a:rPr>
              <a:t>a</a:t>
            </a:r>
            <a:r>
              <a:rPr sz="1400" dirty="0">
                <a:solidFill>
                  <a:srgbClr val="7E7E7E"/>
                </a:solidFill>
              </a:rPr>
              <a:t>l</a:t>
            </a:r>
            <a:r>
              <a:rPr sz="1400" spc="5" dirty="0">
                <a:solidFill>
                  <a:srgbClr val="7E7E7E"/>
                </a:solidFill>
              </a:rPr>
              <a:t>y</a:t>
            </a:r>
            <a:r>
              <a:rPr sz="1400" dirty="0">
                <a:solidFill>
                  <a:srgbClr val="7E7E7E"/>
                </a:solidFill>
              </a:rPr>
              <a:t>tics</a:t>
            </a:r>
            <a:r>
              <a:rPr sz="1400" spc="-30" dirty="0">
                <a:solidFill>
                  <a:srgbClr val="7E7E7E"/>
                </a:solidFill>
              </a:rPr>
              <a:t> </a:t>
            </a:r>
            <a:r>
              <a:rPr sz="1400" spc="-10" dirty="0">
                <a:solidFill>
                  <a:srgbClr val="7E7E7E"/>
                </a:solidFill>
              </a:rPr>
              <a:t>L</a:t>
            </a:r>
            <a:r>
              <a:rPr sz="1400" dirty="0">
                <a:solidFill>
                  <a:srgbClr val="7E7E7E"/>
                </a:solidFill>
              </a:rPr>
              <a:t>i</a:t>
            </a:r>
            <a:r>
              <a:rPr sz="1400" spc="-25" dirty="0">
                <a:solidFill>
                  <a:srgbClr val="7E7E7E"/>
                </a:solidFill>
              </a:rPr>
              <a:t>f</a:t>
            </a:r>
            <a:r>
              <a:rPr sz="1400" dirty="0">
                <a:solidFill>
                  <a:srgbClr val="7E7E7E"/>
                </a:solidFill>
              </a:rPr>
              <a:t>e </a:t>
            </a:r>
            <a:r>
              <a:rPr sz="1400" spc="-5" dirty="0">
                <a:solidFill>
                  <a:srgbClr val="7E7E7E"/>
                </a:solidFill>
              </a:rPr>
              <a:t>C</a:t>
            </a:r>
            <a:r>
              <a:rPr sz="1400" spc="-20" dirty="0">
                <a:solidFill>
                  <a:srgbClr val="7E7E7E"/>
                </a:solidFill>
              </a:rPr>
              <a:t>y</a:t>
            </a:r>
            <a:r>
              <a:rPr sz="1400" spc="-5" dirty="0">
                <a:solidFill>
                  <a:srgbClr val="7E7E7E"/>
                </a:solidFill>
              </a:rPr>
              <a:t>cle</a:t>
            </a:r>
            <a:endParaRPr sz="1400"/>
          </a:p>
          <a:p>
            <a:pPr marL="241300" lvl="1" indent="-114300">
              <a:lnSpc>
                <a:spcPct val="100000"/>
              </a:lnSpc>
              <a:spcBef>
                <a:spcPts val="120"/>
              </a:spcBef>
              <a:buClr>
                <a:srgbClr val="7E7E7E"/>
              </a:buClr>
              <a:buFont typeface="Calibri"/>
              <a:buChar char="•"/>
              <a:tabLst>
                <a:tab pos="241300" algn="l"/>
              </a:tabLst>
            </a:pP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D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400" spc="-20" dirty="0">
                <a:solidFill>
                  <a:srgbClr val="7E7E7E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4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P</a:t>
            </a:r>
            <a:r>
              <a:rPr sz="1400" spc="-25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oc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ss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i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g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10"/>
              </a:spcBef>
              <a:buClr>
                <a:srgbClr val="7E7E7E"/>
              </a:buClr>
              <a:buFont typeface="Calibri"/>
              <a:buChar char="•"/>
              <a:tabLst>
                <a:tab pos="355600" algn="l"/>
              </a:tabLst>
            </a:pP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Ha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do</a:t>
            </a:r>
            <a:r>
              <a:rPr sz="1400" spc="5" dirty="0">
                <a:solidFill>
                  <a:srgbClr val="7E7E7E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p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20"/>
              </a:spcBef>
              <a:buClr>
                <a:srgbClr val="7E7E7E"/>
              </a:buClr>
              <a:buFont typeface="Calibri"/>
              <a:buChar char="•"/>
              <a:tabLst>
                <a:tab pos="355600" algn="l"/>
              </a:tabLst>
            </a:pP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Ma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p</a:t>
            </a:r>
            <a:r>
              <a:rPr sz="1400" spc="-20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duc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  <a:p>
            <a:pPr marL="241300" lvl="1" indent="-114300">
              <a:lnSpc>
                <a:spcPct val="100000"/>
              </a:lnSpc>
              <a:spcBef>
                <a:spcPts val="105"/>
              </a:spcBef>
              <a:buClr>
                <a:srgbClr val="7E7E7E"/>
              </a:buClr>
              <a:buFont typeface="Calibri"/>
              <a:buChar char="•"/>
              <a:tabLst>
                <a:tab pos="241300" algn="l"/>
              </a:tabLst>
            </a:pP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D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at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4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Quality</a:t>
            </a:r>
            <a:endParaRPr sz="1400">
              <a:latin typeface="Calibri"/>
              <a:cs typeface="Calibri"/>
            </a:endParaRPr>
          </a:p>
          <a:p>
            <a:pPr marL="127000" indent="-114300">
              <a:lnSpc>
                <a:spcPct val="100000"/>
              </a:lnSpc>
              <a:spcBef>
                <a:spcPts val="120"/>
              </a:spcBef>
              <a:buClr>
                <a:srgbClr val="7E7E7E"/>
              </a:buClr>
              <a:buFont typeface="Calibri"/>
              <a:buChar char="•"/>
              <a:tabLst>
                <a:tab pos="127000" algn="l"/>
              </a:tabLst>
            </a:pPr>
            <a:r>
              <a:rPr sz="1400" dirty="0">
                <a:solidFill>
                  <a:srgbClr val="7E7E7E"/>
                </a:solidFill>
              </a:rPr>
              <a:t>Big</a:t>
            </a:r>
            <a:r>
              <a:rPr sz="1400" spc="-10" dirty="0">
                <a:solidFill>
                  <a:srgbClr val="7E7E7E"/>
                </a:solidFill>
              </a:rPr>
              <a:t> </a:t>
            </a:r>
            <a:r>
              <a:rPr sz="1400" spc="-5" dirty="0">
                <a:solidFill>
                  <a:srgbClr val="7E7E7E"/>
                </a:solidFill>
              </a:rPr>
              <a:t>D</a:t>
            </a:r>
            <a:r>
              <a:rPr sz="1400" spc="-10" dirty="0">
                <a:solidFill>
                  <a:srgbClr val="7E7E7E"/>
                </a:solidFill>
              </a:rPr>
              <a:t>at</a:t>
            </a:r>
            <a:r>
              <a:rPr sz="1400" dirty="0">
                <a:solidFill>
                  <a:srgbClr val="7E7E7E"/>
                </a:solidFill>
              </a:rPr>
              <a:t>a</a:t>
            </a:r>
            <a:r>
              <a:rPr sz="1400" spc="-30" dirty="0">
                <a:solidFill>
                  <a:srgbClr val="7E7E7E"/>
                </a:solidFill>
              </a:rPr>
              <a:t> </a:t>
            </a:r>
            <a:r>
              <a:rPr sz="1400" dirty="0">
                <a:solidFill>
                  <a:srgbClr val="7E7E7E"/>
                </a:solidFill>
              </a:rPr>
              <a:t>An</a:t>
            </a:r>
            <a:r>
              <a:rPr sz="1400" spc="5" dirty="0">
                <a:solidFill>
                  <a:srgbClr val="7E7E7E"/>
                </a:solidFill>
              </a:rPr>
              <a:t>a</a:t>
            </a:r>
            <a:r>
              <a:rPr sz="1400" dirty="0">
                <a:solidFill>
                  <a:srgbClr val="7E7E7E"/>
                </a:solidFill>
              </a:rPr>
              <a:t>l</a:t>
            </a:r>
            <a:r>
              <a:rPr sz="1400" spc="5" dirty="0">
                <a:solidFill>
                  <a:srgbClr val="7E7E7E"/>
                </a:solidFill>
              </a:rPr>
              <a:t>y</a:t>
            </a:r>
            <a:r>
              <a:rPr sz="1400" dirty="0">
                <a:solidFill>
                  <a:srgbClr val="7E7E7E"/>
                </a:solidFill>
              </a:rPr>
              <a:t>tics</a:t>
            </a:r>
            <a:r>
              <a:rPr sz="1400" spc="-30" dirty="0">
                <a:solidFill>
                  <a:srgbClr val="7E7E7E"/>
                </a:solidFill>
              </a:rPr>
              <a:t> </a:t>
            </a:r>
            <a:r>
              <a:rPr sz="1400" spc="-5" dirty="0">
                <a:solidFill>
                  <a:srgbClr val="7E7E7E"/>
                </a:solidFill>
              </a:rPr>
              <a:t>P</a:t>
            </a:r>
            <a:r>
              <a:rPr sz="1400" spc="-15" dirty="0">
                <a:solidFill>
                  <a:srgbClr val="7E7E7E"/>
                </a:solidFill>
              </a:rPr>
              <a:t>r</a:t>
            </a:r>
            <a:r>
              <a:rPr sz="1400" dirty="0">
                <a:solidFill>
                  <a:srgbClr val="7E7E7E"/>
                </a:solidFill>
              </a:rPr>
              <a:t>oje</a:t>
            </a:r>
            <a:r>
              <a:rPr sz="1400" spc="-5" dirty="0">
                <a:solidFill>
                  <a:srgbClr val="7E7E7E"/>
                </a:solidFill>
              </a:rPr>
              <a:t>ct</a:t>
            </a:r>
            <a:endParaRPr sz="1400"/>
          </a:p>
          <a:p>
            <a:pPr marL="127000" indent="-114300">
              <a:lnSpc>
                <a:spcPct val="100000"/>
              </a:lnSpc>
              <a:spcBef>
                <a:spcPts val="105"/>
              </a:spcBef>
              <a:buClr>
                <a:srgbClr val="7E7E7E"/>
              </a:buClr>
              <a:buFont typeface="Calibri"/>
              <a:buChar char="•"/>
              <a:tabLst>
                <a:tab pos="127000" algn="l"/>
              </a:tabLst>
            </a:pPr>
            <a:r>
              <a:rPr sz="1400" spc="-120" dirty="0">
                <a:solidFill>
                  <a:srgbClr val="7E7E7E"/>
                </a:solidFill>
              </a:rPr>
              <a:t>T</a:t>
            </a:r>
            <a:r>
              <a:rPr sz="1400" spc="-5" dirty="0">
                <a:solidFill>
                  <a:srgbClr val="7E7E7E"/>
                </a:solidFill>
              </a:rPr>
              <a:t>echnologi</a:t>
            </a:r>
            <a:r>
              <a:rPr sz="1400" spc="-10" dirty="0">
                <a:solidFill>
                  <a:srgbClr val="7E7E7E"/>
                </a:solidFill>
              </a:rPr>
              <a:t>c</a:t>
            </a:r>
            <a:r>
              <a:rPr sz="1400" dirty="0">
                <a:solidFill>
                  <a:srgbClr val="7E7E7E"/>
                </a:solidFill>
              </a:rPr>
              <a:t>al</a:t>
            </a:r>
            <a:r>
              <a:rPr sz="1400" spc="-35" dirty="0">
                <a:solidFill>
                  <a:srgbClr val="7E7E7E"/>
                </a:solidFill>
              </a:rPr>
              <a:t> </a:t>
            </a:r>
            <a:r>
              <a:rPr sz="1400" dirty="0">
                <a:solidFill>
                  <a:srgbClr val="7E7E7E"/>
                </a:solidFill>
              </a:rPr>
              <a:t>and </a:t>
            </a:r>
            <a:r>
              <a:rPr sz="1400" spc="-10" dirty="0">
                <a:solidFill>
                  <a:srgbClr val="7E7E7E"/>
                </a:solidFill>
              </a:rPr>
              <a:t>S</a:t>
            </a:r>
            <a:r>
              <a:rPr sz="1400" dirty="0">
                <a:solidFill>
                  <a:srgbClr val="7E7E7E"/>
                </a:solidFill>
              </a:rPr>
              <a:t>ocial</a:t>
            </a:r>
            <a:r>
              <a:rPr sz="1400" spc="-15" dirty="0">
                <a:solidFill>
                  <a:srgbClr val="7E7E7E"/>
                </a:solidFill>
              </a:rPr>
              <a:t> </a:t>
            </a:r>
            <a:r>
              <a:rPr sz="1400" spc="-10" dirty="0">
                <a:solidFill>
                  <a:srgbClr val="7E7E7E"/>
                </a:solidFill>
              </a:rPr>
              <a:t>M</a:t>
            </a:r>
            <a:r>
              <a:rPr sz="1400" dirty="0">
                <a:solidFill>
                  <a:srgbClr val="7E7E7E"/>
                </a:solidFill>
              </a:rPr>
              <a:t>u</a:t>
            </a:r>
            <a:r>
              <a:rPr sz="1400" spc="-10" dirty="0">
                <a:solidFill>
                  <a:srgbClr val="7E7E7E"/>
                </a:solidFill>
              </a:rPr>
              <a:t>t</a:t>
            </a:r>
            <a:r>
              <a:rPr sz="1400" spc="-15" dirty="0">
                <a:solidFill>
                  <a:srgbClr val="7E7E7E"/>
                </a:solidFill>
              </a:rPr>
              <a:t>a</a:t>
            </a:r>
            <a:r>
              <a:rPr sz="1400" dirty="0">
                <a:solidFill>
                  <a:srgbClr val="7E7E7E"/>
                </a:solidFill>
              </a:rPr>
              <a:t>tio</a:t>
            </a:r>
            <a:r>
              <a:rPr sz="1400" spc="-15" dirty="0">
                <a:solidFill>
                  <a:srgbClr val="7E7E7E"/>
                </a:solidFill>
              </a:rPr>
              <a:t>n</a:t>
            </a:r>
            <a:r>
              <a:rPr sz="1400" dirty="0">
                <a:solidFill>
                  <a:srgbClr val="7E7E7E"/>
                </a:solidFill>
              </a:rPr>
              <a:t>s</a:t>
            </a:r>
            <a:endParaRPr sz="1400"/>
          </a:p>
          <a:p>
            <a:pPr marL="127000" indent="-114300">
              <a:lnSpc>
                <a:spcPct val="100000"/>
              </a:lnSpc>
              <a:spcBef>
                <a:spcPts val="120"/>
              </a:spcBef>
              <a:buClr>
                <a:srgbClr val="7E7E7E"/>
              </a:buClr>
              <a:buFont typeface="Calibri"/>
              <a:buChar char="•"/>
              <a:tabLst>
                <a:tab pos="127000" algn="l"/>
              </a:tabLst>
            </a:pPr>
            <a:r>
              <a:rPr sz="1400" dirty="0">
                <a:solidFill>
                  <a:srgbClr val="7E7E7E"/>
                </a:solidFill>
              </a:rPr>
              <a:t>In</a:t>
            </a:r>
            <a:r>
              <a:rPr sz="1400" spc="-5" dirty="0">
                <a:solidFill>
                  <a:srgbClr val="7E7E7E"/>
                </a:solidFill>
              </a:rPr>
              <a:t> </a:t>
            </a:r>
            <a:r>
              <a:rPr sz="1400" dirty="0">
                <a:solidFill>
                  <a:srgbClr val="7E7E7E"/>
                </a:solidFill>
              </a:rPr>
              <a:t>Mana</a:t>
            </a:r>
            <a:r>
              <a:rPr sz="1400" spc="-15" dirty="0">
                <a:solidFill>
                  <a:srgbClr val="7E7E7E"/>
                </a:solidFill>
              </a:rPr>
              <a:t>g</a:t>
            </a:r>
            <a:r>
              <a:rPr sz="1400" spc="-5" dirty="0">
                <a:solidFill>
                  <a:srgbClr val="7E7E7E"/>
                </a:solidFill>
              </a:rPr>
              <a:t>eme</a:t>
            </a:r>
            <a:r>
              <a:rPr sz="1400" spc="-10" dirty="0">
                <a:solidFill>
                  <a:srgbClr val="7E7E7E"/>
                </a:solidFill>
              </a:rPr>
              <a:t>n</a:t>
            </a:r>
            <a:r>
              <a:rPr sz="1400" dirty="0">
                <a:solidFill>
                  <a:srgbClr val="7E7E7E"/>
                </a:solidFill>
              </a:rPr>
              <a:t>t</a:t>
            </a:r>
            <a:endParaRPr sz="1400"/>
          </a:p>
          <a:p>
            <a:pPr marL="241300" lvl="1" indent="-114300">
              <a:lnSpc>
                <a:spcPct val="100000"/>
              </a:lnSpc>
              <a:spcBef>
                <a:spcPts val="105"/>
              </a:spcBef>
              <a:buClr>
                <a:srgbClr val="7E7E7E"/>
              </a:buClr>
              <a:buFont typeface="Calibri"/>
              <a:buChar char="•"/>
              <a:tabLst>
                <a:tab pos="241300" algn="l"/>
              </a:tabLst>
            </a:pP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Ap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p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li</a:t>
            </a:r>
            <a:r>
              <a:rPr sz="1400" spc="-20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tions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20"/>
              </a:spcBef>
              <a:buClr>
                <a:srgbClr val="7E7E7E"/>
              </a:buClr>
              <a:buFont typeface="Calibri"/>
              <a:buChar char="•"/>
              <a:tabLst>
                <a:tab pos="355600" algn="l"/>
              </a:tabLst>
            </a:pP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P</a:t>
            </a:r>
            <a:r>
              <a:rPr sz="1400" spc="-25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d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i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ti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v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140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Ma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g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m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1400" spc="-25" dirty="0">
                <a:solidFill>
                  <a:srgbClr val="7E7E7E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t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05"/>
              </a:spcBef>
              <a:buClr>
                <a:srgbClr val="7E7E7E"/>
              </a:buClr>
              <a:buFont typeface="Calibri"/>
              <a:buChar char="•"/>
              <a:tabLst>
                <a:tab pos="355600" algn="l"/>
              </a:tabLst>
            </a:pP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P</a:t>
            </a:r>
            <a:r>
              <a:rPr sz="1400" spc="-25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d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i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tion</a:t>
            </a:r>
            <a:r>
              <a:rPr sz="140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in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U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ns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tr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uc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t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u</a:t>
            </a:r>
            <a:r>
              <a:rPr sz="1400" spc="-25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ed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B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P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M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20"/>
              </a:spcBef>
              <a:buClr>
                <a:srgbClr val="7E7E7E"/>
              </a:buClr>
              <a:buFont typeface="Calibri"/>
              <a:buChar char="•"/>
              <a:tabLst>
                <a:tab pos="355600" algn="l"/>
              </a:tabLst>
            </a:pP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Mar</a:t>
            </a:r>
            <a:r>
              <a:rPr sz="1400" spc="-50" dirty="0">
                <a:solidFill>
                  <a:srgbClr val="7E7E7E"/>
                </a:solidFill>
                <a:latin typeface="Calibri"/>
                <a:cs typeface="Calibri"/>
              </a:rPr>
              <a:t>k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ti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n</a:t>
            </a:r>
            <a:r>
              <a:rPr sz="1400" spc="45" dirty="0">
                <a:solidFill>
                  <a:srgbClr val="7E7E7E"/>
                </a:solidFill>
                <a:latin typeface="Calibri"/>
                <a:cs typeface="Calibri"/>
              </a:rPr>
              <a:t>g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/Sale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s 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om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p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lian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20"/>
              </a:spcBef>
              <a:buClr>
                <a:srgbClr val="7E7E7E"/>
              </a:buClr>
              <a:buFont typeface="Calibri"/>
              <a:buChar char="•"/>
              <a:tabLst>
                <a:tab pos="355600" algn="l"/>
              </a:tabLst>
            </a:pP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Su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p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p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ly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Ch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ain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d</a:t>
            </a:r>
            <a:r>
              <a:rPr sz="1400" spc="-25" dirty="0">
                <a:solidFill>
                  <a:srgbClr val="7E7E7E"/>
                </a:solidFill>
                <a:latin typeface="Calibri"/>
                <a:cs typeface="Calibri"/>
              </a:rPr>
              <a:t>v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nc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d</a:t>
            </a:r>
            <a:r>
              <a:rPr sz="140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Risk</a:t>
            </a:r>
            <a:r>
              <a:rPr sz="14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Ma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g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m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1400" spc="-20" dirty="0">
                <a:solidFill>
                  <a:srgbClr val="7E7E7E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t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10"/>
              </a:spcBef>
              <a:buClr>
                <a:srgbClr val="7E7E7E"/>
              </a:buClr>
              <a:buFont typeface="Calibri"/>
              <a:buChar char="•"/>
              <a:tabLst>
                <a:tab pos="355600" algn="l"/>
              </a:tabLst>
            </a:pP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Su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pp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ly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 C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h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ain</a:t>
            </a:r>
            <a:r>
              <a:rPr sz="140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P</a:t>
            </a:r>
            <a:r>
              <a:rPr sz="1400" spc="-25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d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i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ti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v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 Risk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Ma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g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m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1400" spc="-25" dirty="0">
                <a:solidFill>
                  <a:srgbClr val="7E7E7E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Age</a:t>
            </a:r>
            <a:r>
              <a:rPr sz="1800" b="1" spc="-20" dirty="0">
                <a:latin typeface="Arial Narrow"/>
                <a:cs typeface="Arial Narrow"/>
              </a:rPr>
              <a:t>n</a:t>
            </a:r>
            <a:r>
              <a:rPr sz="1800" b="1" dirty="0">
                <a:latin typeface="Arial Narrow"/>
                <a:cs typeface="Arial Narrow"/>
              </a:rPr>
              <a:t>da</a:t>
            </a:r>
            <a:endParaRPr sz="18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1747" y="2919983"/>
            <a:ext cx="2430779" cy="16169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96840" y="2971800"/>
            <a:ext cx="1857756" cy="2286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13226" y="3423665"/>
            <a:ext cx="1066800" cy="609600"/>
          </a:xfrm>
          <a:custGeom>
            <a:avLst/>
            <a:gdLst/>
            <a:ahLst/>
            <a:cxnLst/>
            <a:rect l="l" t="t" r="r" b="b"/>
            <a:pathLst>
              <a:path w="1066800" h="609600">
                <a:moveTo>
                  <a:pt x="762000" y="0"/>
                </a:moveTo>
                <a:lnTo>
                  <a:pt x="762000" y="152400"/>
                </a:lnTo>
                <a:lnTo>
                  <a:pt x="0" y="152400"/>
                </a:lnTo>
                <a:lnTo>
                  <a:pt x="0" y="457200"/>
                </a:lnTo>
                <a:lnTo>
                  <a:pt x="762000" y="457200"/>
                </a:lnTo>
                <a:lnTo>
                  <a:pt x="762000" y="609600"/>
                </a:lnTo>
                <a:lnTo>
                  <a:pt x="1066800" y="304800"/>
                </a:lnTo>
                <a:lnTo>
                  <a:pt x="76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13226" y="3423665"/>
            <a:ext cx="1066800" cy="609600"/>
          </a:xfrm>
          <a:custGeom>
            <a:avLst/>
            <a:gdLst/>
            <a:ahLst/>
            <a:cxnLst/>
            <a:rect l="l" t="t" r="r" b="b"/>
            <a:pathLst>
              <a:path w="1066800" h="609600">
                <a:moveTo>
                  <a:pt x="0" y="152400"/>
                </a:moveTo>
                <a:lnTo>
                  <a:pt x="762000" y="152400"/>
                </a:lnTo>
                <a:lnTo>
                  <a:pt x="762000" y="0"/>
                </a:lnTo>
                <a:lnTo>
                  <a:pt x="1066800" y="304800"/>
                </a:lnTo>
                <a:lnTo>
                  <a:pt x="762000" y="609600"/>
                </a:lnTo>
                <a:lnTo>
                  <a:pt x="762000" y="457200"/>
                </a:lnTo>
                <a:lnTo>
                  <a:pt x="0" y="457200"/>
                </a:lnTo>
                <a:lnTo>
                  <a:pt x="0" y="152400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77361" y="2134361"/>
            <a:ext cx="2355215" cy="916940"/>
          </a:xfrm>
          <a:custGeom>
            <a:avLst/>
            <a:gdLst/>
            <a:ahLst/>
            <a:cxnLst/>
            <a:rect l="l" t="t" r="r" b="b"/>
            <a:pathLst>
              <a:path w="2355215" h="916939">
                <a:moveTo>
                  <a:pt x="1800098" y="0"/>
                </a:moveTo>
                <a:lnTo>
                  <a:pt x="1086358" y="0"/>
                </a:lnTo>
                <a:lnTo>
                  <a:pt x="48786" y="1450"/>
                </a:lnTo>
                <a:lnTo>
                  <a:pt x="13917" y="22964"/>
                </a:lnTo>
                <a:lnTo>
                  <a:pt x="0" y="62229"/>
                </a:lnTo>
                <a:lnTo>
                  <a:pt x="0" y="311150"/>
                </a:lnTo>
                <a:lnTo>
                  <a:pt x="13310" y="349657"/>
                </a:lnTo>
                <a:lnTo>
                  <a:pt x="47806" y="371706"/>
                </a:lnTo>
                <a:lnTo>
                  <a:pt x="62229" y="373379"/>
                </a:lnTo>
                <a:lnTo>
                  <a:pt x="1086358" y="373379"/>
                </a:lnTo>
                <a:lnTo>
                  <a:pt x="2354707" y="916939"/>
                </a:lnTo>
                <a:lnTo>
                  <a:pt x="1551939" y="373379"/>
                </a:lnTo>
                <a:lnTo>
                  <a:pt x="1813541" y="371929"/>
                </a:lnTo>
                <a:lnTo>
                  <a:pt x="1826855" y="367367"/>
                </a:lnTo>
                <a:lnTo>
                  <a:pt x="1855887" y="338789"/>
                </a:lnTo>
                <a:lnTo>
                  <a:pt x="1862327" y="311150"/>
                </a:lnTo>
                <a:lnTo>
                  <a:pt x="1862327" y="217804"/>
                </a:lnTo>
                <a:lnTo>
                  <a:pt x="1860877" y="48786"/>
                </a:lnTo>
                <a:lnTo>
                  <a:pt x="1839363" y="13917"/>
                </a:lnTo>
                <a:lnTo>
                  <a:pt x="1814521" y="1673"/>
                </a:lnTo>
                <a:lnTo>
                  <a:pt x="180009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77361" y="2134361"/>
            <a:ext cx="2355215" cy="916940"/>
          </a:xfrm>
          <a:custGeom>
            <a:avLst/>
            <a:gdLst/>
            <a:ahLst/>
            <a:cxnLst/>
            <a:rect l="l" t="t" r="r" b="b"/>
            <a:pathLst>
              <a:path w="2355215" h="916939">
                <a:moveTo>
                  <a:pt x="0" y="62229"/>
                </a:moveTo>
                <a:lnTo>
                  <a:pt x="13917" y="22964"/>
                </a:lnTo>
                <a:lnTo>
                  <a:pt x="48786" y="1450"/>
                </a:lnTo>
                <a:lnTo>
                  <a:pt x="1086358" y="0"/>
                </a:lnTo>
                <a:lnTo>
                  <a:pt x="1551939" y="0"/>
                </a:lnTo>
                <a:lnTo>
                  <a:pt x="1800098" y="0"/>
                </a:lnTo>
                <a:lnTo>
                  <a:pt x="1814521" y="1673"/>
                </a:lnTo>
                <a:lnTo>
                  <a:pt x="1849017" y="23722"/>
                </a:lnTo>
                <a:lnTo>
                  <a:pt x="1862327" y="217804"/>
                </a:lnTo>
                <a:lnTo>
                  <a:pt x="1862327" y="311150"/>
                </a:lnTo>
                <a:lnTo>
                  <a:pt x="1860654" y="325573"/>
                </a:lnTo>
                <a:lnTo>
                  <a:pt x="1855887" y="338789"/>
                </a:lnTo>
                <a:lnTo>
                  <a:pt x="1826855" y="367367"/>
                </a:lnTo>
                <a:lnTo>
                  <a:pt x="1551939" y="373379"/>
                </a:lnTo>
                <a:lnTo>
                  <a:pt x="2354707" y="916939"/>
                </a:lnTo>
                <a:lnTo>
                  <a:pt x="1086358" y="373379"/>
                </a:lnTo>
                <a:lnTo>
                  <a:pt x="62229" y="373379"/>
                </a:lnTo>
                <a:lnTo>
                  <a:pt x="47806" y="371706"/>
                </a:lnTo>
                <a:lnTo>
                  <a:pt x="13310" y="349657"/>
                </a:lnTo>
                <a:lnTo>
                  <a:pt x="0" y="311150"/>
                </a:lnTo>
                <a:lnTo>
                  <a:pt x="0" y="217804"/>
                </a:lnTo>
                <a:lnTo>
                  <a:pt x="0" y="62229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6323" y="991905"/>
            <a:ext cx="4845050" cy="1456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115" indent="-272415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285750" algn="l"/>
              </a:tabLst>
            </a:pPr>
            <a:r>
              <a:rPr sz="2400" b="1" spc="-114" dirty="0">
                <a:latin typeface="Arial Narrow"/>
                <a:cs typeface="Arial Narrow"/>
              </a:rPr>
              <a:t>V</a:t>
            </a:r>
            <a:r>
              <a:rPr sz="2400" b="1" spc="-5" dirty="0">
                <a:latin typeface="Arial Narrow"/>
                <a:cs typeface="Arial Narrow"/>
              </a:rPr>
              <a:t>era</a:t>
            </a:r>
            <a:r>
              <a:rPr sz="2400" b="1" spc="-10" dirty="0">
                <a:latin typeface="Arial Narrow"/>
                <a:cs typeface="Arial Narrow"/>
              </a:rPr>
              <a:t>c</a:t>
            </a:r>
            <a:r>
              <a:rPr sz="2400" b="1" dirty="0">
                <a:latin typeface="Arial Narrow"/>
                <a:cs typeface="Arial Narrow"/>
              </a:rPr>
              <a:t>i</a:t>
            </a:r>
            <a:r>
              <a:rPr sz="2400" b="1" spc="5" dirty="0">
                <a:latin typeface="Arial Narrow"/>
                <a:cs typeface="Arial Narrow"/>
              </a:rPr>
              <a:t>t</a:t>
            </a:r>
            <a:r>
              <a:rPr sz="2400" b="1" dirty="0">
                <a:latin typeface="Arial Narrow"/>
                <a:cs typeface="Arial Narrow"/>
              </a:rPr>
              <a:t>y</a:t>
            </a:r>
            <a:endParaRPr sz="24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600" spc="-10" dirty="0">
                <a:latin typeface="Arial Narrow"/>
                <a:cs typeface="Arial Narrow"/>
              </a:rPr>
              <a:t>U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c</a:t>
            </a:r>
            <a:r>
              <a:rPr sz="1600" spc="-15" dirty="0">
                <a:latin typeface="Arial Narrow"/>
                <a:cs typeface="Arial Narrow"/>
              </a:rPr>
              <a:t>ertaint</a:t>
            </a:r>
            <a:r>
              <a:rPr sz="1600" spc="-10" dirty="0">
                <a:latin typeface="Arial Narrow"/>
                <a:cs typeface="Arial Narrow"/>
              </a:rPr>
              <a:t>y</a:t>
            </a:r>
            <a:r>
              <a:rPr sz="1600" spc="-15" dirty="0">
                <a:latin typeface="Arial Narrow"/>
                <a:cs typeface="Arial Narrow"/>
              </a:rPr>
              <a:t> o</a:t>
            </a:r>
            <a:r>
              <a:rPr sz="1600" spc="-5" dirty="0">
                <a:latin typeface="Arial Narrow"/>
                <a:cs typeface="Arial Narrow"/>
              </a:rPr>
              <a:t>f </a:t>
            </a:r>
            <a:r>
              <a:rPr sz="1600" spc="-15" dirty="0">
                <a:latin typeface="Arial Narrow"/>
                <a:cs typeface="Arial Narrow"/>
              </a:rPr>
              <a:t>t</a:t>
            </a:r>
            <a:r>
              <a:rPr sz="1600" spc="-10" dirty="0">
                <a:latin typeface="Arial Narrow"/>
                <a:cs typeface="Arial Narrow"/>
              </a:rPr>
              <a:t>he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ta </a:t>
            </a:r>
            <a:r>
              <a:rPr sz="1600" spc="-5" dirty="0">
                <a:latin typeface="Arial Narrow"/>
                <a:cs typeface="Arial Narrow"/>
              </a:rPr>
              <a:t>-</a:t>
            </a:r>
            <a:r>
              <a:rPr sz="1600" spc="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U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c</a:t>
            </a:r>
            <a:r>
              <a:rPr sz="1600" spc="-15" dirty="0">
                <a:latin typeface="Arial Narrow"/>
                <a:cs typeface="Arial Narrow"/>
              </a:rPr>
              <a:t>ertai</a:t>
            </a:r>
            <a:r>
              <a:rPr sz="1600" spc="-10" dirty="0">
                <a:latin typeface="Arial Narrow"/>
                <a:cs typeface="Arial Narrow"/>
              </a:rPr>
              <a:t>n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ul</a:t>
            </a:r>
            <a:r>
              <a:rPr sz="1600" spc="-15" dirty="0">
                <a:latin typeface="Arial Narrow"/>
                <a:cs typeface="Arial Narrow"/>
              </a:rPr>
              <a:t>t</a:t>
            </a:r>
            <a:r>
              <a:rPr sz="1600" spc="-10" dirty="0">
                <a:latin typeface="Arial Narrow"/>
                <a:cs typeface="Arial Narrow"/>
              </a:rPr>
              <a:t>ic</a:t>
            </a:r>
            <a:r>
              <a:rPr sz="1600" spc="-5" dirty="0">
                <a:latin typeface="Arial Narrow"/>
                <a:cs typeface="Arial Narrow"/>
              </a:rPr>
              <a:t>h</a:t>
            </a:r>
            <a:r>
              <a:rPr sz="1600" spc="-10" dirty="0">
                <a:latin typeface="Arial Narrow"/>
                <a:cs typeface="Arial Narrow"/>
              </a:rPr>
              <a:t>a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nel</a:t>
            </a:r>
            <a:r>
              <a:rPr sz="1600" spc="-4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so</a:t>
            </a:r>
            <a:r>
              <a:rPr sz="1600" spc="-5" dirty="0">
                <a:latin typeface="Arial Narrow"/>
                <a:cs typeface="Arial Narrow"/>
              </a:rPr>
              <a:t>u</a:t>
            </a:r>
            <a:r>
              <a:rPr sz="1600" spc="-10" dirty="0">
                <a:latin typeface="Arial Narrow"/>
                <a:cs typeface="Arial Narrow"/>
              </a:rPr>
              <a:t>rces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5" dirty="0">
                <a:latin typeface="Arial Narrow"/>
                <a:cs typeface="Arial Narrow"/>
              </a:rPr>
              <a:t>:</a:t>
            </a:r>
            <a:r>
              <a:rPr sz="1600" spc="-9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Archi</a:t>
            </a:r>
            <a:r>
              <a:rPr sz="1600" spc="-5" dirty="0">
                <a:latin typeface="Arial Narrow"/>
                <a:cs typeface="Arial Narrow"/>
              </a:rPr>
              <a:t>v</a:t>
            </a:r>
            <a:r>
              <a:rPr sz="1600" spc="-10" dirty="0">
                <a:latin typeface="Arial Narrow"/>
                <a:cs typeface="Arial Narrow"/>
              </a:rPr>
              <a:t>e</a:t>
            </a:r>
            <a:endParaRPr sz="160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2679700">
              <a:lnSpc>
                <a:spcPct val="100000"/>
              </a:lnSpc>
              <a:spcBef>
                <a:spcPts val="930"/>
              </a:spcBef>
            </a:pPr>
            <a:r>
              <a:rPr sz="1600" b="1" spc="-20" dirty="0">
                <a:solidFill>
                  <a:srgbClr val="FF0000"/>
                </a:solidFill>
                <a:latin typeface="Arial Narrow"/>
                <a:cs typeface="Arial Narrow"/>
              </a:rPr>
              <a:t>O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b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s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o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lete</a:t>
            </a: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D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a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ta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dirty="0">
                <a:latin typeface="Arial Narrow"/>
                <a:cs typeface="Arial Narrow"/>
              </a:rPr>
              <a:t>ata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Co</a:t>
            </a:r>
            <a:r>
              <a:rPr sz="1800" b="1" dirty="0">
                <a:latin typeface="Arial Narrow"/>
                <a:cs typeface="Arial Narrow"/>
              </a:rPr>
              <a:t>nc</a:t>
            </a:r>
            <a:r>
              <a:rPr sz="1800" b="1" spc="-10" dirty="0">
                <a:latin typeface="Arial Narrow"/>
                <a:cs typeface="Arial Narrow"/>
              </a:rPr>
              <a:t>ept</a:t>
            </a:r>
            <a:r>
              <a:rPr sz="1800" b="1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b="1" spc="-95" dirty="0">
                <a:latin typeface="Arial Narrow"/>
                <a:cs typeface="Arial Narrow"/>
              </a:rPr>
              <a:t>V</a:t>
            </a:r>
            <a:r>
              <a:rPr sz="1800" b="1" spc="-10" dirty="0">
                <a:latin typeface="Arial Narrow"/>
                <a:cs typeface="Arial Narrow"/>
              </a:rPr>
              <a:t>er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c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ty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39690" y="4641469"/>
            <a:ext cx="3398520" cy="1341120"/>
          </a:xfrm>
          <a:custGeom>
            <a:avLst/>
            <a:gdLst/>
            <a:ahLst/>
            <a:cxnLst/>
            <a:rect l="l" t="t" r="r" b="b"/>
            <a:pathLst>
              <a:path w="3398520" h="1341120">
                <a:moveTo>
                  <a:pt x="1376171" y="0"/>
                </a:moveTo>
                <a:lnTo>
                  <a:pt x="566420" y="966088"/>
                </a:lnTo>
                <a:lnTo>
                  <a:pt x="48647" y="967623"/>
                </a:lnTo>
                <a:lnTo>
                  <a:pt x="35366" y="972257"/>
                </a:lnTo>
                <a:lnTo>
                  <a:pt x="6418" y="1000945"/>
                </a:lnTo>
                <a:lnTo>
                  <a:pt x="0" y="1028572"/>
                </a:lnTo>
                <a:lnTo>
                  <a:pt x="0" y="1122298"/>
                </a:lnTo>
                <a:lnTo>
                  <a:pt x="1533" y="1292333"/>
                </a:lnTo>
                <a:lnTo>
                  <a:pt x="23194" y="1327108"/>
                </a:lnTo>
                <a:lnTo>
                  <a:pt x="62484" y="1340992"/>
                </a:lnTo>
                <a:lnTo>
                  <a:pt x="1416050" y="1340992"/>
                </a:lnTo>
                <a:lnTo>
                  <a:pt x="3349872" y="1339458"/>
                </a:lnTo>
                <a:lnTo>
                  <a:pt x="3384647" y="1317782"/>
                </a:lnTo>
                <a:lnTo>
                  <a:pt x="3398519" y="1278508"/>
                </a:lnTo>
                <a:lnTo>
                  <a:pt x="3398519" y="1028572"/>
                </a:lnTo>
                <a:lnTo>
                  <a:pt x="3385010" y="989753"/>
                </a:lnTo>
                <a:lnTo>
                  <a:pt x="3350457" y="967759"/>
                </a:lnTo>
                <a:lnTo>
                  <a:pt x="3336036" y="966088"/>
                </a:lnTo>
                <a:lnTo>
                  <a:pt x="1416050" y="966088"/>
                </a:lnTo>
                <a:lnTo>
                  <a:pt x="1376171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39690" y="4641469"/>
            <a:ext cx="3398520" cy="1341120"/>
          </a:xfrm>
          <a:custGeom>
            <a:avLst/>
            <a:gdLst/>
            <a:ahLst/>
            <a:cxnLst/>
            <a:rect l="l" t="t" r="r" b="b"/>
            <a:pathLst>
              <a:path w="3398520" h="1341120">
                <a:moveTo>
                  <a:pt x="0" y="1028572"/>
                </a:moveTo>
                <a:lnTo>
                  <a:pt x="13872" y="989299"/>
                </a:lnTo>
                <a:lnTo>
                  <a:pt x="48647" y="967623"/>
                </a:lnTo>
                <a:lnTo>
                  <a:pt x="566420" y="966088"/>
                </a:lnTo>
                <a:lnTo>
                  <a:pt x="1376171" y="0"/>
                </a:lnTo>
                <a:lnTo>
                  <a:pt x="1416050" y="966088"/>
                </a:lnTo>
                <a:lnTo>
                  <a:pt x="3336036" y="966088"/>
                </a:lnTo>
                <a:lnTo>
                  <a:pt x="3350457" y="967759"/>
                </a:lnTo>
                <a:lnTo>
                  <a:pt x="3385010" y="989753"/>
                </a:lnTo>
                <a:lnTo>
                  <a:pt x="3398519" y="1028572"/>
                </a:lnTo>
                <a:lnTo>
                  <a:pt x="3398519" y="1122298"/>
                </a:lnTo>
                <a:lnTo>
                  <a:pt x="3398519" y="1278508"/>
                </a:lnTo>
                <a:lnTo>
                  <a:pt x="3396851" y="1292918"/>
                </a:lnTo>
                <a:lnTo>
                  <a:pt x="3374871" y="1327472"/>
                </a:lnTo>
                <a:lnTo>
                  <a:pt x="1416050" y="1340992"/>
                </a:lnTo>
                <a:lnTo>
                  <a:pt x="566420" y="1340992"/>
                </a:lnTo>
                <a:lnTo>
                  <a:pt x="62484" y="1340992"/>
                </a:lnTo>
                <a:lnTo>
                  <a:pt x="48062" y="1339322"/>
                </a:lnTo>
                <a:lnTo>
                  <a:pt x="13509" y="1317328"/>
                </a:lnTo>
                <a:lnTo>
                  <a:pt x="0" y="1122298"/>
                </a:lnTo>
                <a:lnTo>
                  <a:pt x="0" y="1028572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236845" y="5694013"/>
            <a:ext cx="250888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Impo</a:t>
            </a: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r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tant d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a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ta</a:t>
            </a:r>
            <a:r>
              <a:rPr sz="1600" b="1" spc="-20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n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ot</a:t>
            </a:r>
            <a:r>
              <a:rPr sz="1600" b="1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yet Digit</a:t>
            </a: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i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zed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98675" y="4491228"/>
            <a:ext cx="1295400" cy="277495"/>
          </a:xfrm>
          <a:custGeom>
            <a:avLst/>
            <a:gdLst/>
            <a:ahLst/>
            <a:cxnLst/>
            <a:rect l="l" t="t" r="r" b="b"/>
            <a:pathLst>
              <a:path w="1295400" h="277495">
                <a:moveTo>
                  <a:pt x="0" y="277368"/>
                </a:moveTo>
                <a:lnTo>
                  <a:pt x="1295400" y="277368"/>
                </a:lnTo>
                <a:lnTo>
                  <a:pt x="1295400" y="0"/>
                </a:lnTo>
                <a:lnTo>
                  <a:pt x="0" y="0"/>
                </a:lnTo>
                <a:lnTo>
                  <a:pt x="0" y="2773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598675" y="4491228"/>
            <a:ext cx="1295400" cy="27749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19100">
              <a:lnSpc>
                <a:spcPct val="100000"/>
              </a:lnSpc>
            </a:pPr>
            <a:r>
              <a:rPr sz="1200" b="1" spc="-10" dirty="0">
                <a:latin typeface="Calibri"/>
                <a:cs typeface="Calibri"/>
              </a:rPr>
              <a:t>Ar</a:t>
            </a:r>
            <a:r>
              <a:rPr sz="1200" b="1" spc="-5" dirty="0">
                <a:latin typeface="Calibri"/>
                <a:cs typeface="Calibri"/>
              </a:rPr>
              <a:t>c</a:t>
            </a:r>
            <a:r>
              <a:rPr sz="1200" b="1" spc="5" dirty="0">
                <a:latin typeface="Calibri"/>
                <a:cs typeface="Calibri"/>
              </a:rPr>
              <a:t>i</a:t>
            </a:r>
            <a:r>
              <a:rPr sz="1200" b="1" spc="-20" dirty="0">
                <a:latin typeface="Calibri"/>
                <a:cs typeface="Calibri"/>
              </a:rPr>
              <a:t>v</a:t>
            </a:r>
            <a:r>
              <a:rPr sz="1200" b="1" spc="-5" dirty="0">
                <a:latin typeface="Calibri"/>
                <a:cs typeface="Calibri"/>
              </a:rPr>
              <a:t>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760464" y="3328415"/>
            <a:ext cx="1729739" cy="15742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323" y="991905"/>
            <a:ext cx="7770495" cy="1239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115" indent="-272415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285750" algn="l"/>
              </a:tabLst>
            </a:pPr>
            <a:r>
              <a:rPr sz="2400" b="1" spc="-114" dirty="0">
                <a:latin typeface="Arial Narrow"/>
                <a:cs typeface="Arial Narrow"/>
              </a:rPr>
              <a:t>V</a:t>
            </a:r>
            <a:r>
              <a:rPr sz="2400" b="1" spc="-5" dirty="0">
                <a:latin typeface="Arial Narrow"/>
                <a:cs typeface="Arial Narrow"/>
              </a:rPr>
              <a:t>era</a:t>
            </a:r>
            <a:r>
              <a:rPr sz="2400" b="1" spc="-10" dirty="0">
                <a:latin typeface="Arial Narrow"/>
                <a:cs typeface="Arial Narrow"/>
              </a:rPr>
              <a:t>c</a:t>
            </a:r>
            <a:r>
              <a:rPr sz="2400" b="1" dirty="0">
                <a:latin typeface="Arial Narrow"/>
                <a:cs typeface="Arial Narrow"/>
              </a:rPr>
              <a:t>i</a:t>
            </a:r>
            <a:r>
              <a:rPr sz="2400" b="1" spc="5" dirty="0">
                <a:latin typeface="Arial Narrow"/>
                <a:cs typeface="Arial Narrow"/>
              </a:rPr>
              <a:t>t</a:t>
            </a:r>
            <a:r>
              <a:rPr sz="2400" b="1" dirty="0">
                <a:latin typeface="Arial Narrow"/>
                <a:cs typeface="Arial Narrow"/>
              </a:rPr>
              <a:t>y</a:t>
            </a:r>
            <a:endParaRPr sz="24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600" spc="-10" dirty="0">
                <a:latin typeface="Arial Narrow"/>
                <a:cs typeface="Arial Narrow"/>
              </a:rPr>
              <a:t>U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c</a:t>
            </a:r>
            <a:r>
              <a:rPr sz="1600" spc="-15" dirty="0">
                <a:latin typeface="Arial Narrow"/>
                <a:cs typeface="Arial Narrow"/>
              </a:rPr>
              <a:t>ertaint</a:t>
            </a:r>
            <a:r>
              <a:rPr sz="1600" spc="-10" dirty="0">
                <a:latin typeface="Arial Narrow"/>
                <a:cs typeface="Arial Narrow"/>
              </a:rPr>
              <a:t>y</a:t>
            </a:r>
            <a:r>
              <a:rPr sz="1600" spc="-15" dirty="0">
                <a:latin typeface="Arial Narrow"/>
                <a:cs typeface="Arial Narrow"/>
              </a:rPr>
              <a:t> o</a:t>
            </a:r>
            <a:r>
              <a:rPr sz="1600" spc="-5" dirty="0">
                <a:latin typeface="Arial Narrow"/>
                <a:cs typeface="Arial Narrow"/>
              </a:rPr>
              <a:t>f </a:t>
            </a:r>
            <a:r>
              <a:rPr sz="1600" spc="-15" dirty="0">
                <a:latin typeface="Arial Narrow"/>
                <a:cs typeface="Arial Narrow"/>
              </a:rPr>
              <a:t>t</a:t>
            </a:r>
            <a:r>
              <a:rPr sz="1600" spc="-10" dirty="0">
                <a:latin typeface="Arial Narrow"/>
                <a:cs typeface="Arial Narrow"/>
              </a:rPr>
              <a:t>he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ta </a:t>
            </a:r>
            <a:r>
              <a:rPr sz="1600" spc="-5" dirty="0">
                <a:latin typeface="Arial Narrow"/>
                <a:cs typeface="Arial Narrow"/>
              </a:rPr>
              <a:t>-</a:t>
            </a:r>
            <a:r>
              <a:rPr sz="1600" spc="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U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c</a:t>
            </a:r>
            <a:r>
              <a:rPr sz="1600" spc="-15" dirty="0">
                <a:latin typeface="Arial Narrow"/>
                <a:cs typeface="Arial Narrow"/>
              </a:rPr>
              <a:t>ertai</a:t>
            </a:r>
            <a:r>
              <a:rPr sz="1600" spc="-10" dirty="0">
                <a:latin typeface="Arial Narrow"/>
                <a:cs typeface="Arial Narrow"/>
              </a:rPr>
              <a:t>n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ul</a:t>
            </a:r>
            <a:r>
              <a:rPr sz="1600" spc="-15" dirty="0">
                <a:latin typeface="Arial Narrow"/>
                <a:cs typeface="Arial Narrow"/>
              </a:rPr>
              <a:t>t</a:t>
            </a:r>
            <a:r>
              <a:rPr sz="1600" spc="-10" dirty="0">
                <a:latin typeface="Arial Narrow"/>
                <a:cs typeface="Arial Narrow"/>
              </a:rPr>
              <a:t>ic</a:t>
            </a:r>
            <a:r>
              <a:rPr sz="1600" spc="-5" dirty="0">
                <a:latin typeface="Arial Narrow"/>
                <a:cs typeface="Arial Narrow"/>
              </a:rPr>
              <a:t>h</a:t>
            </a:r>
            <a:r>
              <a:rPr sz="1600" spc="-10" dirty="0">
                <a:latin typeface="Arial Narrow"/>
                <a:cs typeface="Arial Narrow"/>
              </a:rPr>
              <a:t>a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nel</a:t>
            </a:r>
            <a:r>
              <a:rPr sz="1600" spc="-4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so</a:t>
            </a:r>
            <a:r>
              <a:rPr sz="1600" spc="-5" dirty="0">
                <a:latin typeface="Arial Narrow"/>
                <a:cs typeface="Arial Narrow"/>
              </a:rPr>
              <a:t>u</a:t>
            </a:r>
            <a:r>
              <a:rPr sz="1600" spc="-10" dirty="0">
                <a:latin typeface="Arial Narrow"/>
                <a:cs typeface="Arial Narrow"/>
              </a:rPr>
              <a:t>rces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5" dirty="0">
                <a:latin typeface="Arial Narrow"/>
                <a:cs typeface="Arial Narrow"/>
              </a:rPr>
              <a:t>:</a:t>
            </a:r>
            <a:r>
              <a:rPr sz="1600" spc="-10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Multipl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3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profiles</a:t>
            </a:r>
            <a:endParaRPr sz="160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4173220">
              <a:lnSpc>
                <a:spcPct val="100000"/>
              </a:lnSpc>
              <a:spcBef>
                <a:spcPts val="1070"/>
              </a:spcBef>
            </a:pP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F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a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u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s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s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e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s donné</a:t>
            </a:r>
            <a:r>
              <a:rPr sz="1600" b="1" spc="-20" dirty="0">
                <a:solidFill>
                  <a:srgbClr val="FF0000"/>
                </a:solidFill>
                <a:latin typeface="Arial Narrow"/>
                <a:cs typeface="Arial Narrow"/>
              </a:rPr>
              <a:t>e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s</a:t>
            </a:r>
            <a:r>
              <a:rPr sz="1600" b="1" spc="-40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(date</a:t>
            </a:r>
            <a:r>
              <a:rPr sz="1600" b="1" spc="-20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n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a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iss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a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n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c</a:t>
            </a:r>
            <a:r>
              <a:rPr sz="1600" b="1" spc="-20" dirty="0">
                <a:solidFill>
                  <a:srgbClr val="FF0000"/>
                </a:solidFill>
                <a:latin typeface="Arial Narrow"/>
                <a:cs typeface="Arial Narrow"/>
              </a:rPr>
              <a:t>e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,</a:t>
            </a:r>
            <a:r>
              <a:rPr sz="1600" b="1" spc="-35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p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a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y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s,</a:t>
            </a:r>
            <a:r>
              <a:rPr sz="1600" b="1" spc="-35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etc.)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dirty="0">
                <a:latin typeface="Arial Narrow"/>
                <a:cs typeface="Arial Narrow"/>
              </a:rPr>
              <a:t>ata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Co</a:t>
            </a:r>
            <a:r>
              <a:rPr sz="1800" b="1" dirty="0">
                <a:latin typeface="Arial Narrow"/>
                <a:cs typeface="Arial Narrow"/>
              </a:rPr>
              <a:t>nc</a:t>
            </a:r>
            <a:r>
              <a:rPr sz="1800" b="1" spc="-10" dirty="0">
                <a:latin typeface="Arial Narrow"/>
                <a:cs typeface="Arial Narrow"/>
              </a:rPr>
              <a:t>ept</a:t>
            </a:r>
            <a:r>
              <a:rPr sz="1800" b="1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b="1" spc="-95" dirty="0">
                <a:latin typeface="Arial Narrow"/>
                <a:cs typeface="Arial Narrow"/>
              </a:rPr>
              <a:t>V</a:t>
            </a:r>
            <a:r>
              <a:rPr sz="1800" b="1" spc="-10" dirty="0">
                <a:latin typeface="Arial Narrow"/>
                <a:cs typeface="Arial Narrow"/>
              </a:rPr>
              <a:t>er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c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ty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04060" y="2115311"/>
            <a:ext cx="1132332" cy="10866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32916" y="2211323"/>
            <a:ext cx="1107948" cy="15087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82852" y="4354067"/>
            <a:ext cx="1548384" cy="15712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94376" y="2557272"/>
            <a:ext cx="1857755" cy="2286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58000" y="2912364"/>
            <a:ext cx="1729740" cy="15742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70882" y="1917954"/>
            <a:ext cx="4191000" cy="780415"/>
          </a:xfrm>
          <a:custGeom>
            <a:avLst/>
            <a:gdLst/>
            <a:ahLst/>
            <a:cxnLst/>
            <a:rect l="l" t="t" r="r" b="b"/>
            <a:pathLst>
              <a:path w="4191000" h="780414">
                <a:moveTo>
                  <a:pt x="4128516" y="0"/>
                </a:moveTo>
                <a:lnTo>
                  <a:pt x="698500" y="0"/>
                </a:lnTo>
                <a:lnTo>
                  <a:pt x="48647" y="1533"/>
                </a:lnTo>
                <a:lnTo>
                  <a:pt x="13872" y="23194"/>
                </a:lnTo>
                <a:lnTo>
                  <a:pt x="0" y="62484"/>
                </a:lnTo>
                <a:lnTo>
                  <a:pt x="0" y="312420"/>
                </a:lnTo>
                <a:lnTo>
                  <a:pt x="13509" y="351255"/>
                </a:lnTo>
                <a:lnTo>
                  <a:pt x="48062" y="373235"/>
                </a:lnTo>
                <a:lnTo>
                  <a:pt x="62483" y="374904"/>
                </a:lnTo>
                <a:lnTo>
                  <a:pt x="698500" y="374904"/>
                </a:lnTo>
                <a:lnTo>
                  <a:pt x="1506219" y="779907"/>
                </a:lnTo>
                <a:lnTo>
                  <a:pt x="1746249" y="374904"/>
                </a:lnTo>
                <a:lnTo>
                  <a:pt x="4142352" y="373370"/>
                </a:lnTo>
                <a:lnTo>
                  <a:pt x="4155633" y="368742"/>
                </a:lnTo>
                <a:lnTo>
                  <a:pt x="4184581" y="340064"/>
                </a:lnTo>
                <a:lnTo>
                  <a:pt x="4190999" y="312420"/>
                </a:lnTo>
                <a:lnTo>
                  <a:pt x="4190999" y="218694"/>
                </a:lnTo>
                <a:lnTo>
                  <a:pt x="4189466" y="48647"/>
                </a:lnTo>
                <a:lnTo>
                  <a:pt x="4167805" y="13872"/>
                </a:lnTo>
                <a:lnTo>
                  <a:pt x="4142937" y="1668"/>
                </a:lnTo>
                <a:lnTo>
                  <a:pt x="4128516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70882" y="1917954"/>
            <a:ext cx="4191000" cy="780415"/>
          </a:xfrm>
          <a:custGeom>
            <a:avLst/>
            <a:gdLst/>
            <a:ahLst/>
            <a:cxnLst/>
            <a:rect l="l" t="t" r="r" b="b"/>
            <a:pathLst>
              <a:path w="4191000" h="780414">
                <a:moveTo>
                  <a:pt x="0" y="62484"/>
                </a:moveTo>
                <a:lnTo>
                  <a:pt x="13872" y="23194"/>
                </a:lnTo>
                <a:lnTo>
                  <a:pt x="48647" y="1533"/>
                </a:lnTo>
                <a:lnTo>
                  <a:pt x="698500" y="0"/>
                </a:lnTo>
                <a:lnTo>
                  <a:pt x="1746249" y="0"/>
                </a:lnTo>
                <a:lnTo>
                  <a:pt x="4128516" y="0"/>
                </a:lnTo>
                <a:lnTo>
                  <a:pt x="4142937" y="1668"/>
                </a:lnTo>
                <a:lnTo>
                  <a:pt x="4177490" y="23648"/>
                </a:lnTo>
                <a:lnTo>
                  <a:pt x="4190999" y="218694"/>
                </a:lnTo>
                <a:lnTo>
                  <a:pt x="4190999" y="312420"/>
                </a:lnTo>
                <a:lnTo>
                  <a:pt x="4189331" y="326841"/>
                </a:lnTo>
                <a:lnTo>
                  <a:pt x="4184581" y="340064"/>
                </a:lnTo>
                <a:lnTo>
                  <a:pt x="4155633" y="368742"/>
                </a:lnTo>
                <a:lnTo>
                  <a:pt x="1746249" y="374904"/>
                </a:lnTo>
                <a:lnTo>
                  <a:pt x="1506219" y="779907"/>
                </a:lnTo>
                <a:lnTo>
                  <a:pt x="698500" y="374904"/>
                </a:lnTo>
                <a:lnTo>
                  <a:pt x="62483" y="374904"/>
                </a:lnTo>
                <a:lnTo>
                  <a:pt x="48062" y="373235"/>
                </a:lnTo>
                <a:lnTo>
                  <a:pt x="13509" y="351255"/>
                </a:lnTo>
                <a:lnTo>
                  <a:pt x="0" y="312420"/>
                </a:lnTo>
                <a:lnTo>
                  <a:pt x="0" y="218694"/>
                </a:lnTo>
                <a:lnTo>
                  <a:pt x="0" y="62484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23282" y="4300346"/>
            <a:ext cx="4191000" cy="1214755"/>
          </a:xfrm>
          <a:custGeom>
            <a:avLst/>
            <a:gdLst/>
            <a:ahLst/>
            <a:cxnLst/>
            <a:rect l="l" t="t" r="r" b="b"/>
            <a:pathLst>
              <a:path w="4191000" h="1214754">
                <a:moveTo>
                  <a:pt x="1857883" y="0"/>
                </a:moveTo>
                <a:lnTo>
                  <a:pt x="698500" y="839342"/>
                </a:lnTo>
                <a:lnTo>
                  <a:pt x="48647" y="840876"/>
                </a:lnTo>
                <a:lnTo>
                  <a:pt x="35366" y="845504"/>
                </a:lnTo>
                <a:lnTo>
                  <a:pt x="6418" y="874182"/>
                </a:lnTo>
                <a:lnTo>
                  <a:pt x="0" y="901826"/>
                </a:lnTo>
                <a:lnTo>
                  <a:pt x="0" y="995552"/>
                </a:lnTo>
                <a:lnTo>
                  <a:pt x="1533" y="1165599"/>
                </a:lnTo>
                <a:lnTo>
                  <a:pt x="23194" y="1200374"/>
                </a:lnTo>
                <a:lnTo>
                  <a:pt x="62483" y="1214246"/>
                </a:lnTo>
                <a:lnTo>
                  <a:pt x="1746249" y="1214246"/>
                </a:lnTo>
                <a:lnTo>
                  <a:pt x="4142352" y="1212713"/>
                </a:lnTo>
                <a:lnTo>
                  <a:pt x="4177127" y="1191052"/>
                </a:lnTo>
                <a:lnTo>
                  <a:pt x="4190999" y="1151762"/>
                </a:lnTo>
                <a:lnTo>
                  <a:pt x="4190999" y="901826"/>
                </a:lnTo>
                <a:lnTo>
                  <a:pt x="4177490" y="862991"/>
                </a:lnTo>
                <a:lnTo>
                  <a:pt x="4142937" y="841011"/>
                </a:lnTo>
                <a:lnTo>
                  <a:pt x="4128516" y="839342"/>
                </a:lnTo>
                <a:lnTo>
                  <a:pt x="1746249" y="839342"/>
                </a:lnTo>
                <a:lnTo>
                  <a:pt x="1857883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23282" y="4300346"/>
            <a:ext cx="4191000" cy="1214755"/>
          </a:xfrm>
          <a:custGeom>
            <a:avLst/>
            <a:gdLst/>
            <a:ahLst/>
            <a:cxnLst/>
            <a:rect l="l" t="t" r="r" b="b"/>
            <a:pathLst>
              <a:path w="4191000" h="1214754">
                <a:moveTo>
                  <a:pt x="0" y="901826"/>
                </a:moveTo>
                <a:lnTo>
                  <a:pt x="13872" y="862537"/>
                </a:lnTo>
                <a:lnTo>
                  <a:pt x="48647" y="840876"/>
                </a:lnTo>
                <a:lnTo>
                  <a:pt x="698500" y="839342"/>
                </a:lnTo>
                <a:lnTo>
                  <a:pt x="1857883" y="0"/>
                </a:lnTo>
                <a:lnTo>
                  <a:pt x="1746249" y="839342"/>
                </a:lnTo>
                <a:lnTo>
                  <a:pt x="4128516" y="839342"/>
                </a:lnTo>
                <a:lnTo>
                  <a:pt x="4142937" y="841011"/>
                </a:lnTo>
                <a:lnTo>
                  <a:pt x="4177490" y="862991"/>
                </a:lnTo>
                <a:lnTo>
                  <a:pt x="4190999" y="901826"/>
                </a:lnTo>
                <a:lnTo>
                  <a:pt x="4190999" y="995552"/>
                </a:lnTo>
                <a:lnTo>
                  <a:pt x="4190999" y="1151762"/>
                </a:lnTo>
                <a:lnTo>
                  <a:pt x="4189331" y="1166184"/>
                </a:lnTo>
                <a:lnTo>
                  <a:pt x="4167351" y="1200737"/>
                </a:lnTo>
                <a:lnTo>
                  <a:pt x="1746249" y="1214246"/>
                </a:lnTo>
                <a:lnTo>
                  <a:pt x="698500" y="1214246"/>
                </a:lnTo>
                <a:lnTo>
                  <a:pt x="62483" y="1214246"/>
                </a:lnTo>
                <a:lnTo>
                  <a:pt x="48062" y="1212578"/>
                </a:lnTo>
                <a:lnTo>
                  <a:pt x="13509" y="1190598"/>
                </a:lnTo>
                <a:lnTo>
                  <a:pt x="0" y="995552"/>
                </a:lnTo>
                <a:lnTo>
                  <a:pt x="0" y="901826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019802" y="5226145"/>
            <a:ext cx="302069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F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a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lse</a:t>
            </a:r>
            <a:r>
              <a:rPr sz="1600" b="1" spc="-25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d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a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ta</a:t>
            </a:r>
            <a:r>
              <a:rPr sz="1600" b="1" spc="-20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(date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of bir</a:t>
            </a: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t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h,</a:t>
            </a:r>
            <a:r>
              <a:rPr sz="1600" b="1" spc="15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c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o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u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nt</a:t>
            </a:r>
            <a:r>
              <a:rPr sz="1600" b="1" spc="-20" dirty="0">
                <a:solidFill>
                  <a:srgbClr val="FF0000"/>
                </a:solidFill>
                <a:latin typeface="Arial Narrow"/>
                <a:cs typeface="Arial Narrow"/>
              </a:rPr>
              <a:t>r</a:t>
            </a:r>
            <a:r>
              <a:rPr sz="1600" b="1" spc="-105" dirty="0">
                <a:solidFill>
                  <a:srgbClr val="FF0000"/>
                </a:solidFill>
                <a:latin typeface="Arial Narrow"/>
                <a:cs typeface="Arial Narrow"/>
              </a:rPr>
              <a:t>y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,</a:t>
            </a:r>
            <a:r>
              <a:rPr sz="1600" b="1" spc="-25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etc.)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810761" y="3009138"/>
            <a:ext cx="1066800" cy="609600"/>
          </a:xfrm>
          <a:custGeom>
            <a:avLst/>
            <a:gdLst/>
            <a:ahLst/>
            <a:cxnLst/>
            <a:rect l="l" t="t" r="r" b="b"/>
            <a:pathLst>
              <a:path w="1066800" h="609600">
                <a:moveTo>
                  <a:pt x="762000" y="0"/>
                </a:moveTo>
                <a:lnTo>
                  <a:pt x="762000" y="152400"/>
                </a:lnTo>
                <a:lnTo>
                  <a:pt x="0" y="152400"/>
                </a:lnTo>
                <a:lnTo>
                  <a:pt x="0" y="457200"/>
                </a:lnTo>
                <a:lnTo>
                  <a:pt x="762000" y="457200"/>
                </a:lnTo>
                <a:lnTo>
                  <a:pt x="762000" y="609600"/>
                </a:lnTo>
                <a:lnTo>
                  <a:pt x="1066800" y="304800"/>
                </a:lnTo>
                <a:lnTo>
                  <a:pt x="76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10761" y="3009138"/>
            <a:ext cx="1066800" cy="609600"/>
          </a:xfrm>
          <a:custGeom>
            <a:avLst/>
            <a:gdLst/>
            <a:ahLst/>
            <a:cxnLst/>
            <a:rect l="l" t="t" r="r" b="b"/>
            <a:pathLst>
              <a:path w="1066800" h="609600">
                <a:moveTo>
                  <a:pt x="0" y="152400"/>
                </a:moveTo>
                <a:lnTo>
                  <a:pt x="762000" y="152400"/>
                </a:lnTo>
                <a:lnTo>
                  <a:pt x="762000" y="0"/>
                </a:lnTo>
                <a:lnTo>
                  <a:pt x="1066800" y="304800"/>
                </a:lnTo>
                <a:lnTo>
                  <a:pt x="762000" y="609600"/>
                </a:lnTo>
                <a:lnTo>
                  <a:pt x="762000" y="457200"/>
                </a:lnTo>
                <a:lnTo>
                  <a:pt x="0" y="457200"/>
                </a:lnTo>
                <a:lnTo>
                  <a:pt x="0" y="15240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41247" y="3713988"/>
            <a:ext cx="2417445" cy="277495"/>
          </a:xfrm>
          <a:custGeom>
            <a:avLst/>
            <a:gdLst/>
            <a:ahLst/>
            <a:cxnLst/>
            <a:rect l="l" t="t" r="r" b="b"/>
            <a:pathLst>
              <a:path w="2417445" h="277495">
                <a:moveTo>
                  <a:pt x="0" y="277368"/>
                </a:moveTo>
                <a:lnTo>
                  <a:pt x="2417064" y="277368"/>
                </a:lnTo>
                <a:lnTo>
                  <a:pt x="2417064" y="0"/>
                </a:lnTo>
                <a:lnTo>
                  <a:pt x="0" y="0"/>
                </a:lnTo>
                <a:lnTo>
                  <a:pt x="0" y="2773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41247" y="3713988"/>
            <a:ext cx="2417445" cy="27749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08915">
              <a:lnSpc>
                <a:spcPct val="100000"/>
              </a:lnSpc>
            </a:pPr>
            <a:r>
              <a:rPr sz="1200" b="1" spc="-20" dirty="0">
                <a:latin typeface="Calibri"/>
                <a:cs typeface="Calibri"/>
              </a:rPr>
              <a:t>f</a:t>
            </a:r>
            <a:r>
              <a:rPr sz="1200" b="1" spc="-15" dirty="0">
                <a:latin typeface="Calibri"/>
                <a:cs typeface="Calibri"/>
              </a:rPr>
              <a:t>a</a:t>
            </a:r>
            <a:r>
              <a:rPr sz="1200" b="1" spc="-50" dirty="0">
                <a:latin typeface="Calibri"/>
                <a:cs typeface="Calibri"/>
              </a:rPr>
              <a:t>k</a:t>
            </a:r>
            <a:r>
              <a:rPr sz="1200" b="1" dirty="0">
                <a:latin typeface="Calibri"/>
                <a:cs typeface="Calibri"/>
              </a:rPr>
              <a:t>e </a:t>
            </a:r>
            <a:r>
              <a:rPr sz="1200" b="1" spc="-10" dirty="0">
                <a:latin typeface="Calibri"/>
                <a:cs typeface="Calibri"/>
              </a:rPr>
              <a:t>pr</a:t>
            </a:r>
            <a:r>
              <a:rPr sz="1200" b="1" dirty="0">
                <a:latin typeface="Calibri"/>
                <a:cs typeface="Calibri"/>
              </a:rPr>
              <a:t>o</a:t>
            </a:r>
            <a:r>
              <a:rPr sz="1200" b="1" spc="5" dirty="0">
                <a:latin typeface="Calibri"/>
                <a:cs typeface="Calibri"/>
              </a:rPr>
              <a:t>f</a:t>
            </a:r>
            <a:r>
              <a:rPr sz="1200" b="1" spc="-5" dirty="0">
                <a:latin typeface="Calibri"/>
                <a:cs typeface="Calibri"/>
              </a:rPr>
              <a:t>iles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on</a:t>
            </a:r>
            <a:r>
              <a:rPr sz="1200" b="1" spc="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so</a:t>
            </a:r>
            <a:r>
              <a:rPr sz="1200" b="1" spc="-5" dirty="0">
                <a:latin typeface="Calibri"/>
                <a:cs typeface="Calibri"/>
              </a:rPr>
              <a:t>c</a:t>
            </a:r>
            <a:r>
              <a:rPr sz="1200" b="1" spc="5" dirty="0">
                <a:latin typeface="Calibri"/>
                <a:cs typeface="Calibri"/>
              </a:rPr>
              <a:t>i</a:t>
            </a:r>
            <a:r>
              <a:rPr sz="1200" b="1" spc="-15" dirty="0">
                <a:latin typeface="Calibri"/>
                <a:cs typeface="Calibri"/>
              </a:rPr>
              <a:t>a</a:t>
            </a:r>
            <a:r>
              <a:rPr sz="1200" b="1" spc="-5" dirty="0">
                <a:latin typeface="Calibri"/>
                <a:cs typeface="Calibri"/>
              </a:rPr>
              <a:t>l </a:t>
            </a:r>
            <a:r>
              <a:rPr sz="1200" b="1" spc="-10" dirty="0">
                <a:latin typeface="Calibri"/>
                <a:cs typeface="Calibri"/>
              </a:rPr>
              <a:t>n</a:t>
            </a:r>
            <a:r>
              <a:rPr sz="1200" b="1" spc="-20" dirty="0">
                <a:latin typeface="Calibri"/>
                <a:cs typeface="Calibri"/>
              </a:rPr>
              <a:t>e</a:t>
            </a:r>
            <a:r>
              <a:rPr sz="1200" b="1" spc="-10" dirty="0">
                <a:latin typeface="Calibri"/>
                <a:cs typeface="Calibri"/>
              </a:rPr>
              <a:t>twor</a:t>
            </a:r>
            <a:r>
              <a:rPr sz="1200" b="1" spc="-25" dirty="0">
                <a:latin typeface="Calibri"/>
                <a:cs typeface="Calibri"/>
              </a:rPr>
              <a:t>k</a:t>
            </a:r>
            <a:r>
              <a:rPr sz="1200" b="1" spc="-5" dirty="0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93647" y="5905500"/>
            <a:ext cx="2417445" cy="277495"/>
          </a:xfrm>
          <a:custGeom>
            <a:avLst/>
            <a:gdLst/>
            <a:ahLst/>
            <a:cxnLst/>
            <a:rect l="l" t="t" r="r" b="b"/>
            <a:pathLst>
              <a:path w="2417445" h="277495">
                <a:moveTo>
                  <a:pt x="0" y="277368"/>
                </a:moveTo>
                <a:lnTo>
                  <a:pt x="2417064" y="277368"/>
                </a:lnTo>
                <a:lnTo>
                  <a:pt x="2417064" y="0"/>
                </a:lnTo>
                <a:lnTo>
                  <a:pt x="0" y="0"/>
                </a:lnTo>
                <a:lnTo>
                  <a:pt x="0" y="2773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93647" y="5905500"/>
            <a:ext cx="2417445" cy="27749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78815">
              <a:lnSpc>
                <a:spcPct val="100000"/>
              </a:lnSpc>
            </a:pPr>
            <a:r>
              <a:rPr sz="1200" b="1" spc="-5" dirty="0">
                <a:latin typeface="Calibri"/>
                <a:cs typeface="Calibri"/>
              </a:rPr>
              <a:t>Mult</a:t>
            </a:r>
            <a:r>
              <a:rPr sz="1200" b="1" dirty="0">
                <a:latin typeface="Calibri"/>
                <a:cs typeface="Calibri"/>
              </a:rPr>
              <a:t>i</a:t>
            </a:r>
            <a:r>
              <a:rPr sz="1200" b="1" spc="-5" dirty="0">
                <a:latin typeface="Calibri"/>
                <a:cs typeface="Calibri"/>
              </a:rPr>
              <a:t>pl</a:t>
            </a:r>
            <a:r>
              <a:rPr sz="1200" b="1" dirty="0">
                <a:latin typeface="Calibri"/>
                <a:cs typeface="Calibri"/>
              </a:rPr>
              <a:t>e</a:t>
            </a:r>
            <a:r>
              <a:rPr sz="1200" b="1" spc="-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pr</a:t>
            </a:r>
            <a:r>
              <a:rPr sz="1200" b="1" dirty="0">
                <a:latin typeface="Calibri"/>
                <a:cs typeface="Calibri"/>
              </a:rPr>
              <a:t>o</a:t>
            </a:r>
            <a:r>
              <a:rPr sz="1200" b="1" spc="5" dirty="0">
                <a:latin typeface="Calibri"/>
                <a:cs typeface="Calibri"/>
              </a:rPr>
              <a:t>f</a:t>
            </a:r>
            <a:r>
              <a:rPr sz="1200" b="1" spc="-5" dirty="0">
                <a:latin typeface="Calibri"/>
                <a:cs typeface="Calibri"/>
              </a:rPr>
              <a:t>iles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323" y="991905"/>
            <a:ext cx="5094605" cy="626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115" indent="-272415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285750" algn="l"/>
              </a:tabLst>
            </a:pPr>
            <a:r>
              <a:rPr sz="2400" b="1" spc="-114" dirty="0">
                <a:latin typeface="Arial Narrow"/>
                <a:cs typeface="Arial Narrow"/>
              </a:rPr>
              <a:t>V</a:t>
            </a:r>
            <a:r>
              <a:rPr sz="2400" b="1" spc="-5" dirty="0">
                <a:latin typeface="Arial Narrow"/>
                <a:cs typeface="Arial Narrow"/>
              </a:rPr>
              <a:t>era</a:t>
            </a:r>
            <a:r>
              <a:rPr sz="2400" b="1" spc="-10" dirty="0">
                <a:latin typeface="Arial Narrow"/>
                <a:cs typeface="Arial Narrow"/>
              </a:rPr>
              <a:t>c</a:t>
            </a:r>
            <a:r>
              <a:rPr sz="2400" b="1" dirty="0">
                <a:latin typeface="Arial Narrow"/>
                <a:cs typeface="Arial Narrow"/>
              </a:rPr>
              <a:t>i</a:t>
            </a:r>
            <a:r>
              <a:rPr sz="2400" b="1" spc="5" dirty="0">
                <a:latin typeface="Arial Narrow"/>
                <a:cs typeface="Arial Narrow"/>
              </a:rPr>
              <a:t>t</a:t>
            </a:r>
            <a:r>
              <a:rPr sz="2400" b="1" dirty="0">
                <a:latin typeface="Arial Narrow"/>
                <a:cs typeface="Arial Narrow"/>
              </a:rPr>
              <a:t>y</a:t>
            </a:r>
            <a:endParaRPr sz="24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600" spc="-10" dirty="0">
                <a:latin typeface="Arial Narrow"/>
                <a:cs typeface="Arial Narrow"/>
              </a:rPr>
              <a:t>U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c</a:t>
            </a:r>
            <a:r>
              <a:rPr sz="1600" spc="-15" dirty="0">
                <a:latin typeface="Arial Narrow"/>
                <a:cs typeface="Arial Narrow"/>
              </a:rPr>
              <a:t>ertaint</a:t>
            </a:r>
            <a:r>
              <a:rPr sz="1600" spc="-10" dirty="0">
                <a:latin typeface="Arial Narrow"/>
                <a:cs typeface="Arial Narrow"/>
              </a:rPr>
              <a:t>y</a:t>
            </a:r>
            <a:r>
              <a:rPr sz="1600" spc="-15" dirty="0">
                <a:latin typeface="Arial Narrow"/>
                <a:cs typeface="Arial Narrow"/>
              </a:rPr>
              <a:t> o</a:t>
            </a:r>
            <a:r>
              <a:rPr sz="1600" spc="-5" dirty="0">
                <a:latin typeface="Arial Narrow"/>
                <a:cs typeface="Arial Narrow"/>
              </a:rPr>
              <a:t>f </a:t>
            </a:r>
            <a:r>
              <a:rPr sz="1600" spc="-15" dirty="0">
                <a:latin typeface="Arial Narrow"/>
                <a:cs typeface="Arial Narrow"/>
              </a:rPr>
              <a:t>t</a:t>
            </a:r>
            <a:r>
              <a:rPr sz="1600" spc="-10" dirty="0">
                <a:latin typeface="Arial Narrow"/>
                <a:cs typeface="Arial Narrow"/>
              </a:rPr>
              <a:t>he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ta </a:t>
            </a:r>
            <a:r>
              <a:rPr sz="1600" spc="-5" dirty="0">
                <a:latin typeface="Arial Narrow"/>
                <a:cs typeface="Arial Narrow"/>
              </a:rPr>
              <a:t>-</a:t>
            </a:r>
            <a:r>
              <a:rPr sz="1600" spc="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U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c</a:t>
            </a:r>
            <a:r>
              <a:rPr sz="1600" spc="-15" dirty="0">
                <a:latin typeface="Arial Narrow"/>
                <a:cs typeface="Arial Narrow"/>
              </a:rPr>
              <a:t>ertai</a:t>
            </a:r>
            <a:r>
              <a:rPr sz="1600" spc="-10" dirty="0">
                <a:latin typeface="Arial Narrow"/>
                <a:cs typeface="Arial Narrow"/>
              </a:rPr>
              <a:t>n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ul</a:t>
            </a:r>
            <a:r>
              <a:rPr sz="1600" spc="-15" dirty="0">
                <a:latin typeface="Arial Narrow"/>
                <a:cs typeface="Arial Narrow"/>
              </a:rPr>
              <a:t>t</a:t>
            </a:r>
            <a:r>
              <a:rPr sz="1600" spc="-10" dirty="0">
                <a:latin typeface="Arial Narrow"/>
                <a:cs typeface="Arial Narrow"/>
              </a:rPr>
              <a:t>ic</a:t>
            </a:r>
            <a:r>
              <a:rPr sz="1600" spc="-5" dirty="0">
                <a:latin typeface="Arial Narrow"/>
                <a:cs typeface="Arial Narrow"/>
              </a:rPr>
              <a:t>h</a:t>
            </a:r>
            <a:r>
              <a:rPr sz="1600" spc="-10" dirty="0">
                <a:latin typeface="Arial Narrow"/>
                <a:cs typeface="Arial Narrow"/>
              </a:rPr>
              <a:t>a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nel</a:t>
            </a:r>
            <a:r>
              <a:rPr sz="1600" spc="-4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so</a:t>
            </a:r>
            <a:r>
              <a:rPr sz="1600" spc="-5" dirty="0">
                <a:latin typeface="Arial Narrow"/>
                <a:cs typeface="Arial Narrow"/>
              </a:rPr>
              <a:t>u</a:t>
            </a:r>
            <a:r>
              <a:rPr sz="1600" spc="-10" dirty="0">
                <a:latin typeface="Arial Narrow"/>
                <a:cs typeface="Arial Narrow"/>
              </a:rPr>
              <a:t>rces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5" dirty="0">
                <a:latin typeface="Arial Narrow"/>
                <a:cs typeface="Arial Narrow"/>
              </a:rPr>
              <a:t>:</a:t>
            </a:r>
            <a:r>
              <a:rPr sz="1600" spc="-10" dirty="0">
                <a:latin typeface="Arial Narrow"/>
                <a:cs typeface="Arial Narrow"/>
              </a:rPr>
              <a:t> De</a:t>
            </a:r>
            <a:r>
              <a:rPr sz="1600" spc="-15" dirty="0">
                <a:latin typeface="Arial Narrow"/>
                <a:cs typeface="Arial Narrow"/>
              </a:rPr>
              <a:t>le</a:t>
            </a:r>
            <a:r>
              <a:rPr sz="1600" spc="-10" dirty="0">
                <a:latin typeface="Arial Narrow"/>
                <a:cs typeface="Arial Narrow"/>
              </a:rPr>
              <a:t>gation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dirty="0">
                <a:latin typeface="Arial Narrow"/>
                <a:cs typeface="Arial Narrow"/>
              </a:rPr>
              <a:t>ata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Co</a:t>
            </a:r>
            <a:r>
              <a:rPr sz="1800" b="1" dirty="0">
                <a:latin typeface="Arial Narrow"/>
                <a:cs typeface="Arial Narrow"/>
              </a:rPr>
              <a:t>nc</a:t>
            </a:r>
            <a:r>
              <a:rPr sz="1800" b="1" spc="-10" dirty="0">
                <a:latin typeface="Arial Narrow"/>
                <a:cs typeface="Arial Narrow"/>
              </a:rPr>
              <a:t>ept</a:t>
            </a:r>
            <a:r>
              <a:rPr sz="1800" b="1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b="1" spc="-95" dirty="0">
                <a:latin typeface="Arial Narrow"/>
                <a:cs typeface="Arial Narrow"/>
              </a:rPr>
              <a:t>V</a:t>
            </a:r>
            <a:r>
              <a:rPr sz="1800" b="1" spc="-10" dirty="0">
                <a:latin typeface="Arial Narrow"/>
                <a:cs typeface="Arial Narrow"/>
              </a:rPr>
              <a:t>er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c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ty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5048" y="2916935"/>
            <a:ext cx="2255520" cy="8610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65776" y="2241804"/>
            <a:ext cx="1857755" cy="2286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29400" y="2598420"/>
            <a:ext cx="1729740" cy="15742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44161" y="4206366"/>
            <a:ext cx="3325495" cy="894080"/>
          </a:xfrm>
          <a:custGeom>
            <a:avLst/>
            <a:gdLst/>
            <a:ahLst/>
            <a:cxnLst/>
            <a:rect l="l" t="t" r="r" b="b"/>
            <a:pathLst>
              <a:path w="3325495" h="894079">
                <a:moveTo>
                  <a:pt x="1972055" y="0"/>
                </a:moveTo>
                <a:lnTo>
                  <a:pt x="1939798" y="518794"/>
                </a:lnTo>
                <a:lnTo>
                  <a:pt x="48647" y="520328"/>
                </a:lnTo>
                <a:lnTo>
                  <a:pt x="35366" y="524956"/>
                </a:lnTo>
                <a:lnTo>
                  <a:pt x="6418" y="553634"/>
                </a:lnTo>
                <a:lnTo>
                  <a:pt x="0" y="581278"/>
                </a:lnTo>
                <a:lnTo>
                  <a:pt x="0" y="675004"/>
                </a:lnTo>
                <a:lnTo>
                  <a:pt x="1533" y="845051"/>
                </a:lnTo>
                <a:lnTo>
                  <a:pt x="23194" y="879826"/>
                </a:lnTo>
                <a:lnTo>
                  <a:pt x="62484" y="893698"/>
                </a:lnTo>
                <a:lnTo>
                  <a:pt x="2771140" y="893698"/>
                </a:lnTo>
                <a:lnTo>
                  <a:pt x="3276720" y="892165"/>
                </a:lnTo>
                <a:lnTo>
                  <a:pt x="3311495" y="870504"/>
                </a:lnTo>
                <a:lnTo>
                  <a:pt x="3325367" y="831214"/>
                </a:lnTo>
                <a:lnTo>
                  <a:pt x="3325367" y="581278"/>
                </a:lnTo>
                <a:lnTo>
                  <a:pt x="3311858" y="542443"/>
                </a:lnTo>
                <a:lnTo>
                  <a:pt x="3277305" y="520463"/>
                </a:lnTo>
                <a:lnTo>
                  <a:pt x="3262884" y="518794"/>
                </a:lnTo>
                <a:lnTo>
                  <a:pt x="2771140" y="518794"/>
                </a:lnTo>
                <a:lnTo>
                  <a:pt x="1972055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44161" y="4206366"/>
            <a:ext cx="3325495" cy="894080"/>
          </a:xfrm>
          <a:custGeom>
            <a:avLst/>
            <a:gdLst/>
            <a:ahLst/>
            <a:cxnLst/>
            <a:rect l="l" t="t" r="r" b="b"/>
            <a:pathLst>
              <a:path w="3325495" h="894079">
                <a:moveTo>
                  <a:pt x="0" y="581278"/>
                </a:moveTo>
                <a:lnTo>
                  <a:pt x="13872" y="541989"/>
                </a:lnTo>
                <a:lnTo>
                  <a:pt x="48647" y="520328"/>
                </a:lnTo>
                <a:lnTo>
                  <a:pt x="1939798" y="518794"/>
                </a:lnTo>
                <a:lnTo>
                  <a:pt x="1972055" y="0"/>
                </a:lnTo>
                <a:lnTo>
                  <a:pt x="2771140" y="518794"/>
                </a:lnTo>
                <a:lnTo>
                  <a:pt x="3262884" y="518794"/>
                </a:lnTo>
                <a:lnTo>
                  <a:pt x="3277305" y="520463"/>
                </a:lnTo>
                <a:lnTo>
                  <a:pt x="3311858" y="542443"/>
                </a:lnTo>
                <a:lnTo>
                  <a:pt x="3325367" y="581278"/>
                </a:lnTo>
                <a:lnTo>
                  <a:pt x="3325367" y="675004"/>
                </a:lnTo>
                <a:lnTo>
                  <a:pt x="3325367" y="831214"/>
                </a:lnTo>
                <a:lnTo>
                  <a:pt x="3323699" y="845636"/>
                </a:lnTo>
                <a:lnTo>
                  <a:pt x="3301719" y="880189"/>
                </a:lnTo>
                <a:lnTo>
                  <a:pt x="2771140" y="893698"/>
                </a:lnTo>
                <a:lnTo>
                  <a:pt x="1939798" y="893698"/>
                </a:lnTo>
                <a:lnTo>
                  <a:pt x="62484" y="893698"/>
                </a:lnTo>
                <a:lnTo>
                  <a:pt x="48062" y="892030"/>
                </a:lnTo>
                <a:lnTo>
                  <a:pt x="13509" y="870050"/>
                </a:lnTo>
                <a:lnTo>
                  <a:pt x="0" y="675004"/>
                </a:lnTo>
                <a:lnTo>
                  <a:pt x="0" y="581278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441316" y="4811363"/>
            <a:ext cx="292163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F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a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lse</a:t>
            </a:r>
            <a:r>
              <a:rPr sz="1600" b="1" spc="-25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loc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at</a:t>
            </a: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i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on of</a:t>
            </a:r>
            <a:r>
              <a:rPr sz="1600" b="1" spc="5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the</a:t>
            </a: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interested</a:t>
            </a: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p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a</a:t>
            </a: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r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ty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82161" y="3048761"/>
            <a:ext cx="1066800" cy="609600"/>
          </a:xfrm>
          <a:custGeom>
            <a:avLst/>
            <a:gdLst/>
            <a:ahLst/>
            <a:cxnLst/>
            <a:rect l="l" t="t" r="r" b="b"/>
            <a:pathLst>
              <a:path w="1066800" h="609600">
                <a:moveTo>
                  <a:pt x="762000" y="0"/>
                </a:moveTo>
                <a:lnTo>
                  <a:pt x="762000" y="152400"/>
                </a:lnTo>
                <a:lnTo>
                  <a:pt x="0" y="152400"/>
                </a:lnTo>
                <a:lnTo>
                  <a:pt x="0" y="457200"/>
                </a:lnTo>
                <a:lnTo>
                  <a:pt x="762000" y="457200"/>
                </a:lnTo>
                <a:lnTo>
                  <a:pt x="762000" y="609600"/>
                </a:lnTo>
                <a:lnTo>
                  <a:pt x="1066800" y="304800"/>
                </a:lnTo>
                <a:lnTo>
                  <a:pt x="76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82161" y="3048761"/>
            <a:ext cx="1066800" cy="609600"/>
          </a:xfrm>
          <a:custGeom>
            <a:avLst/>
            <a:gdLst/>
            <a:ahLst/>
            <a:cxnLst/>
            <a:rect l="l" t="t" r="r" b="b"/>
            <a:pathLst>
              <a:path w="1066800" h="609600">
                <a:moveTo>
                  <a:pt x="0" y="152400"/>
                </a:moveTo>
                <a:lnTo>
                  <a:pt x="762000" y="152400"/>
                </a:lnTo>
                <a:lnTo>
                  <a:pt x="762000" y="0"/>
                </a:lnTo>
                <a:lnTo>
                  <a:pt x="1066800" y="304800"/>
                </a:lnTo>
                <a:lnTo>
                  <a:pt x="762000" y="609600"/>
                </a:lnTo>
                <a:lnTo>
                  <a:pt x="762000" y="457200"/>
                </a:lnTo>
                <a:lnTo>
                  <a:pt x="0" y="457200"/>
                </a:lnTo>
                <a:lnTo>
                  <a:pt x="0" y="15240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0936" y="3886200"/>
            <a:ext cx="2417445" cy="277495"/>
          </a:xfrm>
          <a:custGeom>
            <a:avLst/>
            <a:gdLst/>
            <a:ahLst/>
            <a:cxnLst/>
            <a:rect l="l" t="t" r="r" b="b"/>
            <a:pathLst>
              <a:path w="2417445" h="277495">
                <a:moveTo>
                  <a:pt x="0" y="277368"/>
                </a:moveTo>
                <a:lnTo>
                  <a:pt x="2417064" y="277368"/>
                </a:lnTo>
                <a:lnTo>
                  <a:pt x="2417064" y="0"/>
                </a:lnTo>
                <a:lnTo>
                  <a:pt x="0" y="0"/>
                </a:lnTo>
                <a:lnTo>
                  <a:pt x="0" y="2773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30936" y="3886200"/>
            <a:ext cx="2417445" cy="27749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79730">
              <a:lnSpc>
                <a:spcPct val="100000"/>
              </a:lnSpc>
            </a:pPr>
            <a:r>
              <a:rPr sz="1200" b="1" spc="-5" dirty="0">
                <a:latin typeface="Calibri"/>
                <a:cs typeface="Calibri"/>
              </a:rPr>
              <a:t>Dele</a:t>
            </a:r>
            <a:r>
              <a:rPr sz="1200" b="1" spc="-30" dirty="0">
                <a:latin typeface="Calibri"/>
                <a:cs typeface="Calibri"/>
              </a:rPr>
              <a:t>ga</a:t>
            </a:r>
            <a:r>
              <a:rPr sz="1200" b="1" spc="-5" dirty="0">
                <a:latin typeface="Calibri"/>
                <a:cs typeface="Calibri"/>
              </a:rPr>
              <a:t>t</a:t>
            </a:r>
            <a:r>
              <a:rPr sz="1200" b="1" dirty="0">
                <a:latin typeface="Calibri"/>
                <a:cs typeface="Calibri"/>
              </a:rPr>
              <a:t>i</a:t>
            </a:r>
            <a:r>
              <a:rPr sz="1200" b="1" spc="-10" dirty="0">
                <a:latin typeface="Calibri"/>
                <a:cs typeface="Calibri"/>
              </a:rPr>
              <a:t>on</a:t>
            </a:r>
            <a:r>
              <a:rPr sz="1200" b="1" spc="25" dirty="0">
                <a:latin typeface="Calibri"/>
                <a:cs typeface="Calibri"/>
              </a:rPr>
              <a:t> </a:t>
            </a:r>
            <a:r>
              <a:rPr sz="1200" b="1" spc="-5" dirty="0">
                <a:latin typeface="Calibri"/>
                <a:cs typeface="Calibri"/>
              </a:rPr>
              <a:t>in</a:t>
            </a:r>
            <a:r>
              <a:rPr sz="1200" b="1" spc="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t</a:t>
            </a:r>
            <a:r>
              <a:rPr sz="1200" b="1" spc="-15" dirty="0">
                <a:latin typeface="Calibri"/>
                <a:cs typeface="Calibri"/>
              </a:rPr>
              <a:t>ra</a:t>
            </a:r>
            <a:r>
              <a:rPr sz="1200" b="1" spc="-10" dirty="0">
                <a:latin typeface="Calibri"/>
                <a:cs typeface="Calibri"/>
              </a:rPr>
              <a:t>ns</a:t>
            </a:r>
            <a:r>
              <a:rPr sz="1200" b="1" spc="-15" dirty="0">
                <a:latin typeface="Calibri"/>
                <a:cs typeface="Calibri"/>
              </a:rPr>
              <a:t>a</a:t>
            </a:r>
            <a:r>
              <a:rPr sz="1200" b="1" spc="-5" dirty="0">
                <a:latin typeface="Calibri"/>
                <a:cs typeface="Calibri"/>
              </a:rPr>
              <a:t>c</a:t>
            </a:r>
            <a:r>
              <a:rPr sz="1200" b="1" spc="5" dirty="0">
                <a:latin typeface="Calibri"/>
                <a:cs typeface="Calibri"/>
              </a:rPr>
              <a:t>t</a:t>
            </a:r>
            <a:r>
              <a:rPr sz="1200" b="1" spc="-5" dirty="0">
                <a:latin typeface="Calibri"/>
                <a:cs typeface="Calibri"/>
              </a:rPr>
              <a:t>ions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323" y="991905"/>
            <a:ext cx="5815965" cy="626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115" indent="-272415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285750" algn="l"/>
              </a:tabLst>
            </a:pPr>
            <a:r>
              <a:rPr sz="2400" b="1" spc="-114" dirty="0">
                <a:latin typeface="Arial Narrow"/>
                <a:cs typeface="Arial Narrow"/>
              </a:rPr>
              <a:t>V</a:t>
            </a:r>
            <a:r>
              <a:rPr sz="2400" b="1" spc="-5" dirty="0">
                <a:latin typeface="Arial Narrow"/>
                <a:cs typeface="Arial Narrow"/>
              </a:rPr>
              <a:t>era</a:t>
            </a:r>
            <a:r>
              <a:rPr sz="2400" b="1" spc="-10" dirty="0">
                <a:latin typeface="Arial Narrow"/>
                <a:cs typeface="Arial Narrow"/>
              </a:rPr>
              <a:t>c</a:t>
            </a:r>
            <a:r>
              <a:rPr sz="2400" b="1" dirty="0">
                <a:latin typeface="Arial Narrow"/>
                <a:cs typeface="Arial Narrow"/>
              </a:rPr>
              <a:t>i</a:t>
            </a:r>
            <a:r>
              <a:rPr sz="2400" b="1" spc="5" dirty="0">
                <a:latin typeface="Arial Narrow"/>
                <a:cs typeface="Arial Narrow"/>
              </a:rPr>
              <a:t>t</a:t>
            </a:r>
            <a:r>
              <a:rPr sz="2400" b="1" dirty="0">
                <a:latin typeface="Arial Narrow"/>
                <a:cs typeface="Arial Narrow"/>
              </a:rPr>
              <a:t>y</a:t>
            </a:r>
            <a:endParaRPr sz="24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600" spc="-10" dirty="0">
                <a:latin typeface="Arial Narrow"/>
                <a:cs typeface="Arial Narrow"/>
              </a:rPr>
              <a:t>U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c</a:t>
            </a:r>
            <a:r>
              <a:rPr sz="1600" spc="-15" dirty="0">
                <a:latin typeface="Arial Narrow"/>
                <a:cs typeface="Arial Narrow"/>
              </a:rPr>
              <a:t>ertaint</a:t>
            </a:r>
            <a:r>
              <a:rPr sz="1600" spc="-10" dirty="0">
                <a:latin typeface="Arial Narrow"/>
                <a:cs typeface="Arial Narrow"/>
              </a:rPr>
              <a:t>y</a:t>
            </a:r>
            <a:r>
              <a:rPr sz="1600" spc="-15" dirty="0">
                <a:latin typeface="Arial Narrow"/>
                <a:cs typeface="Arial Narrow"/>
              </a:rPr>
              <a:t> o</a:t>
            </a:r>
            <a:r>
              <a:rPr sz="1600" spc="-5" dirty="0">
                <a:latin typeface="Arial Narrow"/>
                <a:cs typeface="Arial Narrow"/>
              </a:rPr>
              <a:t>f </a:t>
            </a:r>
            <a:r>
              <a:rPr sz="1600" spc="-15" dirty="0">
                <a:latin typeface="Arial Narrow"/>
                <a:cs typeface="Arial Narrow"/>
              </a:rPr>
              <a:t>t</a:t>
            </a:r>
            <a:r>
              <a:rPr sz="1600" spc="-10" dirty="0">
                <a:latin typeface="Arial Narrow"/>
                <a:cs typeface="Arial Narrow"/>
              </a:rPr>
              <a:t>he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ta </a:t>
            </a:r>
            <a:r>
              <a:rPr sz="1600" spc="-5" dirty="0">
                <a:latin typeface="Arial Narrow"/>
                <a:cs typeface="Arial Narrow"/>
              </a:rPr>
              <a:t>-</a:t>
            </a:r>
            <a:r>
              <a:rPr sz="1600" spc="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U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c</a:t>
            </a:r>
            <a:r>
              <a:rPr sz="1600" spc="-15" dirty="0">
                <a:latin typeface="Arial Narrow"/>
                <a:cs typeface="Arial Narrow"/>
              </a:rPr>
              <a:t>ertai</a:t>
            </a:r>
            <a:r>
              <a:rPr sz="1600" spc="-10" dirty="0">
                <a:latin typeface="Arial Narrow"/>
                <a:cs typeface="Arial Narrow"/>
              </a:rPr>
              <a:t>n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ul</a:t>
            </a:r>
            <a:r>
              <a:rPr sz="1600" spc="-15" dirty="0">
                <a:latin typeface="Arial Narrow"/>
                <a:cs typeface="Arial Narrow"/>
              </a:rPr>
              <a:t>t</a:t>
            </a:r>
            <a:r>
              <a:rPr sz="1600" spc="-10" dirty="0">
                <a:latin typeface="Arial Narrow"/>
                <a:cs typeface="Arial Narrow"/>
              </a:rPr>
              <a:t>ic</a:t>
            </a:r>
            <a:r>
              <a:rPr sz="1600" spc="-5" dirty="0">
                <a:latin typeface="Arial Narrow"/>
                <a:cs typeface="Arial Narrow"/>
              </a:rPr>
              <a:t>h</a:t>
            </a:r>
            <a:r>
              <a:rPr sz="1600" spc="-10" dirty="0">
                <a:latin typeface="Arial Narrow"/>
                <a:cs typeface="Arial Narrow"/>
              </a:rPr>
              <a:t>a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nel</a:t>
            </a:r>
            <a:r>
              <a:rPr sz="1600" spc="-4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so</a:t>
            </a:r>
            <a:r>
              <a:rPr sz="1600" spc="-5" dirty="0">
                <a:latin typeface="Arial Narrow"/>
                <a:cs typeface="Arial Narrow"/>
              </a:rPr>
              <a:t>u</a:t>
            </a:r>
            <a:r>
              <a:rPr sz="1600" spc="-10" dirty="0">
                <a:latin typeface="Arial Narrow"/>
                <a:cs typeface="Arial Narrow"/>
              </a:rPr>
              <a:t>rces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5" dirty="0">
                <a:latin typeface="Arial Narrow"/>
                <a:cs typeface="Arial Narrow"/>
              </a:rPr>
              <a:t>:</a:t>
            </a:r>
            <a:r>
              <a:rPr sz="1600" spc="-10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f</a:t>
            </a:r>
            <a:r>
              <a:rPr sz="1600" spc="-10" dirty="0">
                <a:latin typeface="Arial Narrow"/>
                <a:cs typeface="Arial Narrow"/>
              </a:rPr>
              <a:t>ore</a:t>
            </a:r>
            <a:r>
              <a:rPr sz="1600" spc="-5" dirty="0">
                <a:latin typeface="Arial Narrow"/>
                <a:cs typeface="Arial Narrow"/>
              </a:rPr>
              <a:t>c</a:t>
            </a:r>
            <a:r>
              <a:rPr sz="1600" spc="-10" dirty="0">
                <a:latin typeface="Arial Narrow"/>
                <a:cs typeface="Arial Narrow"/>
              </a:rPr>
              <a:t>a</a:t>
            </a:r>
            <a:r>
              <a:rPr sz="1600" spc="-5" dirty="0">
                <a:latin typeface="Arial Narrow"/>
                <a:cs typeface="Arial Narrow"/>
              </a:rPr>
              <a:t>s</a:t>
            </a:r>
            <a:r>
              <a:rPr sz="1600" spc="-10" dirty="0">
                <a:latin typeface="Arial Narrow"/>
                <a:cs typeface="Arial Narrow"/>
              </a:rPr>
              <a:t>ted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by</a:t>
            </a:r>
            <a:r>
              <a:rPr sz="1600" spc="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nature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dirty="0">
                <a:latin typeface="Arial Narrow"/>
                <a:cs typeface="Arial Narrow"/>
              </a:rPr>
              <a:t>ata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Co</a:t>
            </a:r>
            <a:r>
              <a:rPr sz="1800" b="1" dirty="0">
                <a:latin typeface="Arial Narrow"/>
                <a:cs typeface="Arial Narrow"/>
              </a:rPr>
              <a:t>nc</a:t>
            </a:r>
            <a:r>
              <a:rPr sz="1800" b="1" spc="-10" dirty="0">
                <a:latin typeface="Arial Narrow"/>
                <a:cs typeface="Arial Narrow"/>
              </a:rPr>
              <a:t>ept</a:t>
            </a:r>
            <a:r>
              <a:rPr sz="1800" b="1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b="1" spc="-95" dirty="0">
                <a:latin typeface="Arial Narrow"/>
                <a:cs typeface="Arial Narrow"/>
              </a:rPr>
              <a:t>V</a:t>
            </a:r>
            <a:r>
              <a:rPr sz="1800" b="1" spc="-10" dirty="0">
                <a:latin typeface="Arial Narrow"/>
                <a:cs typeface="Arial Narrow"/>
              </a:rPr>
              <a:t>er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c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ty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2241804"/>
            <a:ext cx="1481327" cy="14813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65776" y="2241804"/>
            <a:ext cx="1857755" cy="2286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29400" y="2598420"/>
            <a:ext cx="1729740" cy="15742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44161" y="3850259"/>
            <a:ext cx="4015740" cy="1250315"/>
          </a:xfrm>
          <a:custGeom>
            <a:avLst/>
            <a:gdLst/>
            <a:ahLst/>
            <a:cxnLst/>
            <a:rect l="l" t="t" r="r" b="b"/>
            <a:pathLst>
              <a:path w="4015740" h="1250314">
                <a:moveTo>
                  <a:pt x="1926336" y="0"/>
                </a:moveTo>
                <a:lnTo>
                  <a:pt x="669289" y="874903"/>
                </a:lnTo>
                <a:lnTo>
                  <a:pt x="48647" y="876436"/>
                </a:lnTo>
                <a:lnTo>
                  <a:pt x="35366" y="881064"/>
                </a:lnTo>
                <a:lnTo>
                  <a:pt x="6418" y="909742"/>
                </a:lnTo>
                <a:lnTo>
                  <a:pt x="0" y="937387"/>
                </a:lnTo>
                <a:lnTo>
                  <a:pt x="0" y="1031113"/>
                </a:lnTo>
                <a:lnTo>
                  <a:pt x="1533" y="1201159"/>
                </a:lnTo>
                <a:lnTo>
                  <a:pt x="23194" y="1235934"/>
                </a:lnTo>
                <a:lnTo>
                  <a:pt x="62484" y="1249807"/>
                </a:lnTo>
                <a:lnTo>
                  <a:pt x="1673225" y="1249807"/>
                </a:lnTo>
                <a:lnTo>
                  <a:pt x="3967092" y="1248273"/>
                </a:lnTo>
                <a:lnTo>
                  <a:pt x="4001867" y="1226612"/>
                </a:lnTo>
                <a:lnTo>
                  <a:pt x="4015740" y="1187323"/>
                </a:lnTo>
                <a:lnTo>
                  <a:pt x="4015740" y="937387"/>
                </a:lnTo>
                <a:lnTo>
                  <a:pt x="4002230" y="898551"/>
                </a:lnTo>
                <a:lnTo>
                  <a:pt x="3967677" y="876571"/>
                </a:lnTo>
                <a:lnTo>
                  <a:pt x="3953256" y="874903"/>
                </a:lnTo>
                <a:lnTo>
                  <a:pt x="1673225" y="874903"/>
                </a:lnTo>
                <a:lnTo>
                  <a:pt x="1926336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44161" y="3850259"/>
            <a:ext cx="4015740" cy="1250315"/>
          </a:xfrm>
          <a:custGeom>
            <a:avLst/>
            <a:gdLst/>
            <a:ahLst/>
            <a:cxnLst/>
            <a:rect l="l" t="t" r="r" b="b"/>
            <a:pathLst>
              <a:path w="4015740" h="1250314">
                <a:moveTo>
                  <a:pt x="0" y="937387"/>
                </a:moveTo>
                <a:lnTo>
                  <a:pt x="13872" y="898097"/>
                </a:lnTo>
                <a:lnTo>
                  <a:pt x="48647" y="876436"/>
                </a:lnTo>
                <a:lnTo>
                  <a:pt x="669289" y="874903"/>
                </a:lnTo>
                <a:lnTo>
                  <a:pt x="1926336" y="0"/>
                </a:lnTo>
                <a:lnTo>
                  <a:pt x="1673225" y="874903"/>
                </a:lnTo>
                <a:lnTo>
                  <a:pt x="3953256" y="874903"/>
                </a:lnTo>
                <a:lnTo>
                  <a:pt x="3967677" y="876571"/>
                </a:lnTo>
                <a:lnTo>
                  <a:pt x="4002230" y="898551"/>
                </a:lnTo>
                <a:lnTo>
                  <a:pt x="4015740" y="937387"/>
                </a:lnTo>
                <a:lnTo>
                  <a:pt x="4015740" y="1031113"/>
                </a:lnTo>
                <a:lnTo>
                  <a:pt x="4015740" y="1187323"/>
                </a:lnTo>
                <a:lnTo>
                  <a:pt x="4014071" y="1201744"/>
                </a:lnTo>
                <a:lnTo>
                  <a:pt x="3992091" y="1236297"/>
                </a:lnTo>
                <a:lnTo>
                  <a:pt x="1673225" y="1249807"/>
                </a:lnTo>
                <a:lnTo>
                  <a:pt x="669289" y="1249807"/>
                </a:lnTo>
                <a:lnTo>
                  <a:pt x="62484" y="1249807"/>
                </a:lnTo>
                <a:lnTo>
                  <a:pt x="48062" y="1248138"/>
                </a:lnTo>
                <a:lnTo>
                  <a:pt x="13509" y="1226158"/>
                </a:lnTo>
                <a:lnTo>
                  <a:pt x="0" y="1031113"/>
                </a:lnTo>
                <a:lnTo>
                  <a:pt x="0" y="937387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441316" y="4811363"/>
            <a:ext cx="305498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E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x.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20" dirty="0">
                <a:solidFill>
                  <a:srgbClr val="FF0000"/>
                </a:solidFill>
                <a:latin typeface="Arial Narrow"/>
                <a:cs typeface="Arial Narrow"/>
              </a:rPr>
              <a:t>M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eteo</a:t>
            </a: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r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ology</a:t>
            </a:r>
            <a:r>
              <a:rPr sz="1600" b="1" spc="-25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for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ro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a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d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man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a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g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e</a:t>
            </a: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m</a:t>
            </a:r>
            <a:r>
              <a:rPr sz="1600" b="1" spc="-20" dirty="0">
                <a:solidFill>
                  <a:srgbClr val="FF0000"/>
                </a:solidFill>
                <a:latin typeface="Arial Narrow"/>
                <a:cs typeface="Arial Narrow"/>
              </a:rPr>
              <a:t>e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nt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82161" y="3048761"/>
            <a:ext cx="1066800" cy="609600"/>
          </a:xfrm>
          <a:custGeom>
            <a:avLst/>
            <a:gdLst/>
            <a:ahLst/>
            <a:cxnLst/>
            <a:rect l="l" t="t" r="r" b="b"/>
            <a:pathLst>
              <a:path w="1066800" h="609600">
                <a:moveTo>
                  <a:pt x="762000" y="0"/>
                </a:moveTo>
                <a:lnTo>
                  <a:pt x="762000" y="152400"/>
                </a:lnTo>
                <a:lnTo>
                  <a:pt x="0" y="152400"/>
                </a:lnTo>
                <a:lnTo>
                  <a:pt x="0" y="457200"/>
                </a:lnTo>
                <a:lnTo>
                  <a:pt x="762000" y="457200"/>
                </a:lnTo>
                <a:lnTo>
                  <a:pt x="762000" y="609600"/>
                </a:lnTo>
                <a:lnTo>
                  <a:pt x="1066800" y="304800"/>
                </a:lnTo>
                <a:lnTo>
                  <a:pt x="76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82161" y="3048761"/>
            <a:ext cx="1066800" cy="609600"/>
          </a:xfrm>
          <a:custGeom>
            <a:avLst/>
            <a:gdLst/>
            <a:ahLst/>
            <a:cxnLst/>
            <a:rect l="l" t="t" r="r" b="b"/>
            <a:pathLst>
              <a:path w="1066800" h="609600">
                <a:moveTo>
                  <a:pt x="0" y="152400"/>
                </a:moveTo>
                <a:lnTo>
                  <a:pt x="762000" y="152400"/>
                </a:lnTo>
                <a:lnTo>
                  <a:pt x="762000" y="0"/>
                </a:lnTo>
                <a:lnTo>
                  <a:pt x="1066800" y="304800"/>
                </a:lnTo>
                <a:lnTo>
                  <a:pt x="762000" y="609600"/>
                </a:lnTo>
                <a:lnTo>
                  <a:pt x="762000" y="457200"/>
                </a:lnTo>
                <a:lnTo>
                  <a:pt x="0" y="457200"/>
                </a:lnTo>
                <a:lnTo>
                  <a:pt x="0" y="15240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0936" y="3657600"/>
            <a:ext cx="2417445" cy="277495"/>
          </a:xfrm>
          <a:custGeom>
            <a:avLst/>
            <a:gdLst/>
            <a:ahLst/>
            <a:cxnLst/>
            <a:rect l="l" t="t" r="r" b="b"/>
            <a:pathLst>
              <a:path w="2417445" h="277495">
                <a:moveTo>
                  <a:pt x="0" y="277368"/>
                </a:moveTo>
                <a:lnTo>
                  <a:pt x="2417064" y="277368"/>
                </a:lnTo>
                <a:lnTo>
                  <a:pt x="2417064" y="0"/>
                </a:lnTo>
                <a:lnTo>
                  <a:pt x="0" y="0"/>
                </a:lnTo>
                <a:lnTo>
                  <a:pt x="0" y="2773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30936" y="3657600"/>
            <a:ext cx="2417445" cy="27749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2770">
              <a:lnSpc>
                <a:spcPct val="100000"/>
              </a:lnSpc>
            </a:pPr>
            <a:r>
              <a:rPr sz="1200" b="1" dirty="0">
                <a:latin typeface="Calibri"/>
                <a:cs typeface="Calibri"/>
              </a:rPr>
              <a:t>Uncer</a:t>
            </a:r>
            <a:r>
              <a:rPr sz="1200" b="1" spc="-15" dirty="0">
                <a:latin typeface="Calibri"/>
                <a:cs typeface="Calibri"/>
              </a:rPr>
              <a:t>ta</a:t>
            </a:r>
            <a:r>
              <a:rPr sz="1200" b="1" spc="-5" dirty="0">
                <a:latin typeface="Calibri"/>
                <a:cs typeface="Calibri"/>
              </a:rPr>
              <a:t>in </a:t>
            </a:r>
            <a:r>
              <a:rPr sz="1200" b="1" spc="-20" dirty="0">
                <a:latin typeface="Calibri"/>
                <a:cs typeface="Calibri"/>
              </a:rPr>
              <a:t>b</a:t>
            </a:r>
            <a:r>
              <a:rPr sz="1200" b="1" spc="-10" dirty="0">
                <a:latin typeface="Calibri"/>
                <a:cs typeface="Calibri"/>
              </a:rPr>
              <a:t>y</a:t>
            </a:r>
            <a:r>
              <a:rPr sz="1200" b="1" spc="10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n</a:t>
            </a:r>
            <a:r>
              <a:rPr sz="1200" b="1" spc="-30" dirty="0">
                <a:latin typeface="Calibri"/>
                <a:cs typeface="Calibri"/>
              </a:rPr>
              <a:t>a</a:t>
            </a:r>
            <a:r>
              <a:rPr sz="1200" b="1" spc="-5" dirty="0">
                <a:latin typeface="Calibri"/>
                <a:cs typeface="Calibri"/>
              </a:rPr>
              <a:t>tu</a:t>
            </a:r>
            <a:r>
              <a:rPr sz="1200" b="1" spc="-10" dirty="0">
                <a:latin typeface="Calibri"/>
                <a:cs typeface="Calibri"/>
              </a:rPr>
              <a:t>r</a:t>
            </a:r>
            <a:r>
              <a:rPr sz="1200" b="1" dirty="0">
                <a:latin typeface="Calibri"/>
                <a:cs typeface="Calibri"/>
              </a:rPr>
              <a:t>e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323" y="991905"/>
            <a:ext cx="2748915" cy="332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469900" algn="l"/>
              </a:tabLst>
            </a:pPr>
            <a:r>
              <a:rPr sz="2400" b="1" dirty="0">
                <a:latin typeface="Arial Narrow"/>
                <a:cs typeface="Arial Narrow"/>
              </a:rPr>
              <a:t>Big</a:t>
            </a:r>
            <a:r>
              <a:rPr sz="2400" b="1" spc="-5" dirty="0">
                <a:latin typeface="Arial Narrow"/>
                <a:cs typeface="Arial Narrow"/>
              </a:rPr>
              <a:t> </a:t>
            </a:r>
            <a:r>
              <a:rPr sz="2400" b="1" dirty="0">
                <a:latin typeface="Arial Narrow"/>
                <a:cs typeface="Arial Narrow"/>
              </a:rPr>
              <a:t>D</a:t>
            </a:r>
            <a:r>
              <a:rPr sz="2400" b="1" spc="-10" dirty="0">
                <a:latin typeface="Arial Narrow"/>
                <a:cs typeface="Arial Narrow"/>
              </a:rPr>
              <a:t>a</a:t>
            </a:r>
            <a:r>
              <a:rPr sz="2400" b="1" dirty="0">
                <a:latin typeface="Arial Narrow"/>
                <a:cs typeface="Arial Narrow"/>
              </a:rPr>
              <a:t>ta</a:t>
            </a:r>
            <a:r>
              <a:rPr sz="2400" b="1" spc="10" dirty="0">
                <a:latin typeface="Arial Narrow"/>
                <a:cs typeface="Arial Narrow"/>
              </a:rPr>
              <a:t> </a:t>
            </a:r>
            <a:r>
              <a:rPr sz="2400" b="1" dirty="0">
                <a:latin typeface="Arial Narrow"/>
                <a:cs typeface="Arial Narrow"/>
              </a:rPr>
              <a:t>Life Cy</a:t>
            </a:r>
            <a:r>
              <a:rPr sz="2400" b="1" spc="-10" dirty="0">
                <a:latin typeface="Arial Narrow"/>
                <a:cs typeface="Arial Narrow"/>
              </a:rPr>
              <a:t>c</a:t>
            </a:r>
            <a:r>
              <a:rPr sz="2400" b="1" dirty="0">
                <a:latin typeface="Arial Narrow"/>
                <a:cs typeface="Arial Narrow"/>
              </a:rPr>
              <a:t>le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dirty="0">
                <a:latin typeface="Arial Narrow"/>
                <a:cs typeface="Arial Narrow"/>
              </a:rPr>
              <a:t>ata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Life </a:t>
            </a:r>
            <a:r>
              <a:rPr sz="1800" b="1" spc="-10" dirty="0">
                <a:latin typeface="Arial Narrow"/>
                <a:cs typeface="Arial Narrow"/>
              </a:rPr>
              <a:t>Cyc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e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2767" y="1909572"/>
            <a:ext cx="2523362" cy="33265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17903" y="3281222"/>
            <a:ext cx="1413891" cy="8331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20011" y="1937004"/>
            <a:ext cx="2438400" cy="3241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20011" y="1937004"/>
            <a:ext cx="2438400" cy="3241675"/>
          </a:xfrm>
          <a:custGeom>
            <a:avLst/>
            <a:gdLst/>
            <a:ahLst/>
            <a:cxnLst/>
            <a:rect l="l" t="t" r="r" b="b"/>
            <a:pathLst>
              <a:path w="2438400" h="3241675">
                <a:moveTo>
                  <a:pt x="0" y="0"/>
                </a:moveTo>
                <a:lnTo>
                  <a:pt x="2438400" y="1801749"/>
                </a:lnTo>
                <a:lnTo>
                  <a:pt x="0" y="324154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685670" y="3403980"/>
            <a:ext cx="1089660" cy="531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07340">
              <a:lnSpc>
                <a:spcPct val="101099"/>
              </a:lnSpc>
            </a:pPr>
            <a:r>
              <a:rPr sz="1800" b="1" dirty="0">
                <a:latin typeface="Calibri"/>
                <a:cs typeface="Calibri"/>
              </a:rPr>
              <a:t>D</a:t>
            </a:r>
            <a:r>
              <a:rPr sz="1800" b="1" spc="-25" dirty="0">
                <a:latin typeface="Calibri"/>
                <a:cs typeface="Calibri"/>
              </a:rPr>
              <a:t>at</a:t>
            </a:r>
            <a:r>
              <a:rPr sz="1800" b="1" spc="-10" dirty="0">
                <a:latin typeface="Calibri"/>
                <a:cs typeface="Calibri"/>
              </a:rPr>
              <a:t>a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Ac</a:t>
            </a:r>
            <a:r>
              <a:rPr sz="1800" b="1" spc="5" dirty="0">
                <a:latin typeface="Calibri"/>
                <a:cs typeface="Calibri"/>
              </a:rPr>
              <a:t>q</a:t>
            </a:r>
            <a:r>
              <a:rPr sz="1800" b="1" spc="-10" dirty="0">
                <a:latin typeface="Calibri"/>
                <a:cs typeface="Calibri"/>
              </a:rPr>
              <a:t>ui</a:t>
            </a:r>
            <a:r>
              <a:rPr sz="1800" b="1" spc="-20" dirty="0">
                <a:latin typeface="Calibri"/>
                <a:cs typeface="Calibri"/>
              </a:rPr>
              <a:t>s</a:t>
            </a:r>
            <a:r>
              <a:rPr sz="1800" b="1" spc="-10" dirty="0">
                <a:latin typeface="Calibri"/>
                <a:cs typeface="Calibri"/>
              </a:rPr>
              <a:t>it</a:t>
            </a:r>
            <a:r>
              <a:rPr sz="1800" b="1" spc="-20" dirty="0">
                <a:latin typeface="Calibri"/>
                <a:cs typeface="Calibri"/>
              </a:rPr>
              <a:t>i</a:t>
            </a:r>
            <a:r>
              <a:rPr sz="1800" b="1" spc="-10" dirty="0">
                <a:latin typeface="Calibri"/>
                <a:cs typeface="Calibri"/>
              </a:rPr>
              <a:t>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41164" y="3041904"/>
            <a:ext cx="2172842" cy="13956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88408" y="3069335"/>
            <a:ext cx="2087880" cy="13106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88408" y="3287776"/>
            <a:ext cx="2087880" cy="218440"/>
          </a:xfrm>
          <a:custGeom>
            <a:avLst/>
            <a:gdLst/>
            <a:ahLst/>
            <a:cxnLst/>
            <a:rect l="l" t="t" r="r" b="b"/>
            <a:pathLst>
              <a:path w="2087879" h="218439">
                <a:moveTo>
                  <a:pt x="2087880" y="0"/>
                </a:moveTo>
                <a:lnTo>
                  <a:pt x="2057541" y="52496"/>
                </a:lnTo>
                <a:lnTo>
                  <a:pt x="2005845" y="85030"/>
                </a:lnTo>
                <a:lnTo>
                  <a:pt x="1931480" y="115068"/>
                </a:lnTo>
                <a:lnTo>
                  <a:pt x="1886468" y="129011"/>
                </a:lnTo>
                <a:lnTo>
                  <a:pt x="1836594" y="142162"/>
                </a:lnTo>
                <a:lnTo>
                  <a:pt x="1782127" y="154463"/>
                </a:lnTo>
                <a:lnTo>
                  <a:pt x="1723336" y="165860"/>
                </a:lnTo>
                <a:lnTo>
                  <a:pt x="1660489" y="176296"/>
                </a:lnTo>
                <a:lnTo>
                  <a:pt x="1593855" y="185714"/>
                </a:lnTo>
                <a:lnTo>
                  <a:pt x="1523702" y="194059"/>
                </a:lnTo>
                <a:lnTo>
                  <a:pt x="1450300" y="201275"/>
                </a:lnTo>
                <a:lnTo>
                  <a:pt x="1373916" y="207304"/>
                </a:lnTo>
                <a:lnTo>
                  <a:pt x="1294819" y="212092"/>
                </a:lnTo>
                <a:lnTo>
                  <a:pt x="1213279" y="215581"/>
                </a:lnTo>
                <a:lnTo>
                  <a:pt x="1129563" y="217715"/>
                </a:lnTo>
                <a:lnTo>
                  <a:pt x="1043939" y="218439"/>
                </a:lnTo>
                <a:lnTo>
                  <a:pt x="958316" y="217715"/>
                </a:lnTo>
                <a:lnTo>
                  <a:pt x="874600" y="215581"/>
                </a:lnTo>
                <a:lnTo>
                  <a:pt x="793060" y="212092"/>
                </a:lnTo>
                <a:lnTo>
                  <a:pt x="713963" y="207304"/>
                </a:lnTo>
                <a:lnTo>
                  <a:pt x="637579" y="201275"/>
                </a:lnTo>
                <a:lnTo>
                  <a:pt x="564177" y="194059"/>
                </a:lnTo>
                <a:lnTo>
                  <a:pt x="494024" y="185714"/>
                </a:lnTo>
                <a:lnTo>
                  <a:pt x="427390" y="176296"/>
                </a:lnTo>
                <a:lnTo>
                  <a:pt x="364543" y="165860"/>
                </a:lnTo>
                <a:lnTo>
                  <a:pt x="305752" y="154463"/>
                </a:lnTo>
                <a:lnTo>
                  <a:pt x="251285" y="142162"/>
                </a:lnTo>
                <a:lnTo>
                  <a:pt x="201411" y="129011"/>
                </a:lnTo>
                <a:lnTo>
                  <a:pt x="156399" y="115068"/>
                </a:lnTo>
                <a:lnTo>
                  <a:pt x="116517" y="100389"/>
                </a:lnTo>
                <a:lnTo>
                  <a:pt x="53218" y="69047"/>
                </a:lnTo>
                <a:lnTo>
                  <a:pt x="13662" y="35434"/>
                </a:lnTo>
                <a:lnTo>
                  <a:pt x="3460" y="17916"/>
                </a:ln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88408" y="3069335"/>
            <a:ext cx="2087880" cy="1310640"/>
          </a:xfrm>
          <a:custGeom>
            <a:avLst/>
            <a:gdLst/>
            <a:ahLst/>
            <a:cxnLst/>
            <a:rect l="l" t="t" r="r" b="b"/>
            <a:pathLst>
              <a:path w="2087879" h="1310639">
                <a:moveTo>
                  <a:pt x="0" y="218439"/>
                </a:moveTo>
                <a:lnTo>
                  <a:pt x="30338" y="165943"/>
                </a:lnTo>
                <a:lnTo>
                  <a:pt x="82034" y="133409"/>
                </a:lnTo>
                <a:lnTo>
                  <a:pt x="156399" y="103371"/>
                </a:lnTo>
                <a:lnTo>
                  <a:pt x="201411" y="89428"/>
                </a:lnTo>
                <a:lnTo>
                  <a:pt x="251285" y="76277"/>
                </a:lnTo>
                <a:lnTo>
                  <a:pt x="305752" y="63976"/>
                </a:lnTo>
                <a:lnTo>
                  <a:pt x="364543" y="52579"/>
                </a:lnTo>
                <a:lnTo>
                  <a:pt x="427390" y="42143"/>
                </a:lnTo>
                <a:lnTo>
                  <a:pt x="494024" y="32725"/>
                </a:lnTo>
                <a:lnTo>
                  <a:pt x="564177" y="24380"/>
                </a:lnTo>
                <a:lnTo>
                  <a:pt x="637579" y="17164"/>
                </a:lnTo>
                <a:lnTo>
                  <a:pt x="713963" y="11135"/>
                </a:lnTo>
                <a:lnTo>
                  <a:pt x="793060" y="6347"/>
                </a:lnTo>
                <a:lnTo>
                  <a:pt x="874600" y="2858"/>
                </a:lnTo>
                <a:lnTo>
                  <a:pt x="958316" y="724"/>
                </a:lnTo>
                <a:lnTo>
                  <a:pt x="1043939" y="0"/>
                </a:lnTo>
                <a:lnTo>
                  <a:pt x="1129563" y="724"/>
                </a:lnTo>
                <a:lnTo>
                  <a:pt x="1213279" y="2858"/>
                </a:lnTo>
                <a:lnTo>
                  <a:pt x="1294819" y="6347"/>
                </a:lnTo>
                <a:lnTo>
                  <a:pt x="1373916" y="11135"/>
                </a:lnTo>
                <a:lnTo>
                  <a:pt x="1450300" y="17164"/>
                </a:lnTo>
                <a:lnTo>
                  <a:pt x="1523702" y="24380"/>
                </a:lnTo>
                <a:lnTo>
                  <a:pt x="1593855" y="32725"/>
                </a:lnTo>
                <a:lnTo>
                  <a:pt x="1660489" y="42143"/>
                </a:lnTo>
                <a:lnTo>
                  <a:pt x="1723336" y="52579"/>
                </a:lnTo>
                <a:lnTo>
                  <a:pt x="1782127" y="63976"/>
                </a:lnTo>
                <a:lnTo>
                  <a:pt x="1836594" y="76277"/>
                </a:lnTo>
                <a:lnTo>
                  <a:pt x="1886468" y="89428"/>
                </a:lnTo>
                <a:lnTo>
                  <a:pt x="1931480" y="103371"/>
                </a:lnTo>
                <a:lnTo>
                  <a:pt x="1971362" y="118050"/>
                </a:lnTo>
                <a:lnTo>
                  <a:pt x="2034661" y="149392"/>
                </a:lnTo>
                <a:lnTo>
                  <a:pt x="2074217" y="183005"/>
                </a:lnTo>
                <a:lnTo>
                  <a:pt x="2087880" y="218439"/>
                </a:lnTo>
                <a:lnTo>
                  <a:pt x="2087880" y="1092200"/>
                </a:lnTo>
                <a:lnTo>
                  <a:pt x="2057541" y="1144696"/>
                </a:lnTo>
                <a:lnTo>
                  <a:pt x="2005845" y="1177230"/>
                </a:lnTo>
                <a:lnTo>
                  <a:pt x="1931480" y="1207268"/>
                </a:lnTo>
                <a:lnTo>
                  <a:pt x="1886468" y="1221211"/>
                </a:lnTo>
                <a:lnTo>
                  <a:pt x="1836594" y="1234362"/>
                </a:lnTo>
                <a:lnTo>
                  <a:pt x="1782127" y="1246663"/>
                </a:lnTo>
                <a:lnTo>
                  <a:pt x="1723336" y="1258060"/>
                </a:lnTo>
                <a:lnTo>
                  <a:pt x="1660489" y="1268496"/>
                </a:lnTo>
                <a:lnTo>
                  <a:pt x="1593855" y="1277914"/>
                </a:lnTo>
                <a:lnTo>
                  <a:pt x="1523702" y="1286259"/>
                </a:lnTo>
                <a:lnTo>
                  <a:pt x="1450300" y="1293475"/>
                </a:lnTo>
                <a:lnTo>
                  <a:pt x="1373916" y="1299504"/>
                </a:lnTo>
                <a:lnTo>
                  <a:pt x="1294819" y="1304292"/>
                </a:lnTo>
                <a:lnTo>
                  <a:pt x="1213279" y="1307781"/>
                </a:lnTo>
                <a:lnTo>
                  <a:pt x="1129563" y="1309915"/>
                </a:lnTo>
                <a:lnTo>
                  <a:pt x="1043939" y="1310639"/>
                </a:lnTo>
                <a:lnTo>
                  <a:pt x="958316" y="1309915"/>
                </a:lnTo>
                <a:lnTo>
                  <a:pt x="874600" y="1307781"/>
                </a:lnTo>
                <a:lnTo>
                  <a:pt x="793060" y="1304292"/>
                </a:lnTo>
                <a:lnTo>
                  <a:pt x="713963" y="1299504"/>
                </a:lnTo>
                <a:lnTo>
                  <a:pt x="637579" y="1293475"/>
                </a:lnTo>
                <a:lnTo>
                  <a:pt x="564177" y="1286259"/>
                </a:lnTo>
                <a:lnTo>
                  <a:pt x="494024" y="1277914"/>
                </a:lnTo>
                <a:lnTo>
                  <a:pt x="427390" y="1268496"/>
                </a:lnTo>
                <a:lnTo>
                  <a:pt x="364543" y="1258060"/>
                </a:lnTo>
                <a:lnTo>
                  <a:pt x="305752" y="1246663"/>
                </a:lnTo>
                <a:lnTo>
                  <a:pt x="251285" y="1234362"/>
                </a:lnTo>
                <a:lnTo>
                  <a:pt x="201411" y="1221211"/>
                </a:lnTo>
                <a:lnTo>
                  <a:pt x="156399" y="1207268"/>
                </a:lnTo>
                <a:lnTo>
                  <a:pt x="116517" y="1192589"/>
                </a:lnTo>
                <a:lnTo>
                  <a:pt x="53218" y="1161247"/>
                </a:lnTo>
                <a:lnTo>
                  <a:pt x="13662" y="1127634"/>
                </a:lnTo>
                <a:lnTo>
                  <a:pt x="0" y="1092200"/>
                </a:lnTo>
                <a:lnTo>
                  <a:pt x="0" y="218439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212207" y="3729482"/>
            <a:ext cx="124079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Calibri"/>
                <a:cs typeface="Calibri"/>
              </a:rPr>
              <a:t>D</a:t>
            </a:r>
            <a:r>
              <a:rPr sz="1800" b="1" spc="-25" dirty="0">
                <a:latin typeface="Calibri"/>
                <a:cs typeface="Calibri"/>
              </a:rPr>
              <a:t>at</a:t>
            </a:r>
            <a:r>
              <a:rPr sz="1800" b="1" spc="-10" dirty="0">
                <a:latin typeface="Calibri"/>
                <a:cs typeface="Calibri"/>
              </a:rPr>
              <a:t>a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S</a:t>
            </a:r>
            <a:r>
              <a:rPr sz="1800" b="1" spc="-25" dirty="0">
                <a:latin typeface="Calibri"/>
                <a:cs typeface="Calibri"/>
              </a:rPr>
              <a:t>t</a:t>
            </a:r>
            <a:r>
              <a:rPr sz="1800" b="1" dirty="0">
                <a:latin typeface="Calibri"/>
                <a:cs typeface="Calibri"/>
              </a:rPr>
              <a:t>o</a:t>
            </a:r>
            <a:r>
              <a:rPr sz="1800" b="1" spc="-40" dirty="0">
                <a:latin typeface="Calibri"/>
                <a:cs typeface="Calibri"/>
              </a:rPr>
              <a:t>r</a:t>
            </a:r>
            <a:r>
              <a:rPr sz="1800" b="1" spc="-10" dirty="0">
                <a:latin typeface="Calibri"/>
                <a:cs typeface="Calibri"/>
              </a:rPr>
              <a:t>a</a:t>
            </a:r>
            <a:r>
              <a:rPr sz="1800" b="1" spc="-40" dirty="0">
                <a:latin typeface="Calibri"/>
                <a:cs typeface="Calibri"/>
              </a:rPr>
              <a:t>g</a:t>
            </a:r>
            <a:r>
              <a:rPr sz="1800" b="1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104132" y="3387902"/>
            <a:ext cx="723646" cy="7083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51376" y="3418332"/>
            <a:ext cx="637540" cy="611505"/>
          </a:xfrm>
          <a:custGeom>
            <a:avLst/>
            <a:gdLst/>
            <a:ahLst/>
            <a:cxnLst/>
            <a:rect l="l" t="t" r="r" b="b"/>
            <a:pathLst>
              <a:path w="637539" h="611504">
                <a:moveTo>
                  <a:pt x="331470" y="0"/>
                </a:moveTo>
                <a:lnTo>
                  <a:pt x="331470" y="152780"/>
                </a:lnTo>
                <a:lnTo>
                  <a:pt x="0" y="152780"/>
                </a:lnTo>
                <a:lnTo>
                  <a:pt x="0" y="458342"/>
                </a:lnTo>
                <a:lnTo>
                  <a:pt x="331470" y="458342"/>
                </a:lnTo>
                <a:lnTo>
                  <a:pt x="331470" y="611123"/>
                </a:lnTo>
                <a:lnTo>
                  <a:pt x="637032" y="305561"/>
                </a:lnTo>
                <a:lnTo>
                  <a:pt x="3314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51376" y="3418332"/>
            <a:ext cx="637540" cy="611505"/>
          </a:xfrm>
          <a:custGeom>
            <a:avLst/>
            <a:gdLst/>
            <a:ahLst/>
            <a:cxnLst/>
            <a:rect l="l" t="t" r="r" b="b"/>
            <a:pathLst>
              <a:path w="637539" h="611504">
                <a:moveTo>
                  <a:pt x="0" y="152780"/>
                </a:moveTo>
                <a:lnTo>
                  <a:pt x="331470" y="152780"/>
                </a:lnTo>
                <a:lnTo>
                  <a:pt x="331470" y="0"/>
                </a:lnTo>
                <a:lnTo>
                  <a:pt x="637032" y="305561"/>
                </a:lnTo>
                <a:lnTo>
                  <a:pt x="331470" y="611123"/>
                </a:lnTo>
                <a:lnTo>
                  <a:pt x="331470" y="458342"/>
                </a:lnTo>
                <a:lnTo>
                  <a:pt x="0" y="458342"/>
                </a:lnTo>
                <a:lnTo>
                  <a:pt x="0" y="15278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323" y="991905"/>
            <a:ext cx="2748915" cy="332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469900" algn="l"/>
              </a:tabLst>
            </a:pPr>
            <a:r>
              <a:rPr sz="2400" b="1" dirty="0">
                <a:latin typeface="Arial Narrow"/>
                <a:cs typeface="Arial Narrow"/>
              </a:rPr>
              <a:t>Big</a:t>
            </a:r>
            <a:r>
              <a:rPr sz="2400" b="1" spc="-5" dirty="0">
                <a:latin typeface="Arial Narrow"/>
                <a:cs typeface="Arial Narrow"/>
              </a:rPr>
              <a:t> </a:t>
            </a:r>
            <a:r>
              <a:rPr sz="2400" b="1" dirty="0">
                <a:latin typeface="Arial Narrow"/>
                <a:cs typeface="Arial Narrow"/>
              </a:rPr>
              <a:t>D</a:t>
            </a:r>
            <a:r>
              <a:rPr sz="2400" b="1" spc="-10" dirty="0">
                <a:latin typeface="Arial Narrow"/>
                <a:cs typeface="Arial Narrow"/>
              </a:rPr>
              <a:t>a</a:t>
            </a:r>
            <a:r>
              <a:rPr sz="2400" b="1" dirty="0">
                <a:latin typeface="Arial Narrow"/>
                <a:cs typeface="Arial Narrow"/>
              </a:rPr>
              <a:t>ta</a:t>
            </a:r>
            <a:r>
              <a:rPr sz="2400" b="1" spc="10" dirty="0">
                <a:latin typeface="Arial Narrow"/>
                <a:cs typeface="Arial Narrow"/>
              </a:rPr>
              <a:t> </a:t>
            </a:r>
            <a:r>
              <a:rPr sz="2400" b="1" dirty="0">
                <a:latin typeface="Arial Narrow"/>
                <a:cs typeface="Arial Narrow"/>
              </a:rPr>
              <a:t>Life Cy</a:t>
            </a:r>
            <a:r>
              <a:rPr sz="2400" b="1" spc="-10" dirty="0">
                <a:latin typeface="Arial Narrow"/>
                <a:cs typeface="Arial Narrow"/>
              </a:rPr>
              <a:t>c</a:t>
            </a:r>
            <a:r>
              <a:rPr sz="2400" b="1" dirty="0">
                <a:latin typeface="Arial Narrow"/>
                <a:cs typeface="Arial Narrow"/>
              </a:rPr>
              <a:t>le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dirty="0">
                <a:latin typeface="Arial Narrow"/>
                <a:cs typeface="Arial Narrow"/>
              </a:rPr>
              <a:t>ata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Life </a:t>
            </a:r>
            <a:r>
              <a:rPr sz="1800" b="1" spc="-10" dirty="0">
                <a:latin typeface="Arial Narrow"/>
                <a:cs typeface="Arial Narrow"/>
              </a:rPr>
              <a:t>Cyc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e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08810" y="1989582"/>
            <a:ext cx="1083945" cy="1550035"/>
          </a:xfrm>
          <a:custGeom>
            <a:avLst/>
            <a:gdLst/>
            <a:ahLst/>
            <a:cxnLst/>
            <a:rect l="l" t="t" r="r" b="b"/>
            <a:pathLst>
              <a:path w="1083945" h="1550035">
                <a:moveTo>
                  <a:pt x="0" y="0"/>
                </a:moveTo>
                <a:lnTo>
                  <a:pt x="0" y="1008126"/>
                </a:lnTo>
                <a:lnTo>
                  <a:pt x="541782" y="1549907"/>
                </a:lnTo>
                <a:lnTo>
                  <a:pt x="1083564" y="1008126"/>
                </a:lnTo>
                <a:lnTo>
                  <a:pt x="1083564" y="541781"/>
                </a:lnTo>
                <a:lnTo>
                  <a:pt x="541782" y="541781"/>
                </a:lnTo>
                <a:lnTo>
                  <a:pt x="0" y="0"/>
                </a:lnTo>
                <a:close/>
              </a:path>
              <a:path w="1083945" h="1550035">
                <a:moveTo>
                  <a:pt x="1083564" y="0"/>
                </a:moveTo>
                <a:lnTo>
                  <a:pt x="541782" y="541781"/>
                </a:lnTo>
                <a:lnTo>
                  <a:pt x="1083564" y="541781"/>
                </a:lnTo>
                <a:lnTo>
                  <a:pt x="10835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08810" y="1989582"/>
            <a:ext cx="1083945" cy="1550035"/>
          </a:xfrm>
          <a:custGeom>
            <a:avLst/>
            <a:gdLst/>
            <a:ahLst/>
            <a:cxnLst/>
            <a:rect l="l" t="t" r="r" b="b"/>
            <a:pathLst>
              <a:path w="1083945" h="1550035">
                <a:moveTo>
                  <a:pt x="1083564" y="0"/>
                </a:moveTo>
                <a:lnTo>
                  <a:pt x="1083564" y="1008126"/>
                </a:lnTo>
                <a:lnTo>
                  <a:pt x="541782" y="1549907"/>
                </a:lnTo>
                <a:lnTo>
                  <a:pt x="0" y="1008126"/>
                </a:lnTo>
                <a:lnTo>
                  <a:pt x="0" y="0"/>
                </a:lnTo>
                <a:lnTo>
                  <a:pt x="541782" y="541781"/>
                </a:lnTo>
                <a:lnTo>
                  <a:pt x="1083564" y="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93138" y="2558033"/>
            <a:ext cx="912494" cy="424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57810">
              <a:lnSpc>
                <a:spcPts val="1639"/>
              </a:lnSpc>
            </a:pPr>
            <a:r>
              <a:rPr sz="1500" b="1" spc="-5" dirty="0">
                <a:latin typeface="Calibri"/>
                <a:cs typeface="Calibri"/>
              </a:rPr>
              <a:t>D</a:t>
            </a:r>
            <a:r>
              <a:rPr sz="1500" b="1" spc="-10" dirty="0">
                <a:latin typeface="Calibri"/>
                <a:cs typeface="Calibri"/>
              </a:rPr>
              <a:t>a</a:t>
            </a:r>
            <a:r>
              <a:rPr sz="1500" b="1" spc="-30" dirty="0">
                <a:latin typeface="Calibri"/>
                <a:cs typeface="Calibri"/>
              </a:rPr>
              <a:t>t</a:t>
            </a:r>
            <a:r>
              <a:rPr sz="1500" b="1" spc="-10" dirty="0">
                <a:latin typeface="Calibri"/>
                <a:cs typeface="Calibri"/>
              </a:rPr>
              <a:t>a Acquisition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92373" y="1989582"/>
            <a:ext cx="3308985" cy="1007744"/>
          </a:xfrm>
          <a:custGeom>
            <a:avLst/>
            <a:gdLst/>
            <a:ahLst/>
            <a:cxnLst/>
            <a:rect l="l" t="t" r="r" b="b"/>
            <a:pathLst>
              <a:path w="3308985" h="1007744">
                <a:moveTo>
                  <a:pt x="3140710" y="0"/>
                </a:moveTo>
                <a:lnTo>
                  <a:pt x="0" y="0"/>
                </a:lnTo>
                <a:lnTo>
                  <a:pt x="0" y="1007363"/>
                </a:lnTo>
                <a:lnTo>
                  <a:pt x="3150986" y="1007054"/>
                </a:lnTo>
                <a:lnTo>
                  <a:pt x="3193192" y="998994"/>
                </a:lnTo>
                <a:lnTo>
                  <a:pt x="3230928" y="981081"/>
                </a:lnTo>
                <a:lnTo>
                  <a:pt x="3262767" y="954742"/>
                </a:lnTo>
                <a:lnTo>
                  <a:pt x="3287279" y="921408"/>
                </a:lnTo>
                <a:lnTo>
                  <a:pt x="3303034" y="882507"/>
                </a:lnTo>
                <a:lnTo>
                  <a:pt x="3308604" y="839469"/>
                </a:lnTo>
                <a:lnTo>
                  <a:pt x="3308604" y="167893"/>
                </a:lnTo>
                <a:lnTo>
                  <a:pt x="3304086" y="129054"/>
                </a:lnTo>
                <a:lnTo>
                  <a:pt x="3289299" y="89669"/>
                </a:lnTo>
                <a:lnTo>
                  <a:pt x="3265609" y="55705"/>
                </a:lnTo>
                <a:lnTo>
                  <a:pt x="3234448" y="28592"/>
                </a:lnTo>
                <a:lnTo>
                  <a:pt x="3197244" y="9759"/>
                </a:lnTo>
                <a:lnTo>
                  <a:pt x="3155427" y="636"/>
                </a:lnTo>
                <a:lnTo>
                  <a:pt x="3140710" y="0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92373" y="1989582"/>
            <a:ext cx="3308985" cy="1007744"/>
          </a:xfrm>
          <a:custGeom>
            <a:avLst/>
            <a:gdLst/>
            <a:ahLst/>
            <a:cxnLst/>
            <a:rect l="l" t="t" r="r" b="b"/>
            <a:pathLst>
              <a:path w="3308985" h="1007744">
                <a:moveTo>
                  <a:pt x="3308604" y="167893"/>
                </a:moveTo>
                <a:lnTo>
                  <a:pt x="3308604" y="839469"/>
                </a:lnTo>
                <a:lnTo>
                  <a:pt x="3307967" y="854187"/>
                </a:lnTo>
                <a:lnTo>
                  <a:pt x="3298844" y="896004"/>
                </a:lnTo>
                <a:lnTo>
                  <a:pt x="3280011" y="933208"/>
                </a:lnTo>
                <a:lnTo>
                  <a:pt x="3252898" y="964369"/>
                </a:lnTo>
                <a:lnTo>
                  <a:pt x="3218934" y="988059"/>
                </a:lnTo>
                <a:lnTo>
                  <a:pt x="3179549" y="1002846"/>
                </a:lnTo>
                <a:lnTo>
                  <a:pt x="0" y="1007363"/>
                </a:lnTo>
                <a:lnTo>
                  <a:pt x="0" y="0"/>
                </a:lnTo>
                <a:lnTo>
                  <a:pt x="3140710" y="0"/>
                </a:lnTo>
                <a:lnTo>
                  <a:pt x="3155427" y="636"/>
                </a:lnTo>
                <a:lnTo>
                  <a:pt x="3197244" y="9759"/>
                </a:lnTo>
                <a:lnTo>
                  <a:pt x="3234448" y="28592"/>
                </a:lnTo>
                <a:lnTo>
                  <a:pt x="3265609" y="55705"/>
                </a:lnTo>
                <a:lnTo>
                  <a:pt x="3289299" y="89669"/>
                </a:lnTo>
                <a:lnTo>
                  <a:pt x="3304086" y="129054"/>
                </a:lnTo>
                <a:lnTo>
                  <a:pt x="3308604" y="167893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992373" y="1989582"/>
            <a:ext cx="3140710" cy="10077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3995" indent="-114300">
              <a:lnSpc>
                <a:spcPct val="100000"/>
              </a:lnSpc>
              <a:buFont typeface="Calibri"/>
              <a:buChar char="•"/>
              <a:tabLst>
                <a:tab pos="214629" algn="l"/>
              </a:tabLst>
            </a:pPr>
            <a:r>
              <a:rPr sz="1400" dirty="0">
                <a:latin typeface="Calibri"/>
                <a:cs typeface="Calibri"/>
              </a:rPr>
              <a:t>M</a:t>
            </a:r>
            <a:r>
              <a:rPr sz="1400" spc="-10" dirty="0">
                <a:latin typeface="Calibri"/>
                <a:cs typeface="Calibri"/>
              </a:rPr>
              <a:t>u</a:t>
            </a:r>
            <a:r>
              <a:rPr sz="1400" dirty="0">
                <a:latin typeface="Calibri"/>
                <a:cs typeface="Calibri"/>
              </a:rPr>
              <a:t>lti</a:t>
            </a:r>
            <a:r>
              <a:rPr sz="1400" spc="-10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le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</a:t>
            </a:r>
            <a:r>
              <a:rPr sz="1400" spc="-10" dirty="0">
                <a:latin typeface="Calibri"/>
                <a:cs typeface="Calibri"/>
              </a:rPr>
              <a:t>h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0" dirty="0">
                <a:latin typeface="Calibri"/>
                <a:cs typeface="Calibri"/>
              </a:rPr>
              <a:t>nn</a:t>
            </a:r>
            <a:r>
              <a:rPr sz="1400" dirty="0">
                <a:latin typeface="Calibri"/>
                <a:cs typeface="Calibri"/>
              </a:rPr>
              <a:t>els</a:t>
            </a:r>
            <a:endParaRPr sz="1400">
              <a:latin typeface="Calibri"/>
              <a:cs typeface="Calibri"/>
            </a:endParaRPr>
          </a:p>
          <a:p>
            <a:pPr marL="213995" indent="-114300">
              <a:lnSpc>
                <a:spcPct val="100000"/>
              </a:lnSpc>
              <a:spcBef>
                <a:spcPts val="105"/>
              </a:spcBef>
              <a:buFont typeface="Calibri"/>
              <a:buChar char="•"/>
              <a:tabLst>
                <a:tab pos="214629" algn="l"/>
              </a:tabLst>
            </a:pPr>
            <a:r>
              <a:rPr sz="1400" spc="-10" dirty="0">
                <a:latin typeface="Calibri"/>
                <a:cs typeface="Calibri"/>
              </a:rPr>
              <a:t>I</a:t>
            </a:r>
            <a:r>
              <a:rPr sz="1400" spc="-20" dirty="0">
                <a:latin typeface="Calibri"/>
                <a:cs typeface="Calibri"/>
              </a:rPr>
              <a:t>nt</a:t>
            </a:r>
            <a:r>
              <a:rPr sz="1400" spc="-5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r</a:t>
            </a:r>
            <a:r>
              <a:rPr sz="1400" spc="-10" dirty="0">
                <a:latin typeface="Calibri"/>
                <a:cs typeface="Calibri"/>
              </a:rPr>
              <a:t>n</a:t>
            </a:r>
            <a:r>
              <a:rPr sz="1400" spc="-20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t of 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spc="-10" dirty="0">
                <a:latin typeface="Calibri"/>
                <a:cs typeface="Calibri"/>
              </a:rPr>
              <a:t>h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-10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gs</a:t>
            </a:r>
            <a:endParaRPr sz="1400">
              <a:latin typeface="Calibri"/>
              <a:cs typeface="Calibri"/>
            </a:endParaRPr>
          </a:p>
          <a:p>
            <a:pPr marL="213995" indent="-114300">
              <a:lnSpc>
                <a:spcPct val="100000"/>
              </a:lnSpc>
              <a:spcBef>
                <a:spcPts val="120"/>
              </a:spcBef>
              <a:buFont typeface="Calibri"/>
              <a:buChar char="•"/>
              <a:tabLst>
                <a:tab pos="214629" algn="l"/>
              </a:tabLst>
            </a:pPr>
            <a:r>
              <a:rPr sz="1400" spc="-5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lo</a:t>
            </a:r>
            <a:r>
              <a:rPr sz="1400" spc="-10" dirty="0">
                <a:latin typeface="Calibri"/>
                <a:cs typeface="Calibri"/>
              </a:rPr>
              <a:t>ud</a:t>
            </a:r>
            <a:r>
              <a:rPr sz="1400" spc="-5" dirty="0">
                <a:latin typeface="Calibri"/>
                <a:cs typeface="Calibri"/>
              </a:rPr>
              <a:t>/</a:t>
            </a:r>
            <a:r>
              <a:rPr sz="1400" dirty="0">
                <a:latin typeface="Calibri"/>
                <a:cs typeface="Calibri"/>
              </a:rPr>
              <a:t>Grid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Com</a:t>
            </a:r>
            <a:r>
              <a:rPr sz="1400" spc="-10" dirty="0">
                <a:latin typeface="Calibri"/>
                <a:cs typeface="Calibri"/>
              </a:rPr>
              <a:t>pu</a:t>
            </a:r>
            <a:r>
              <a:rPr sz="1400" dirty="0">
                <a:latin typeface="Calibri"/>
                <a:cs typeface="Calibri"/>
              </a:rPr>
              <a:t>ti</a:t>
            </a:r>
            <a:r>
              <a:rPr sz="1400" spc="-10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908810" y="3248405"/>
            <a:ext cx="1083945" cy="1550035"/>
          </a:xfrm>
          <a:custGeom>
            <a:avLst/>
            <a:gdLst/>
            <a:ahLst/>
            <a:cxnLst/>
            <a:rect l="l" t="t" r="r" b="b"/>
            <a:pathLst>
              <a:path w="1083945" h="1550035">
                <a:moveTo>
                  <a:pt x="0" y="0"/>
                </a:moveTo>
                <a:lnTo>
                  <a:pt x="0" y="1008126"/>
                </a:lnTo>
                <a:lnTo>
                  <a:pt x="541782" y="1549908"/>
                </a:lnTo>
                <a:lnTo>
                  <a:pt x="1083564" y="1008126"/>
                </a:lnTo>
                <a:lnTo>
                  <a:pt x="1083564" y="541782"/>
                </a:lnTo>
                <a:lnTo>
                  <a:pt x="541782" y="541782"/>
                </a:lnTo>
                <a:lnTo>
                  <a:pt x="0" y="0"/>
                </a:lnTo>
                <a:close/>
              </a:path>
              <a:path w="1083945" h="1550035">
                <a:moveTo>
                  <a:pt x="1083564" y="0"/>
                </a:moveTo>
                <a:lnTo>
                  <a:pt x="541782" y="541782"/>
                </a:lnTo>
                <a:lnTo>
                  <a:pt x="1083564" y="541782"/>
                </a:lnTo>
                <a:lnTo>
                  <a:pt x="10835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08810" y="3248405"/>
            <a:ext cx="1083945" cy="1550035"/>
          </a:xfrm>
          <a:custGeom>
            <a:avLst/>
            <a:gdLst/>
            <a:ahLst/>
            <a:cxnLst/>
            <a:rect l="l" t="t" r="r" b="b"/>
            <a:pathLst>
              <a:path w="1083945" h="1550035">
                <a:moveTo>
                  <a:pt x="1083564" y="0"/>
                </a:moveTo>
                <a:lnTo>
                  <a:pt x="1083564" y="1008126"/>
                </a:lnTo>
                <a:lnTo>
                  <a:pt x="541782" y="1549908"/>
                </a:lnTo>
                <a:lnTo>
                  <a:pt x="0" y="1008126"/>
                </a:lnTo>
                <a:lnTo>
                  <a:pt x="0" y="0"/>
                </a:lnTo>
                <a:lnTo>
                  <a:pt x="541782" y="541782"/>
                </a:lnTo>
                <a:lnTo>
                  <a:pt x="1083564" y="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932177" y="3921759"/>
            <a:ext cx="1036319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b="1" spc="-5" dirty="0">
                <a:latin typeface="Calibri"/>
                <a:cs typeface="Calibri"/>
              </a:rPr>
              <a:t>D</a:t>
            </a:r>
            <a:r>
              <a:rPr sz="1500" b="1" spc="-10" dirty="0">
                <a:latin typeface="Calibri"/>
                <a:cs typeface="Calibri"/>
              </a:rPr>
              <a:t>a</a:t>
            </a:r>
            <a:r>
              <a:rPr sz="1500" b="1" spc="-30" dirty="0">
                <a:latin typeface="Calibri"/>
                <a:cs typeface="Calibri"/>
              </a:rPr>
              <a:t>t</a:t>
            </a:r>
            <a:r>
              <a:rPr sz="1500" b="1" spc="-10" dirty="0">
                <a:latin typeface="Calibri"/>
                <a:cs typeface="Calibri"/>
              </a:rPr>
              <a:t>a</a:t>
            </a:r>
            <a:r>
              <a:rPr sz="1500" b="1" spc="-15" dirty="0">
                <a:latin typeface="Calibri"/>
                <a:cs typeface="Calibri"/>
              </a:rPr>
              <a:t> </a:t>
            </a:r>
            <a:r>
              <a:rPr sz="1500" b="1" spc="-10" dirty="0">
                <a:latin typeface="Calibri"/>
                <a:cs typeface="Calibri"/>
              </a:rPr>
              <a:t>S</a:t>
            </a:r>
            <a:r>
              <a:rPr sz="1500" b="1" spc="-30" dirty="0">
                <a:latin typeface="Calibri"/>
                <a:cs typeface="Calibri"/>
              </a:rPr>
              <a:t>t</a:t>
            </a:r>
            <a:r>
              <a:rPr sz="1500" b="1" dirty="0">
                <a:latin typeface="Calibri"/>
                <a:cs typeface="Calibri"/>
              </a:rPr>
              <a:t>o</a:t>
            </a:r>
            <a:r>
              <a:rPr sz="1500" b="1" spc="-45" dirty="0">
                <a:latin typeface="Calibri"/>
                <a:cs typeface="Calibri"/>
              </a:rPr>
              <a:t>r</a:t>
            </a:r>
            <a:r>
              <a:rPr sz="1500" b="1" spc="-10" dirty="0">
                <a:latin typeface="Calibri"/>
                <a:cs typeface="Calibri"/>
              </a:rPr>
              <a:t>a</a:t>
            </a:r>
            <a:r>
              <a:rPr sz="1500" b="1" spc="-25" dirty="0">
                <a:latin typeface="Calibri"/>
                <a:cs typeface="Calibri"/>
              </a:rPr>
              <a:t>g</a:t>
            </a:r>
            <a:r>
              <a:rPr sz="1500" b="1" dirty="0">
                <a:latin typeface="Calibri"/>
                <a:cs typeface="Calibri"/>
              </a:rPr>
              <a:t>e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992373" y="3248405"/>
            <a:ext cx="3308985" cy="1007744"/>
          </a:xfrm>
          <a:custGeom>
            <a:avLst/>
            <a:gdLst/>
            <a:ahLst/>
            <a:cxnLst/>
            <a:rect l="l" t="t" r="r" b="b"/>
            <a:pathLst>
              <a:path w="3308985" h="1007745">
                <a:moveTo>
                  <a:pt x="3140710" y="0"/>
                </a:moveTo>
                <a:lnTo>
                  <a:pt x="0" y="0"/>
                </a:lnTo>
                <a:lnTo>
                  <a:pt x="0" y="1007364"/>
                </a:lnTo>
                <a:lnTo>
                  <a:pt x="3150986" y="1007054"/>
                </a:lnTo>
                <a:lnTo>
                  <a:pt x="3193192" y="998994"/>
                </a:lnTo>
                <a:lnTo>
                  <a:pt x="3230928" y="981081"/>
                </a:lnTo>
                <a:lnTo>
                  <a:pt x="3262767" y="954742"/>
                </a:lnTo>
                <a:lnTo>
                  <a:pt x="3287279" y="921408"/>
                </a:lnTo>
                <a:lnTo>
                  <a:pt x="3303034" y="882507"/>
                </a:lnTo>
                <a:lnTo>
                  <a:pt x="3308604" y="839470"/>
                </a:lnTo>
                <a:lnTo>
                  <a:pt x="3308604" y="167894"/>
                </a:lnTo>
                <a:lnTo>
                  <a:pt x="3304086" y="129054"/>
                </a:lnTo>
                <a:lnTo>
                  <a:pt x="3289299" y="89669"/>
                </a:lnTo>
                <a:lnTo>
                  <a:pt x="3265609" y="55705"/>
                </a:lnTo>
                <a:lnTo>
                  <a:pt x="3234448" y="28592"/>
                </a:lnTo>
                <a:lnTo>
                  <a:pt x="3197244" y="9759"/>
                </a:lnTo>
                <a:lnTo>
                  <a:pt x="3155427" y="636"/>
                </a:lnTo>
                <a:lnTo>
                  <a:pt x="3140710" y="0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92373" y="3248405"/>
            <a:ext cx="3308985" cy="1007744"/>
          </a:xfrm>
          <a:custGeom>
            <a:avLst/>
            <a:gdLst/>
            <a:ahLst/>
            <a:cxnLst/>
            <a:rect l="l" t="t" r="r" b="b"/>
            <a:pathLst>
              <a:path w="3308985" h="1007745">
                <a:moveTo>
                  <a:pt x="3308604" y="167894"/>
                </a:moveTo>
                <a:lnTo>
                  <a:pt x="3308604" y="839470"/>
                </a:lnTo>
                <a:lnTo>
                  <a:pt x="3307967" y="854187"/>
                </a:lnTo>
                <a:lnTo>
                  <a:pt x="3298844" y="896004"/>
                </a:lnTo>
                <a:lnTo>
                  <a:pt x="3280011" y="933208"/>
                </a:lnTo>
                <a:lnTo>
                  <a:pt x="3252898" y="964369"/>
                </a:lnTo>
                <a:lnTo>
                  <a:pt x="3218934" y="988059"/>
                </a:lnTo>
                <a:lnTo>
                  <a:pt x="3179549" y="1002846"/>
                </a:lnTo>
                <a:lnTo>
                  <a:pt x="0" y="1007364"/>
                </a:lnTo>
                <a:lnTo>
                  <a:pt x="0" y="0"/>
                </a:lnTo>
                <a:lnTo>
                  <a:pt x="3140710" y="0"/>
                </a:lnTo>
                <a:lnTo>
                  <a:pt x="3155427" y="636"/>
                </a:lnTo>
                <a:lnTo>
                  <a:pt x="3197244" y="9759"/>
                </a:lnTo>
                <a:lnTo>
                  <a:pt x="3234448" y="28592"/>
                </a:lnTo>
                <a:lnTo>
                  <a:pt x="3265609" y="55705"/>
                </a:lnTo>
                <a:lnTo>
                  <a:pt x="3289299" y="89669"/>
                </a:lnTo>
                <a:lnTo>
                  <a:pt x="3304086" y="129054"/>
                </a:lnTo>
                <a:lnTo>
                  <a:pt x="3308604" y="16789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992373" y="3248405"/>
            <a:ext cx="3140710" cy="10077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3995" indent="-114300">
              <a:lnSpc>
                <a:spcPct val="100000"/>
              </a:lnSpc>
              <a:buFont typeface="Calibri"/>
              <a:buChar char="•"/>
              <a:tabLst>
                <a:tab pos="214629" algn="l"/>
              </a:tabLst>
            </a:pPr>
            <a:r>
              <a:rPr sz="1400" spc="-5" dirty="0">
                <a:latin typeface="Calibri"/>
                <a:cs typeface="Calibri"/>
              </a:rPr>
              <a:t>D</a:t>
            </a:r>
            <a:r>
              <a:rPr sz="1400" spc="-15" dirty="0">
                <a:latin typeface="Calibri"/>
                <a:cs typeface="Calibri"/>
              </a:rPr>
              <a:t>at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Base</a:t>
            </a:r>
            <a:endParaRPr sz="1400">
              <a:latin typeface="Calibri"/>
              <a:cs typeface="Calibri"/>
            </a:endParaRPr>
          </a:p>
          <a:p>
            <a:pPr marL="213995" indent="-114300">
              <a:lnSpc>
                <a:spcPct val="100000"/>
              </a:lnSpc>
              <a:spcBef>
                <a:spcPts val="105"/>
              </a:spcBef>
              <a:buFont typeface="Calibri"/>
              <a:buChar char="•"/>
              <a:tabLst>
                <a:tab pos="214629" algn="l"/>
              </a:tabLst>
            </a:pPr>
            <a:r>
              <a:rPr sz="1400" spc="-5" dirty="0">
                <a:latin typeface="Calibri"/>
                <a:cs typeface="Calibri"/>
              </a:rPr>
              <a:t>D</a:t>
            </a:r>
            <a:r>
              <a:rPr sz="1400" spc="-15" dirty="0">
                <a:latin typeface="Calibri"/>
                <a:cs typeface="Calibri"/>
              </a:rPr>
              <a:t>at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W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25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h</a:t>
            </a:r>
            <a:r>
              <a:rPr sz="1400" spc="-5" dirty="0">
                <a:latin typeface="Calibri"/>
                <a:cs typeface="Calibri"/>
              </a:rPr>
              <a:t>ouse</a:t>
            </a:r>
            <a:endParaRPr sz="1400">
              <a:latin typeface="Calibri"/>
              <a:cs typeface="Calibri"/>
            </a:endParaRPr>
          </a:p>
          <a:p>
            <a:pPr marL="213995" indent="-114300">
              <a:lnSpc>
                <a:spcPct val="100000"/>
              </a:lnSpc>
              <a:spcBef>
                <a:spcPts val="120"/>
              </a:spcBef>
              <a:buFont typeface="Calibri"/>
              <a:buChar char="•"/>
              <a:tabLst>
                <a:tab pos="214629" algn="l"/>
              </a:tabLst>
            </a:pPr>
            <a:r>
              <a:rPr sz="1400" spc="-5" dirty="0">
                <a:latin typeface="Calibri"/>
                <a:cs typeface="Calibri"/>
              </a:rPr>
              <a:t>D</a:t>
            </a:r>
            <a:r>
              <a:rPr sz="1400" spc="-15" dirty="0">
                <a:latin typeface="Calibri"/>
                <a:cs typeface="Calibri"/>
              </a:rPr>
              <a:t>at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La</a:t>
            </a:r>
            <a:r>
              <a:rPr sz="1400" spc="-55" dirty="0">
                <a:latin typeface="Calibri"/>
                <a:cs typeface="Calibri"/>
              </a:rPr>
              <a:t>k</a:t>
            </a:r>
            <a:r>
              <a:rPr sz="1400" dirty="0"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  <a:p>
            <a:pPr marL="213995" indent="-114300">
              <a:lnSpc>
                <a:spcPct val="100000"/>
              </a:lnSpc>
              <a:spcBef>
                <a:spcPts val="105"/>
              </a:spcBef>
              <a:buFont typeface="Calibri"/>
              <a:buChar char="•"/>
              <a:tabLst>
                <a:tab pos="214629" algn="l"/>
              </a:tabLst>
            </a:pPr>
            <a:r>
              <a:rPr sz="1400" spc="-5" dirty="0">
                <a:latin typeface="Calibri"/>
                <a:cs typeface="Calibri"/>
              </a:rPr>
              <a:t>D</a:t>
            </a:r>
            <a:r>
              <a:rPr sz="1400" spc="-15" dirty="0">
                <a:latin typeface="Calibri"/>
                <a:cs typeface="Calibri"/>
              </a:rPr>
              <a:t>a</a:t>
            </a:r>
            <a:r>
              <a:rPr sz="1400" spc="-20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Se</a:t>
            </a:r>
            <a:r>
              <a:rPr sz="1400" spc="-10" dirty="0">
                <a:latin typeface="Calibri"/>
                <a:cs typeface="Calibri"/>
              </a:rPr>
              <a:t>cu</a:t>
            </a:r>
            <a:r>
              <a:rPr sz="1400" dirty="0">
                <a:latin typeface="Calibri"/>
                <a:cs typeface="Calibri"/>
              </a:rPr>
              <a:t>rity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dirty="0">
                <a:latin typeface="Arial Narrow"/>
                <a:cs typeface="Arial Narrow"/>
              </a:rPr>
              <a:t>ata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Life </a:t>
            </a:r>
            <a:r>
              <a:rPr sz="1800" b="1" spc="-10" dirty="0">
                <a:latin typeface="Arial Narrow"/>
                <a:cs typeface="Arial Narrow"/>
              </a:rPr>
              <a:t>Cyc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Data</a:t>
            </a:r>
            <a:r>
              <a:rPr sz="1800" b="1" spc="-60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Acq</a:t>
            </a:r>
            <a:r>
              <a:rPr sz="1800" b="1" spc="-20" dirty="0">
                <a:latin typeface="Arial Narrow"/>
                <a:cs typeface="Arial Narrow"/>
              </a:rPr>
              <a:t>u</a:t>
            </a:r>
            <a:r>
              <a:rPr sz="1800" b="1" dirty="0">
                <a:latin typeface="Arial Narrow"/>
                <a:cs typeface="Arial Narrow"/>
              </a:rPr>
              <a:t>i</a:t>
            </a:r>
            <a:r>
              <a:rPr sz="1800" b="1" spc="-10" dirty="0">
                <a:latin typeface="Arial Narrow"/>
                <a:cs typeface="Arial Narrow"/>
              </a:rPr>
              <a:t>s</a:t>
            </a:r>
            <a:r>
              <a:rPr sz="1800" b="1" spc="-5" dirty="0">
                <a:latin typeface="Arial Narrow"/>
                <a:cs typeface="Arial Narrow"/>
              </a:rPr>
              <a:t>iti</a:t>
            </a:r>
            <a:r>
              <a:rPr sz="1800" b="1" spc="-20" dirty="0">
                <a:latin typeface="Arial Narrow"/>
                <a:cs typeface="Arial Narrow"/>
              </a:rPr>
              <a:t>o</a:t>
            </a:r>
            <a:r>
              <a:rPr sz="1800" b="1" spc="-10" dirty="0">
                <a:latin typeface="Arial Narrow"/>
                <a:cs typeface="Arial Narrow"/>
              </a:rPr>
              <a:t>n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96083" y="2348483"/>
            <a:ext cx="4398264" cy="36408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96083" y="4724400"/>
            <a:ext cx="1440180" cy="937260"/>
          </a:xfrm>
          <a:custGeom>
            <a:avLst/>
            <a:gdLst/>
            <a:ahLst/>
            <a:cxnLst/>
            <a:rect l="l" t="t" r="r" b="b"/>
            <a:pathLst>
              <a:path w="1440179" h="937260">
                <a:moveTo>
                  <a:pt x="0" y="937260"/>
                </a:moveTo>
                <a:lnTo>
                  <a:pt x="1440180" y="937260"/>
                </a:lnTo>
                <a:lnTo>
                  <a:pt x="1440180" y="0"/>
                </a:lnTo>
                <a:lnTo>
                  <a:pt x="0" y="0"/>
                </a:lnTo>
                <a:lnTo>
                  <a:pt x="0" y="9372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96083" y="4724400"/>
            <a:ext cx="1440180" cy="937260"/>
          </a:xfrm>
          <a:custGeom>
            <a:avLst/>
            <a:gdLst/>
            <a:ahLst/>
            <a:cxnLst/>
            <a:rect l="l" t="t" r="r" b="b"/>
            <a:pathLst>
              <a:path w="1440179" h="937260">
                <a:moveTo>
                  <a:pt x="0" y="937260"/>
                </a:moveTo>
                <a:lnTo>
                  <a:pt x="1440180" y="937260"/>
                </a:lnTo>
                <a:lnTo>
                  <a:pt x="1440180" y="0"/>
                </a:lnTo>
                <a:lnTo>
                  <a:pt x="0" y="0"/>
                </a:lnTo>
                <a:lnTo>
                  <a:pt x="0" y="93726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6323" y="991905"/>
            <a:ext cx="6851015" cy="1086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469900" algn="l"/>
              </a:tabLst>
            </a:pPr>
            <a:r>
              <a:rPr sz="2400" b="1" dirty="0">
                <a:latin typeface="Arial Narrow"/>
                <a:cs typeface="Arial Narrow"/>
              </a:rPr>
              <a:t>D</a:t>
            </a:r>
            <a:r>
              <a:rPr sz="2400" b="1" spc="-10" dirty="0">
                <a:latin typeface="Arial Narrow"/>
                <a:cs typeface="Arial Narrow"/>
              </a:rPr>
              <a:t>a</a:t>
            </a:r>
            <a:r>
              <a:rPr sz="2400" b="1" dirty="0">
                <a:latin typeface="Arial Narrow"/>
                <a:cs typeface="Arial Narrow"/>
              </a:rPr>
              <a:t>ta</a:t>
            </a:r>
            <a:r>
              <a:rPr sz="2400" b="1" spc="-55" dirty="0">
                <a:latin typeface="Arial Narrow"/>
                <a:cs typeface="Arial Narrow"/>
              </a:rPr>
              <a:t> </a:t>
            </a:r>
            <a:r>
              <a:rPr sz="2400" b="1" dirty="0">
                <a:latin typeface="Arial Narrow"/>
                <a:cs typeface="Arial Narrow"/>
              </a:rPr>
              <a:t>A</a:t>
            </a:r>
            <a:r>
              <a:rPr sz="2400" b="1" spc="-10" dirty="0">
                <a:latin typeface="Arial Narrow"/>
                <a:cs typeface="Arial Narrow"/>
              </a:rPr>
              <a:t>c</a:t>
            </a:r>
            <a:r>
              <a:rPr sz="2400" b="1" dirty="0">
                <a:latin typeface="Arial Narrow"/>
                <a:cs typeface="Arial Narrow"/>
              </a:rPr>
              <a:t>quisition</a:t>
            </a:r>
            <a:endParaRPr sz="24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600" spc="-10" dirty="0">
                <a:latin typeface="Arial Narrow"/>
                <a:cs typeface="Arial Narrow"/>
              </a:rPr>
              <a:t>Is</a:t>
            </a:r>
            <a:r>
              <a:rPr sz="1600" spc="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the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pro</a:t>
            </a:r>
            <a:r>
              <a:rPr sz="1600" spc="-5" dirty="0">
                <a:latin typeface="Arial Narrow"/>
                <a:cs typeface="Arial Narrow"/>
              </a:rPr>
              <a:t>c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s</a:t>
            </a:r>
            <a:r>
              <a:rPr sz="1600" spc="-10" dirty="0">
                <a:latin typeface="Arial Narrow"/>
                <a:cs typeface="Arial Narrow"/>
              </a:rPr>
              <a:t>s</a:t>
            </a:r>
            <a:r>
              <a:rPr sz="1600" spc="-15" dirty="0">
                <a:latin typeface="Arial Narrow"/>
                <a:cs typeface="Arial Narrow"/>
              </a:rPr>
              <a:t> o</a:t>
            </a:r>
            <a:r>
              <a:rPr sz="1600" spc="-5" dirty="0">
                <a:latin typeface="Arial Narrow"/>
                <a:cs typeface="Arial Narrow"/>
              </a:rPr>
              <a:t>f </a:t>
            </a:r>
            <a:r>
              <a:rPr sz="1600" spc="-10" dirty="0">
                <a:latin typeface="Arial Narrow"/>
                <a:cs typeface="Arial Narrow"/>
              </a:rPr>
              <a:t>colle</a:t>
            </a:r>
            <a:r>
              <a:rPr sz="1600" spc="-5" dirty="0">
                <a:latin typeface="Arial Narrow"/>
                <a:cs typeface="Arial Narrow"/>
              </a:rPr>
              <a:t>ct</a:t>
            </a:r>
            <a:r>
              <a:rPr sz="1600" spc="-15" dirty="0">
                <a:latin typeface="Arial Narrow"/>
                <a:cs typeface="Arial Narrow"/>
              </a:rPr>
              <a:t>i</a:t>
            </a:r>
            <a:r>
              <a:rPr sz="1600" spc="-10" dirty="0">
                <a:latin typeface="Arial Narrow"/>
                <a:cs typeface="Arial Narrow"/>
              </a:rPr>
              <a:t>n</a:t>
            </a:r>
            <a:r>
              <a:rPr sz="1600" spc="-5" dirty="0">
                <a:latin typeface="Arial Narrow"/>
                <a:cs typeface="Arial Narrow"/>
              </a:rPr>
              <a:t>g,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c</a:t>
            </a:r>
            <a:r>
              <a:rPr sz="1600" spc="-15" dirty="0">
                <a:latin typeface="Arial Narrow"/>
                <a:cs typeface="Arial Narrow"/>
              </a:rPr>
              <a:t>le</a:t>
            </a:r>
            <a:r>
              <a:rPr sz="1600" spc="-10" dirty="0">
                <a:latin typeface="Arial Narrow"/>
                <a:cs typeface="Arial Narrow"/>
              </a:rPr>
              <a:t>anin</a:t>
            </a:r>
            <a:r>
              <a:rPr sz="1600" spc="-15" dirty="0">
                <a:latin typeface="Arial Narrow"/>
                <a:cs typeface="Arial Narrow"/>
              </a:rPr>
              <a:t>g</a:t>
            </a:r>
            <a:r>
              <a:rPr sz="1600" spc="-5" dirty="0">
                <a:latin typeface="Arial Narrow"/>
                <a:cs typeface="Arial Narrow"/>
              </a:rPr>
              <a:t>,</a:t>
            </a:r>
            <a:r>
              <a:rPr sz="1600" spc="-3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and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5" dirty="0">
                <a:latin typeface="Arial Narrow"/>
                <a:cs typeface="Arial Narrow"/>
              </a:rPr>
              <a:t>f</a:t>
            </a:r>
            <a:r>
              <a:rPr sz="1600" spc="-15" dirty="0">
                <a:latin typeface="Arial Narrow"/>
                <a:cs typeface="Arial Narrow"/>
              </a:rPr>
              <a:t>i</a:t>
            </a:r>
            <a:r>
              <a:rPr sz="1600" spc="-10" dirty="0">
                <a:latin typeface="Arial Narrow"/>
                <a:cs typeface="Arial Narrow"/>
              </a:rPr>
              <a:t>l</a:t>
            </a:r>
            <a:r>
              <a:rPr sz="1600" spc="-15" dirty="0">
                <a:latin typeface="Arial Narrow"/>
                <a:cs typeface="Arial Narrow"/>
              </a:rPr>
              <a:t>t</a:t>
            </a:r>
            <a:r>
              <a:rPr sz="1600" spc="-10" dirty="0">
                <a:latin typeface="Arial Narrow"/>
                <a:cs typeface="Arial Narrow"/>
              </a:rPr>
              <a:t>ering d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ta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b</a:t>
            </a:r>
            <a:r>
              <a:rPr sz="1600" spc="-5" dirty="0">
                <a:latin typeface="Arial Narrow"/>
                <a:cs typeface="Arial Narrow"/>
              </a:rPr>
              <a:t>e</a:t>
            </a:r>
            <a:r>
              <a:rPr sz="1600" spc="-10" dirty="0">
                <a:latin typeface="Arial Narrow"/>
                <a:cs typeface="Arial Narrow"/>
              </a:rPr>
              <a:t>fore</a:t>
            </a:r>
            <a:r>
              <a:rPr sz="1600" spc="-3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the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15" dirty="0">
                <a:latin typeface="Arial Narrow"/>
                <a:cs typeface="Arial Narrow"/>
              </a:rPr>
              <a:t>at</a:t>
            </a:r>
            <a:r>
              <a:rPr sz="1600" spc="-10" dirty="0">
                <a:latin typeface="Arial Narrow"/>
                <a:cs typeface="Arial Narrow"/>
              </a:rPr>
              <a:t>a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is</a:t>
            </a:r>
            <a:r>
              <a:rPr sz="1600" spc="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p</a:t>
            </a:r>
            <a:r>
              <a:rPr sz="1600" spc="-5" dirty="0">
                <a:latin typeface="Arial Narrow"/>
                <a:cs typeface="Arial Narrow"/>
              </a:rPr>
              <a:t>ut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in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</a:t>
            </a:r>
            <a:r>
              <a:rPr sz="1600" spc="1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the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storage.</a:t>
            </a:r>
            <a:endParaRPr sz="1600">
              <a:latin typeface="Arial Narrow"/>
              <a:cs typeface="Arial Narrow"/>
            </a:endParaRPr>
          </a:p>
          <a:p>
            <a:pPr marL="521970" algn="ctr">
              <a:lnSpc>
                <a:spcPct val="100000"/>
              </a:lnSpc>
              <a:spcBef>
                <a:spcPts val="1345"/>
              </a:spcBef>
            </a:pPr>
            <a:r>
              <a:rPr sz="1800" b="1" spc="-25" dirty="0">
                <a:latin typeface="Calibri"/>
                <a:cs typeface="Calibri"/>
              </a:rPr>
              <a:t>Ra</a:t>
            </a:r>
            <a:r>
              <a:rPr sz="1800" b="1" dirty="0">
                <a:latin typeface="Calibri"/>
                <a:cs typeface="Calibri"/>
              </a:rPr>
              <a:t>w D</a:t>
            </a:r>
            <a:r>
              <a:rPr sz="1800" b="1" spc="-25" dirty="0">
                <a:latin typeface="Calibri"/>
                <a:cs typeface="Calibri"/>
              </a:rPr>
              <a:t>at</a:t>
            </a:r>
            <a:r>
              <a:rPr sz="1800" b="1" spc="-10" dirty="0"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09440" y="6322720"/>
            <a:ext cx="114744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0" dirty="0">
                <a:latin typeface="Calibri"/>
                <a:cs typeface="Calibri"/>
              </a:rPr>
              <a:t>S</a:t>
            </a:r>
            <a:r>
              <a:rPr sz="1800" b="1" spc="-25" dirty="0">
                <a:latin typeface="Calibri"/>
                <a:cs typeface="Calibri"/>
              </a:rPr>
              <a:t>t</a:t>
            </a:r>
            <a:r>
              <a:rPr sz="1800" b="1" dirty="0">
                <a:latin typeface="Calibri"/>
                <a:cs typeface="Calibri"/>
              </a:rPr>
              <a:t>o</a:t>
            </a:r>
            <a:r>
              <a:rPr sz="1800" b="1" spc="-25" dirty="0">
                <a:latin typeface="Calibri"/>
                <a:cs typeface="Calibri"/>
              </a:rPr>
              <a:t>r</a:t>
            </a:r>
            <a:r>
              <a:rPr sz="1800" b="1" dirty="0">
                <a:latin typeface="Calibri"/>
                <a:cs typeface="Calibri"/>
              </a:rPr>
              <a:t>e</a:t>
            </a:r>
            <a:r>
              <a:rPr sz="1800" b="1" spc="-10" dirty="0">
                <a:latin typeface="Calibri"/>
                <a:cs typeface="Calibri"/>
              </a:rPr>
              <a:t>d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</a:t>
            </a:r>
            <a:r>
              <a:rPr sz="1800" b="1" spc="-25" dirty="0">
                <a:latin typeface="Calibri"/>
                <a:cs typeface="Calibri"/>
              </a:rPr>
              <a:t>at</a:t>
            </a:r>
            <a:r>
              <a:rPr sz="1800" b="1" spc="-10" dirty="0"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80588" y="4724400"/>
            <a:ext cx="1031875" cy="37084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1285">
              <a:lnSpc>
                <a:spcPct val="100000"/>
              </a:lnSpc>
            </a:pPr>
            <a:r>
              <a:rPr sz="1800" b="1" dirty="0">
                <a:latin typeface="Calibri"/>
                <a:cs typeface="Calibri"/>
              </a:rPr>
              <a:t>Fil</a:t>
            </a:r>
            <a:r>
              <a:rPr sz="1800" b="1" spc="-25" dirty="0">
                <a:latin typeface="Calibri"/>
                <a:cs typeface="Calibri"/>
              </a:rPr>
              <a:t>t</a:t>
            </a:r>
            <a:r>
              <a:rPr sz="1800" b="1" spc="-5" dirty="0">
                <a:latin typeface="Calibri"/>
                <a:cs typeface="Calibri"/>
              </a:rPr>
              <a:t>eri</a:t>
            </a:r>
            <a:r>
              <a:rPr sz="1800" b="1" spc="5" dirty="0">
                <a:latin typeface="Calibri"/>
                <a:cs typeface="Calibri"/>
              </a:rPr>
              <a:t>n</a:t>
            </a:r>
            <a:r>
              <a:rPr sz="1800" b="1" dirty="0">
                <a:latin typeface="Calibri"/>
                <a:cs typeface="Calibri"/>
              </a:rPr>
              <a:t>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84264" y="2852927"/>
            <a:ext cx="1373505" cy="36893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15900">
              <a:lnSpc>
                <a:spcPct val="100000"/>
              </a:lnSpc>
            </a:pPr>
            <a:r>
              <a:rPr sz="1800" b="1" spc="-15" dirty="0">
                <a:latin typeface="Calibri"/>
                <a:cs typeface="Calibri"/>
              </a:rPr>
              <a:t>Coll</a:t>
            </a:r>
            <a:r>
              <a:rPr sz="1800" b="1" dirty="0">
                <a:latin typeface="Calibri"/>
                <a:cs typeface="Calibri"/>
              </a:rPr>
              <a:t>e</a:t>
            </a:r>
            <a:r>
              <a:rPr sz="1800" b="1" spc="-15" dirty="0">
                <a:latin typeface="Calibri"/>
                <a:cs typeface="Calibri"/>
              </a:rPr>
              <a:t>cti</a:t>
            </a:r>
            <a:r>
              <a:rPr sz="1800" b="1" spc="-10" dirty="0">
                <a:latin typeface="Calibri"/>
                <a:cs typeface="Calibri"/>
              </a:rPr>
              <a:t>n</a:t>
            </a:r>
            <a:r>
              <a:rPr sz="1800" b="1" dirty="0">
                <a:latin typeface="Calibri"/>
                <a:cs typeface="Calibri"/>
              </a:rPr>
              <a:t>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06167" y="4142232"/>
            <a:ext cx="1530350" cy="36893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06070">
              <a:lnSpc>
                <a:spcPct val="100000"/>
              </a:lnSpc>
            </a:pPr>
            <a:r>
              <a:rPr sz="1800" b="1" spc="-15" dirty="0">
                <a:latin typeface="Calibri"/>
                <a:cs typeface="Calibri"/>
              </a:rPr>
              <a:t>Clea</a:t>
            </a:r>
            <a:r>
              <a:rPr sz="1800" b="1" spc="-5" dirty="0">
                <a:latin typeface="Calibri"/>
                <a:cs typeface="Calibri"/>
              </a:rPr>
              <a:t>n</a:t>
            </a:r>
            <a:r>
              <a:rPr sz="1800" b="1" spc="-10" dirty="0">
                <a:latin typeface="Calibri"/>
                <a:cs typeface="Calibri"/>
              </a:rPr>
              <a:t>sing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58996" y="2034565"/>
            <a:ext cx="446176" cy="4353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12335" y="2058923"/>
            <a:ext cx="349250" cy="349250"/>
          </a:xfrm>
          <a:custGeom>
            <a:avLst/>
            <a:gdLst/>
            <a:ahLst/>
            <a:cxnLst/>
            <a:rect l="l" t="t" r="r" b="b"/>
            <a:pathLst>
              <a:path w="349250" h="349250">
                <a:moveTo>
                  <a:pt x="348996" y="174498"/>
                </a:moveTo>
                <a:lnTo>
                  <a:pt x="0" y="174498"/>
                </a:lnTo>
                <a:lnTo>
                  <a:pt x="174498" y="348996"/>
                </a:lnTo>
                <a:lnTo>
                  <a:pt x="348996" y="174498"/>
                </a:lnTo>
                <a:close/>
              </a:path>
              <a:path w="349250" h="349250">
                <a:moveTo>
                  <a:pt x="261747" y="0"/>
                </a:moveTo>
                <a:lnTo>
                  <a:pt x="87249" y="0"/>
                </a:lnTo>
                <a:lnTo>
                  <a:pt x="87249" y="174498"/>
                </a:lnTo>
                <a:lnTo>
                  <a:pt x="261747" y="174498"/>
                </a:lnTo>
                <a:lnTo>
                  <a:pt x="2617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12335" y="2058923"/>
            <a:ext cx="349250" cy="349250"/>
          </a:xfrm>
          <a:custGeom>
            <a:avLst/>
            <a:gdLst/>
            <a:ahLst/>
            <a:cxnLst/>
            <a:rect l="l" t="t" r="r" b="b"/>
            <a:pathLst>
              <a:path w="349250" h="349250">
                <a:moveTo>
                  <a:pt x="0" y="174498"/>
                </a:moveTo>
                <a:lnTo>
                  <a:pt x="87249" y="174498"/>
                </a:lnTo>
                <a:lnTo>
                  <a:pt x="87249" y="0"/>
                </a:lnTo>
                <a:lnTo>
                  <a:pt x="261747" y="0"/>
                </a:lnTo>
                <a:lnTo>
                  <a:pt x="261747" y="174498"/>
                </a:lnTo>
                <a:lnTo>
                  <a:pt x="348996" y="174498"/>
                </a:lnTo>
                <a:lnTo>
                  <a:pt x="174498" y="348996"/>
                </a:lnTo>
                <a:lnTo>
                  <a:pt x="0" y="17449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69664" y="5868923"/>
            <a:ext cx="446176" cy="4353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23003" y="5893308"/>
            <a:ext cx="349250" cy="349250"/>
          </a:xfrm>
          <a:custGeom>
            <a:avLst/>
            <a:gdLst/>
            <a:ahLst/>
            <a:cxnLst/>
            <a:rect l="l" t="t" r="r" b="b"/>
            <a:pathLst>
              <a:path w="349250" h="349250">
                <a:moveTo>
                  <a:pt x="348996" y="174497"/>
                </a:moveTo>
                <a:lnTo>
                  <a:pt x="0" y="174497"/>
                </a:lnTo>
                <a:lnTo>
                  <a:pt x="174498" y="348995"/>
                </a:lnTo>
                <a:lnTo>
                  <a:pt x="348996" y="174497"/>
                </a:lnTo>
                <a:close/>
              </a:path>
              <a:path w="349250" h="349250">
                <a:moveTo>
                  <a:pt x="261747" y="0"/>
                </a:moveTo>
                <a:lnTo>
                  <a:pt x="87249" y="0"/>
                </a:lnTo>
                <a:lnTo>
                  <a:pt x="87249" y="174497"/>
                </a:lnTo>
                <a:lnTo>
                  <a:pt x="261747" y="174497"/>
                </a:lnTo>
                <a:lnTo>
                  <a:pt x="2617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23003" y="5893308"/>
            <a:ext cx="349250" cy="349250"/>
          </a:xfrm>
          <a:custGeom>
            <a:avLst/>
            <a:gdLst/>
            <a:ahLst/>
            <a:cxnLst/>
            <a:rect l="l" t="t" r="r" b="b"/>
            <a:pathLst>
              <a:path w="349250" h="349250">
                <a:moveTo>
                  <a:pt x="0" y="174497"/>
                </a:moveTo>
                <a:lnTo>
                  <a:pt x="87249" y="174497"/>
                </a:lnTo>
                <a:lnTo>
                  <a:pt x="87249" y="0"/>
                </a:lnTo>
                <a:lnTo>
                  <a:pt x="261747" y="0"/>
                </a:lnTo>
                <a:lnTo>
                  <a:pt x="261747" y="174497"/>
                </a:lnTo>
                <a:lnTo>
                  <a:pt x="348996" y="174497"/>
                </a:lnTo>
                <a:lnTo>
                  <a:pt x="174498" y="348995"/>
                </a:lnTo>
                <a:lnTo>
                  <a:pt x="0" y="17449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64907" y="5273043"/>
            <a:ext cx="1852802" cy="14946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2152" y="5300471"/>
            <a:ext cx="1767840" cy="1409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12152" y="5300471"/>
            <a:ext cx="1767839" cy="1409700"/>
          </a:xfrm>
          <a:custGeom>
            <a:avLst/>
            <a:gdLst/>
            <a:ahLst/>
            <a:cxnLst/>
            <a:rect l="l" t="t" r="r" b="b"/>
            <a:pathLst>
              <a:path w="1767840" h="1409700">
                <a:moveTo>
                  <a:pt x="0" y="234949"/>
                </a:moveTo>
                <a:lnTo>
                  <a:pt x="3074" y="196831"/>
                </a:lnTo>
                <a:lnTo>
                  <a:pt x="18458" y="143482"/>
                </a:lnTo>
                <a:lnTo>
                  <a:pt x="45321" y="96176"/>
                </a:lnTo>
                <a:lnTo>
                  <a:pt x="82032" y="56545"/>
                </a:lnTo>
                <a:lnTo>
                  <a:pt x="126961" y="26218"/>
                </a:lnTo>
                <a:lnTo>
                  <a:pt x="178477" y="6826"/>
                </a:lnTo>
                <a:lnTo>
                  <a:pt x="234950" y="0"/>
                </a:lnTo>
                <a:lnTo>
                  <a:pt x="1532890" y="0"/>
                </a:lnTo>
                <a:lnTo>
                  <a:pt x="1571008" y="3074"/>
                </a:lnTo>
                <a:lnTo>
                  <a:pt x="1624357" y="18458"/>
                </a:lnTo>
                <a:lnTo>
                  <a:pt x="1671663" y="45321"/>
                </a:lnTo>
                <a:lnTo>
                  <a:pt x="1711294" y="82032"/>
                </a:lnTo>
                <a:lnTo>
                  <a:pt x="1741621" y="126961"/>
                </a:lnTo>
                <a:lnTo>
                  <a:pt x="1761013" y="178477"/>
                </a:lnTo>
                <a:lnTo>
                  <a:pt x="1767840" y="234949"/>
                </a:lnTo>
                <a:lnTo>
                  <a:pt x="1767840" y="1174749"/>
                </a:lnTo>
                <a:lnTo>
                  <a:pt x="1764765" y="1212859"/>
                </a:lnTo>
                <a:lnTo>
                  <a:pt x="1749381" y="1266201"/>
                </a:lnTo>
                <a:lnTo>
                  <a:pt x="1722518" y="1313506"/>
                </a:lnTo>
                <a:lnTo>
                  <a:pt x="1685807" y="1353142"/>
                </a:lnTo>
                <a:lnTo>
                  <a:pt x="1640878" y="1383474"/>
                </a:lnTo>
                <a:lnTo>
                  <a:pt x="1589362" y="1402871"/>
                </a:lnTo>
                <a:lnTo>
                  <a:pt x="1532890" y="1409699"/>
                </a:lnTo>
                <a:lnTo>
                  <a:pt x="234950" y="1409699"/>
                </a:lnTo>
                <a:lnTo>
                  <a:pt x="196831" y="1406624"/>
                </a:lnTo>
                <a:lnTo>
                  <a:pt x="143482" y="1391235"/>
                </a:lnTo>
                <a:lnTo>
                  <a:pt x="96176" y="1364367"/>
                </a:lnTo>
                <a:lnTo>
                  <a:pt x="56545" y="1327651"/>
                </a:lnTo>
                <a:lnTo>
                  <a:pt x="26218" y="1282721"/>
                </a:lnTo>
                <a:lnTo>
                  <a:pt x="6826" y="1231210"/>
                </a:lnTo>
                <a:lnTo>
                  <a:pt x="0" y="1174749"/>
                </a:lnTo>
                <a:lnTo>
                  <a:pt x="0" y="234949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dirty="0">
                <a:latin typeface="Arial Narrow"/>
                <a:cs typeface="Arial Narrow"/>
              </a:rPr>
              <a:t>ata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Life </a:t>
            </a:r>
            <a:r>
              <a:rPr sz="1800" b="1" spc="-10" dirty="0">
                <a:latin typeface="Arial Narrow"/>
                <a:cs typeface="Arial Narrow"/>
              </a:rPr>
              <a:t>Cyc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Data</a:t>
            </a:r>
            <a:r>
              <a:rPr sz="1800" b="1" spc="-60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Acq</a:t>
            </a:r>
            <a:r>
              <a:rPr sz="1800" b="1" spc="-20" dirty="0">
                <a:latin typeface="Arial Narrow"/>
                <a:cs typeface="Arial Narrow"/>
              </a:rPr>
              <a:t>u</a:t>
            </a:r>
            <a:r>
              <a:rPr sz="1800" b="1" dirty="0">
                <a:latin typeface="Arial Narrow"/>
                <a:cs typeface="Arial Narrow"/>
              </a:rPr>
              <a:t>i</a:t>
            </a:r>
            <a:r>
              <a:rPr sz="1800" b="1" spc="-10" dirty="0">
                <a:latin typeface="Arial Narrow"/>
                <a:cs typeface="Arial Narrow"/>
              </a:rPr>
              <a:t>s</a:t>
            </a:r>
            <a:r>
              <a:rPr sz="1800" b="1" spc="-5" dirty="0">
                <a:latin typeface="Arial Narrow"/>
                <a:cs typeface="Arial Narrow"/>
              </a:rPr>
              <a:t>iti</a:t>
            </a:r>
            <a:r>
              <a:rPr sz="1800" b="1" spc="-20" dirty="0">
                <a:latin typeface="Arial Narrow"/>
                <a:cs typeface="Arial Narrow"/>
              </a:rPr>
              <a:t>o</a:t>
            </a:r>
            <a:r>
              <a:rPr sz="1800" b="1" spc="-10" dirty="0">
                <a:latin typeface="Arial Narrow"/>
                <a:cs typeface="Arial Narrow"/>
              </a:rPr>
              <a:t>n</a:t>
            </a:r>
            <a:r>
              <a:rPr sz="1800" b="1" spc="30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Mult</a:t>
            </a:r>
            <a:r>
              <a:rPr sz="1800" b="1" spc="-15" dirty="0">
                <a:latin typeface="Arial Narrow"/>
                <a:cs typeface="Arial Narrow"/>
              </a:rPr>
              <a:t>i</a:t>
            </a:r>
            <a:r>
              <a:rPr sz="1800" b="1" spc="-10" dirty="0">
                <a:latin typeface="Arial Narrow"/>
                <a:cs typeface="Arial Narrow"/>
              </a:rPr>
              <a:t>-Cha</a:t>
            </a:r>
            <a:r>
              <a:rPr sz="1800" b="1" spc="-20" dirty="0">
                <a:latin typeface="Arial Narrow"/>
                <a:cs typeface="Arial Narrow"/>
              </a:rPr>
              <a:t>n</a:t>
            </a:r>
            <a:r>
              <a:rPr sz="1800" b="1" dirty="0">
                <a:latin typeface="Arial Narrow"/>
                <a:cs typeface="Arial Narrow"/>
              </a:rPr>
              <a:t>n</a:t>
            </a:r>
            <a:r>
              <a:rPr sz="1800" b="1" spc="-10" dirty="0">
                <a:latin typeface="Arial Narrow"/>
                <a:cs typeface="Arial Narrow"/>
              </a:rPr>
              <a:t>e</a:t>
            </a:r>
            <a:r>
              <a:rPr sz="1800" b="1" dirty="0">
                <a:latin typeface="Arial Narrow"/>
                <a:cs typeface="Arial Narrow"/>
              </a:rPr>
              <a:t>ls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6323" y="991905"/>
            <a:ext cx="2357755" cy="332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0" indent="-177800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191135" algn="l"/>
              </a:tabLst>
            </a:pPr>
            <a:r>
              <a:rPr sz="2400" b="1" spc="-5" dirty="0">
                <a:latin typeface="Arial Narrow"/>
                <a:cs typeface="Arial Narrow"/>
              </a:rPr>
              <a:t>Mul</a:t>
            </a:r>
            <a:r>
              <a:rPr sz="2400" b="1" spc="5" dirty="0">
                <a:latin typeface="Arial Narrow"/>
                <a:cs typeface="Arial Narrow"/>
              </a:rPr>
              <a:t>t</a:t>
            </a:r>
            <a:r>
              <a:rPr sz="2400" b="1" dirty="0">
                <a:latin typeface="Arial Narrow"/>
                <a:cs typeface="Arial Narrow"/>
              </a:rPr>
              <a:t>ipl</a:t>
            </a:r>
            <a:r>
              <a:rPr sz="2400" b="1" spc="5" dirty="0">
                <a:latin typeface="Arial Narrow"/>
                <a:cs typeface="Arial Narrow"/>
              </a:rPr>
              <a:t>e</a:t>
            </a:r>
            <a:r>
              <a:rPr sz="2400" b="1" dirty="0">
                <a:latin typeface="Arial Narrow"/>
                <a:cs typeface="Arial Narrow"/>
              </a:rPr>
              <a:t>-C</a:t>
            </a:r>
            <a:r>
              <a:rPr sz="2400" b="1" spc="-10" dirty="0">
                <a:latin typeface="Arial Narrow"/>
                <a:cs typeface="Arial Narrow"/>
              </a:rPr>
              <a:t>h</a:t>
            </a:r>
            <a:r>
              <a:rPr sz="2400" b="1" spc="-5" dirty="0">
                <a:latin typeface="Arial Narrow"/>
                <a:cs typeface="Arial Narrow"/>
              </a:rPr>
              <a:t>an</a:t>
            </a:r>
            <a:r>
              <a:rPr sz="2400" b="1" spc="-10" dirty="0">
                <a:latin typeface="Arial Narrow"/>
                <a:cs typeface="Arial Narrow"/>
              </a:rPr>
              <a:t>n</a:t>
            </a:r>
            <a:r>
              <a:rPr sz="2400" b="1" spc="-5" dirty="0">
                <a:latin typeface="Arial Narrow"/>
                <a:cs typeface="Arial Narrow"/>
              </a:rPr>
              <a:t>els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6323" y="1389602"/>
            <a:ext cx="7546975" cy="1107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buFont typeface="Arial Narrow"/>
              <a:buChar char="-"/>
              <a:tabLst>
                <a:tab pos="299720" algn="l"/>
              </a:tabLst>
            </a:pPr>
            <a:r>
              <a:rPr sz="1600" b="1" spc="-10" dirty="0">
                <a:latin typeface="Arial Narrow"/>
                <a:cs typeface="Arial Narrow"/>
              </a:rPr>
              <a:t>D</a:t>
            </a:r>
            <a:r>
              <a:rPr sz="1600" b="1" spc="-5" dirty="0">
                <a:latin typeface="Arial Narrow"/>
                <a:cs typeface="Arial Narrow"/>
              </a:rPr>
              <a:t>a</a:t>
            </a:r>
            <a:r>
              <a:rPr sz="1600" b="1" spc="-10" dirty="0">
                <a:latin typeface="Arial Narrow"/>
                <a:cs typeface="Arial Narrow"/>
              </a:rPr>
              <a:t>ta</a:t>
            </a:r>
            <a:r>
              <a:rPr sz="1600" b="1" spc="-5" dirty="0">
                <a:latin typeface="Arial Narrow"/>
                <a:cs typeface="Arial Narrow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st</a:t>
            </a:r>
            <a:r>
              <a:rPr sz="1600" b="1" spc="-20" dirty="0">
                <a:latin typeface="Arial Narrow"/>
                <a:cs typeface="Arial Narrow"/>
              </a:rPr>
              <a:t>r</a:t>
            </a:r>
            <a:r>
              <a:rPr sz="1600" b="1" spc="-10" dirty="0">
                <a:latin typeface="Arial Narrow"/>
                <a:cs typeface="Arial Narrow"/>
              </a:rPr>
              <a:t>e</a:t>
            </a:r>
            <a:r>
              <a:rPr sz="1600" b="1" spc="-5" dirty="0">
                <a:latin typeface="Arial Narrow"/>
                <a:cs typeface="Arial Narrow"/>
              </a:rPr>
              <a:t>a</a:t>
            </a:r>
            <a:r>
              <a:rPr sz="1600" b="1" spc="-10" dirty="0">
                <a:latin typeface="Arial Narrow"/>
                <a:cs typeface="Arial Narrow"/>
              </a:rPr>
              <a:t>ming </a:t>
            </a:r>
            <a:r>
              <a:rPr sz="1600" spc="-50" dirty="0">
                <a:latin typeface="Microsoft Sans Serif"/>
                <a:cs typeface="Microsoft Sans Serif"/>
              </a:rPr>
              <a:t></a:t>
            </a:r>
            <a:r>
              <a:rPr sz="1600" spc="-7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st</a:t>
            </a:r>
            <a:r>
              <a:rPr sz="1600" spc="-15" dirty="0">
                <a:latin typeface="Arial Narrow"/>
                <a:cs typeface="Arial Narrow"/>
              </a:rPr>
              <a:t>r</a:t>
            </a:r>
            <a:r>
              <a:rPr sz="1600" spc="-10" dirty="0">
                <a:latin typeface="Arial Narrow"/>
                <a:cs typeface="Arial Narrow"/>
              </a:rPr>
              <a:t>u</a:t>
            </a:r>
            <a:r>
              <a:rPr sz="1600" spc="-5" dirty="0">
                <a:latin typeface="Arial Narrow"/>
                <a:cs typeface="Arial Narrow"/>
              </a:rPr>
              <a:t>c</a:t>
            </a:r>
            <a:r>
              <a:rPr sz="1600" spc="-10" dirty="0">
                <a:latin typeface="Arial Narrow"/>
                <a:cs typeface="Arial Narrow"/>
              </a:rPr>
              <a:t>tured</a:t>
            </a:r>
            <a:r>
              <a:rPr sz="1600" spc="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and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u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st</a:t>
            </a:r>
            <a:r>
              <a:rPr sz="1600" spc="-15" dirty="0">
                <a:latin typeface="Arial Narrow"/>
                <a:cs typeface="Arial Narrow"/>
              </a:rPr>
              <a:t>r</a:t>
            </a:r>
            <a:r>
              <a:rPr sz="1600" spc="-10" dirty="0">
                <a:latin typeface="Arial Narrow"/>
                <a:cs typeface="Arial Narrow"/>
              </a:rPr>
              <a:t>u</a:t>
            </a:r>
            <a:r>
              <a:rPr sz="1600" spc="-5" dirty="0">
                <a:latin typeface="Arial Narrow"/>
                <a:cs typeface="Arial Narrow"/>
              </a:rPr>
              <a:t>c</a:t>
            </a:r>
            <a:r>
              <a:rPr sz="1600" spc="-10" dirty="0">
                <a:latin typeface="Arial Narrow"/>
                <a:cs typeface="Arial Narrow"/>
              </a:rPr>
              <a:t>tured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ta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(m</a:t>
            </a:r>
            <a:r>
              <a:rPr sz="1600" spc="-10" dirty="0">
                <a:latin typeface="Arial Narrow"/>
                <a:cs typeface="Arial Narrow"/>
              </a:rPr>
              <a:t>ainly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5" dirty="0">
                <a:latin typeface="Arial Narrow"/>
                <a:cs typeface="Arial Narrow"/>
              </a:rPr>
              <a:t>f</a:t>
            </a:r>
            <a:r>
              <a:rPr sz="1600" spc="-15" dirty="0">
                <a:latin typeface="Arial Narrow"/>
                <a:cs typeface="Arial Narrow"/>
              </a:rPr>
              <a:t>r</a:t>
            </a:r>
            <a:r>
              <a:rPr sz="1600" spc="-10" dirty="0">
                <a:latin typeface="Arial Narrow"/>
                <a:cs typeface="Arial Narrow"/>
              </a:rPr>
              <a:t>om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Internet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f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</a:t>
            </a:r>
            <a:r>
              <a:rPr sz="1600" spc="-5" dirty="0">
                <a:latin typeface="Arial Narrow"/>
                <a:cs typeface="Arial Narrow"/>
              </a:rPr>
              <a:t>h</a:t>
            </a:r>
            <a:r>
              <a:rPr sz="1600" spc="-15" dirty="0">
                <a:latin typeface="Arial Narrow"/>
                <a:cs typeface="Arial Narrow"/>
              </a:rPr>
              <a:t>in</a:t>
            </a:r>
            <a:r>
              <a:rPr sz="1600" spc="-10" dirty="0">
                <a:latin typeface="Arial Narrow"/>
                <a:cs typeface="Arial Narrow"/>
              </a:rPr>
              <a:t>g</a:t>
            </a:r>
            <a:r>
              <a:rPr sz="1600" spc="-5" dirty="0">
                <a:latin typeface="Arial Narrow"/>
                <a:cs typeface="Arial Narrow"/>
              </a:rPr>
              <a:t>s)</a:t>
            </a:r>
            <a:endParaRPr sz="1600">
              <a:latin typeface="Arial Narrow"/>
              <a:cs typeface="Arial Narrow"/>
            </a:endParaRPr>
          </a:p>
          <a:p>
            <a:pPr marL="299085" indent="-286385">
              <a:lnSpc>
                <a:spcPct val="100000"/>
              </a:lnSpc>
              <a:spcBef>
                <a:spcPts val="384"/>
              </a:spcBef>
              <a:buFont typeface="Arial Narrow"/>
              <a:buChar char="-"/>
              <a:tabLst>
                <a:tab pos="299720" algn="l"/>
              </a:tabLst>
            </a:pPr>
            <a:r>
              <a:rPr sz="1600" b="1" spc="-10" dirty="0">
                <a:latin typeface="Arial Narrow"/>
                <a:cs typeface="Arial Narrow"/>
              </a:rPr>
              <a:t>B</a:t>
            </a:r>
            <a:r>
              <a:rPr sz="1600" b="1" spc="-5" dirty="0">
                <a:latin typeface="Arial Narrow"/>
                <a:cs typeface="Arial Narrow"/>
              </a:rPr>
              <a:t>a</a:t>
            </a:r>
            <a:r>
              <a:rPr sz="1600" b="1" spc="-10" dirty="0">
                <a:latin typeface="Arial Narrow"/>
                <a:cs typeface="Arial Narrow"/>
              </a:rPr>
              <a:t>tch</a:t>
            </a:r>
            <a:r>
              <a:rPr sz="1600" b="1" spc="-15" dirty="0">
                <a:latin typeface="Arial Narrow"/>
                <a:cs typeface="Arial Narrow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a</a:t>
            </a:r>
            <a:r>
              <a:rPr sz="1600" b="1" spc="-5" dirty="0">
                <a:latin typeface="Arial Narrow"/>
                <a:cs typeface="Arial Narrow"/>
              </a:rPr>
              <a:t>n</a:t>
            </a:r>
            <a:r>
              <a:rPr sz="1600" b="1" spc="-10" dirty="0">
                <a:latin typeface="Arial Narrow"/>
                <a:cs typeface="Arial Narrow"/>
              </a:rPr>
              <a:t>d</a:t>
            </a:r>
            <a:r>
              <a:rPr sz="1600" b="1" spc="-15" dirty="0">
                <a:latin typeface="Arial Narrow"/>
                <a:cs typeface="Arial Narrow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E</a:t>
            </a:r>
            <a:r>
              <a:rPr sz="1600" b="1" spc="-5" dirty="0">
                <a:latin typeface="Arial Narrow"/>
                <a:cs typeface="Arial Narrow"/>
              </a:rPr>
              <a:t>v</a:t>
            </a:r>
            <a:r>
              <a:rPr sz="1600" b="1" spc="-10" dirty="0">
                <a:latin typeface="Arial Narrow"/>
                <a:cs typeface="Arial Narrow"/>
              </a:rPr>
              <a:t>e</a:t>
            </a:r>
            <a:r>
              <a:rPr sz="1600" b="1" spc="-5" dirty="0">
                <a:latin typeface="Arial Narrow"/>
                <a:cs typeface="Arial Narrow"/>
              </a:rPr>
              <a:t>n</a:t>
            </a:r>
            <a:r>
              <a:rPr sz="1600" b="1" spc="-10" dirty="0">
                <a:latin typeface="Arial Narrow"/>
                <a:cs typeface="Arial Narrow"/>
              </a:rPr>
              <a:t>ts s</a:t>
            </a:r>
            <a:r>
              <a:rPr sz="1600" b="1" spc="-5" dirty="0">
                <a:latin typeface="Arial Narrow"/>
                <a:cs typeface="Arial Narrow"/>
              </a:rPr>
              <a:t>o</a:t>
            </a:r>
            <a:r>
              <a:rPr sz="1600" b="1" spc="-10" dirty="0">
                <a:latin typeface="Arial Narrow"/>
                <a:cs typeface="Arial Narrow"/>
              </a:rPr>
              <a:t>urcing</a:t>
            </a:r>
            <a:r>
              <a:rPr sz="1600" b="1" spc="-20" dirty="0">
                <a:latin typeface="Arial Narrow"/>
                <a:cs typeface="Arial Narrow"/>
              </a:rPr>
              <a:t> </a:t>
            </a:r>
            <a:r>
              <a:rPr sz="1600" spc="-50" dirty="0">
                <a:latin typeface="Microsoft Sans Serif"/>
                <a:cs typeface="Microsoft Sans Serif"/>
              </a:rPr>
              <a:t></a:t>
            </a:r>
            <a:r>
              <a:rPr sz="1600" spc="-6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ta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5" dirty="0">
                <a:latin typeface="Arial Narrow"/>
                <a:cs typeface="Arial Narrow"/>
              </a:rPr>
              <a:t>f</a:t>
            </a:r>
            <a:r>
              <a:rPr sz="1600" spc="-15" dirty="0">
                <a:latin typeface="Arial Narrow"/>
                <a:cs typeface="Arial Narrow"/>
              </a:rPr>
              <a:t>r</a:t>
            </a:r>
            <a:r>
              <a:rPr sz="1600" spc="-10" dirty="0">
                <a:latin typeface="Arial Narrow"/>
                <a:cs typeface="Arial Narrow"/>
              </a:rPr>
              <a:t>om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in</a:t>
            </a:r>
            <a:r>
              <a:rPr sz="1600" spc="-5" dirty="0">
                <a:latin typeface="Arial Narrow"/>
                <a:cs typeface="Arial Narrow"/>
              </a:rPr>
              <a:t>sf</a:t>
            </a:r>
            <a:r>
              <a:rPr sz="1600" spc="-15" dirty="0">
                <a:latin typeface="Arial Narrow"/>
                <a:cs typeface="Arial Narrow"/>
              </a:rPr>
              <a:t>r</a:t>
            </a:r>
            <a:r>
              <a:rPr sz="1600" spc="-10" dirty="0">
                <a:latin typeface="Arial Narrow"/>
                <a:cs typeface="Arial Narrow"/>
              </a:rPr>
              <a:t>a</a:t>
            </a:r>
            <a:r>
              <a:rPr sz="1600" spc="-5" dirty="0">
                <a:latin typeface="Arial Narrow"/>
                <a:cs typeface="Arial Narrow"/>
              </a:rPr>
              <a:t>st</a:t>
            </a:r>
            <a:r>
              <a:rPr sz="1600" spc="-15" dirty="0">
                <a:latin typeface="Arial Narrow"/>
                <a:cs typeface="Arial Narrow"/>
              </a:rPr>
              <a:t>r</a:t>
            </a:r>
            <a:r>
              <a:rPr sz="1600" spc="-10" dirty="0">
                <a:latin typeface="Arial Narrow"/>
                <a:cs typeface="Arial Narrow"/>
              </a:rPr>
              <a:t>u</a:t>
            </a:r>
            <a:r>
              <a:rPr sz="1600" spc="-5" dirty="0">
                <a:latin typeface="Arial Narrow"/>
                <a:cs typeface="Arial Narrow"/>
              </a:rPr>
              <a:t>c</a:t>
            </a:r>
            <a:r>
              <a:rPr sz="1600" spc="-10" dirty="0">
                <a:latin typeface="Arial Narrow"/>
                <a:cs typeface="Arial Narrow"/>
              </a:rPr>
              <a:t>tures</a:t>
            </a:r>
            <a:r>
              <a:rPr sz="1600" spc="5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(m</a:t>
            </a:r>
            <a:r>
              <a:rPr sz="1600" spc="-10" dirty="0">
                <a:latin typeface="Arial Narrow"/>
                <a:cs typeface="Arial Narrow"/>
              </a:rPr>
              <a:t>ainly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5" dirty="0">
                <a:latin typeface="Arial Narrow"/>
                <a:cs typeface="Arial Narrow"/>
              </a:rPr>
              <a:t>f</a:t>
            </a:r>
            <a:r>
              <a:rPr sz="1600" spc="-15" dirty="0">
                <a:latin typeface="Arial Narrow"/>
                <a:cs typeface="Arial Narrow"/>
              </a:rPr>
              <a:t>r</a:t>
            </a:r>
            <a:r>
              <a:rPr sz="1600" spc="-10" dirty="0">
                <a:latin typeface="Arial Narrow"/>
                <a:cs typeface="Arial Narrow"/>
              </a:rPr>
              <a:t>om c</a:t>
            </a:r>
            <a:r>
              <a:rPr sz="1600" spc="-15" dirty="0">
                <a:latin typeface="Arial Narrow"/>
                <a:cs typeface="Arial Narrow"/>
              </a:rPr>
              <a:t>lo</a:t>
            </a:r>
            <a:r>
              <a:rPr sz="1600" spc="-10" dirty="0">
                <a:latin typeface="Arial Narrow"/>
                <a:cs typeface="Arial Narrow"/>
              </a:rPr>
              <a:t>ud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on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Pro)</a:t>
            </a:r>
            <a:endParaRPr sz="1600">
              <a:latin typeface="Arial Narrow"/>
              <a:cs typeface="Arial Narrow"/>
            </a:endParaRPr>
          </a:p>
          <a:p>
            <a:pPr marL="299085" indent="-286385">
              <a:lnSpc>
                <a:spcPct val="100000"/>
              </a:lnSpc>
              <a:spcBef>
                <a:spcPts val="384"/>
              </a:spcBef>
              <a:buFont typeface="Arial Narrow"/>
              <a:buChar char="-"/>
              <a:tabLst>
                <a:tab pos="299720" algn="l"/>
              </a:tabLst>
            </a:pPr>
            <a:r>
              <a:rPr sz="1600" b="1" spc="-10" dirty="0">
                <a:latin typeface="Arial Narrow"/>
                <a:cs typeface="Arial Narrow"/>
              </a:rPr>
              <a:t>R</a:t>
            </a:r>
            <a:r>
              <a:rPr sz="1600" b="1" spc="-5" dirty="0">
                <a:latin typeface="Arial Narrow"/>
                <a:cs typeface="Arial Narrow"/>
              </a:rPr>
              <a:t>e</a:t>
            </a:r>
            <a:r>
              <a:rPr sz="1600" b="1" spc="-10" dirty="0">
                <a:latin typeface="Arial Narrow"/>
                <a:cs typeface="Arial Narrow"/>
              </a:rPr>
              <a:t>al-</a:t>
            </a:r>
            <a:r>
              <a:rPr sz="1600" b="1" spc="-5" dirty="0">
                <a:latin typeface="Arial Narrow"/>
                <a:cs typeface="Arial Narrow"/>
              </a:rPr>
              <a:t>t</a:t>
            </a:r>
            <a:r>
              <a:rPr sz="1600" b="1" spc="-15" dirty="0">
                <a:latin typeface="Arial Narrow"/>
                <a:cs typeface="Arial Narrow"/>
              </a:rPr>
              <a:t>i</a:t>
            </a:r>
            <a:r>
              <a:rPr sz="1600" b="1" spc="-10" dirty="0">
                <a:latin typeface="Arial Narrow"/>
                <a:cs typeface="Arial Narrow"/>
              </a:rPr>
              <a:t>me</a:t>
            </a:r>
            <a:r>
              <a:rPr sz="1600" b="1" spc="-5" dirty="0">
                <a:latin typeface="Arial Narrow"/>
                <a:cs typeface="Arial Narrow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D</a:t>
            </a:r>
            <a:r>
              <a:rPr sz="1600" b="1" spc="-5" dirty="0">
                <a:latin typeface="Arial Narrow"/>
                <a:cs typeface="Arial Narrow"/>
              </a:rPr>
              <a:t>a</a:t>
            </a:r>
            <a:r>
              <a:rPr sz="1600" b="1" spc="-10" dirty="0">
                <a:latin typeface="Arial Narrow"/>
                <a:cs typeface="Arial Narrow"/>
              </a:rPr>
              <a:t>ta</a:t>
            </a:r>
            <a:r>
              <a:rPr sz="1600" b="1" spc="-15" dirty="0">
                <a:latin typeface="Arial Narrow"/>
                <a:cs typeface="Arial Narrow"/>
              </a:rPr>
              <a:t> </a:t>
            </a:r>
            <a:r>
              <a:rPr sz="1600" b="1" spc="-5" dirty="0">
                <a:latin typeface="Arial Narrow"/>
                <a:cs typeface="Arial Narrow"/>
              </a:rPr>
              <a:t>f</a:t>
            </a:r>
            <a:r>
              <a:rPr sz="1600" b="1" spc="-15" dirty="0">
                <a:latin typeface="Arial Narrow"/>
                <a:cs typeface="Arial Narrow"/>
              </a:rPr>
              <a:t>l</a:t>
            </a:r>
            <a:r>
              <a:rPr sz="1600" b="1" spc="-10" dirty="0">
                <a:latin typeface="Arial Narrow"/>
                <a:cs typeface="Arial Narrow"/>
              </a:rPr>
              <a:t>ows</a:t>
            </a:r>
            <a:r>
              <a:rPr sz="1600" b="1" spc="15" dirty="0">
                <a:latin typeface="Arial Narrow"/>
                <a:cs typeface="Arial Narrow"/>
              </a:rPr>
              <a:t> </a:t>
            </a:r>
            <a:r>
              <a:rPr sz="1600" spc="-50" dirty="0">
                <a:latin typeface="Microsoft Sans Serif"/>
                <a:cs typeface="Microsoft Sans Serif"/>
              </a:rPr>
              <a:t></a:t>
            </a:r>
            <a:r>
              <a:rPr sz="1600" spc="-7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R</a:t>
            </a:r>
            <a:r>
              <a:rPr sz="1600" spc="-5" dirty="0">
                <a:latin typeface="Arial Narrow"/>
                <a:cs typeface="Arial Narrow"/>
              </a:rPr>
              <a:t>e</a:t>
            </a:r>
            <a:r>
              <a:rPr sz="1600" spc="-10" dirty="0">
                <a:latin typeface="Arial Narrow"/>
                <a:cs typeface="Arial Narrow"/>
              </a:rPr>
              <a:t>al-</a:t>
            </a:r>
            <a:r>
              <a:rPr sz="1600" spc="-5" dirty="0">
                <a:latin typeface="Arial Narrow"/>
                <a:cs typeface="Arial Narrow"/>
              </a:rPr>
              <a:t>t</a:t>
            </a:r>
            <a:r>
              <a:rPr sz="1600" spc="-15" dirty="0">
                <a:latin typeface="Arial Narrow"/>
                <a:cs typeface="Arial Narrow"/>
              </a:rPr>
              <a:t>i</a:t>
            </a: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e/near</a:t>
            </a:r>
            <a:r>
              <a:rPr sz="1600" spc="-3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real-</a:t>
            </a:r>
            <a:r>
              <a:rPr sz="1600" spc="-5" dirty="0">
                <a:latin typeface="Arial Narrow"/>
                <a:cs typeface="Arial Narrow"/>
              </a:rPr>
              <a:t>t</a:t>
            </a:r>
            <a:r>
              <a:rPr sz="1600" spc="-15" dirty="0">
                <a:latin typeface="Arial Narrow"/>
                <a:cs typeface="Arial Narrow"/>
              </a:rPr>
              <a:t>i</a:t>
            </a: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5" dirty="0">
                <a:latin typeface="Arial Narrow"/>
                <a:cs typeface="Arial Narrow"/>
              </a:rPr>
              <a:t>f</a:t>
            </a:r>
            <a:r>
              <a:rPr sz="1600" spc="-15" dirty="0">
                <a:latin typeface="Arial Narrow"/>
                <a:cs typeface="Arial Narrow"/>
              </a:rPr>
              <a:t>l</a:t>
            </a:r>
            <a:r>
              <a:rPr sz="1600" spc="-10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w</a:t>
            </a:r>
            <a:r>
              <a:rPr sz="1600" spc="-10" dirty="0">
                <a:latin typeface="Arial Narrow"/>
                <a:cs typeface="Arial Narrow"/>
              </a:rPr>
              <a:t>s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(m</a:t>
            </a:r>
            <a:r>
              <a:rPr sz="1600" spc="-10" dirty="0">
                <a:latin typeface="Arial Narrow"/>
                <a:cs typeface="Arial Narrow"/>
              </a:rPr>
              <a:t>ainly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5" dirty="0">
                <a:latin typeface="Arial Narrow"/>
                <a:cs typeface="Arial Narrow"/>
              </a:rPr>
              <a:t>f</a:t>
            </a:r>
            <a:r>
              <a:rPr sz="1600" spc="-15" dirty="0">
                <a:latin typeface="Arial Narrow"/>
                <a:cs typeface="Arial Narrow"/>
              </a:rPr>
              <a:t>r</a:t>
            </a:r>
            <a:r>
              <a:rPr sz="1600" spc="-10" dirty="0">
                <a:latin typeface="Arial Narrow"/>
                <a:cs typeface="Arial Narrow"/>
              </a:rPr>
              <a:t>om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Internet</a:t>
            </a:r>
            <a:r>
              <a:rPr sz="1600" spc="-35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f</a:t>
            </a:r>
            <a:r>
              <a:rPr sz="1600" spc="-3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</a:t>
            </a:r>
            <a:r>
              <a:rPr sz="1600" spc="-5" dirty="0">
                <a:latin typeface="Arial Narrow"/>
                <a:cs typeface="Arial Narrow"/>
              </a:rPr>
              <a:t>h</a:t>
            </a:r>
            <a:r>
              <a:rPr sz="1600" spc="-15" dirty="0">
                <a:latin typeface="Arial Narrow"/>
                <a:cs typeface="Arial Narrow"/>
              </a:rPr>
              <a:t>in</a:t>
            </a:r>
            <a:r>
              <a:rPr sz="1600" spc="-10" dirty="0">
                <a:latin typeface="Arial Narrow"/>
                <a:cs typeface="Arial Narrow"/>
              </a:rPr>
              <a:t>gs a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c</a:t>
            </a:r>
            <a:r>
              <a:rPr sz="1600" spc="-15" dirty="0">
                <a:latin typeface="Arial Narrow"/>
                <a:cs typeface="Arial Narrow"/>
              </a:rPr>
              <a:t>lo</a:t>
            </a:r>
            <a:r>
              <a:rPr sz="1600" spc="-10" dirty="0">
                <a:latin typeface="Arial Narrow"/>
                <a:cs typeface="Arial Narrow"/>
              </a:rPr>
              <a:t>ud)</a:t>
            </a:r>
            <a:endParaRPr sz="1600">
              <a:latin typeface="Arial Narrow"/>
              <a:cs typeface="Arial Narrow"/>
            </a:endParaRPr>
          </a:p>
          <a:p>
            <a:pPr marL="299085" indent="-286385">
              <a:lnSpc>
                <a:spcPct val="100000"/>
              </a:lnSpc>
              <a:spcBef>
                <a:spcPts val="380"/>
              </a:spcBef>
              <a:buFont typeface="Arial Narrow"/>
              <a:buChar char="-"/>
              <a:tabLst>
                <a:tab pos="299720" algn="l"/>
              </a:tabLst>
            </a:pPr>
            <a:r>
              <a:rPr sz="1600" b="1" spc="-10" dirty="0">
                <a:latin typeface="Arial Narrow"/>
                <a:cs typeface="Arial Narrow"/>
              </a:rPr>
              <a:t>D</a:t>
            </a:r>
            <a:r>
              <a:rPr sz="1600" b="1" spc="-5" dirty="0">
                <a:latin typeface="Arial Narrow"/>
                <a:cs typeface="Arial Narrow"/>
              </a:rPr>
              <a:t>a</a:t>
            </a:r>
            <a:r>
              <a:rPr sz="1600" b="1" spc="-10" dirty="0">
                <a:latin typeface="Arial Narrow"/>
                <a:cs typeface="Arial Narrow"/>
              </a:rPr>
              <a:t>ta</a:t>
            </a:r>
            <a:r>
              <a:rPr sz="1600" b="1" spc="-5" dirty="0">
                <a:latin typeface="Arial Narrow"/>
                <a:cs typeface="Arial Narrow"/>
              </a:rPr>
              <a:t> </a:t>
            </a:r>
            <a:r>
              <a:rPr sz="1600" b="1" spc="-15" dirty="0">
                <a:latin typeface="Arial Narrow"/>
                <a:cs typeface="Arial Narrow"/>
              </a:rPr>
              <a:t>tr</a:t>
            </a:r>
            <a:r>
              <a:rPr sz="1600" b="1" spc="-10" dirty="0">
                <a:latin typeface="Arial Narrow"/>
                <a:cs typeface="Arial Narrow"/>
              </a:rPr>
              <a:t>a</a:t>
            </a:r>
            <a:r>
              <a:rPr sz="1600" b="1" spc="-5" dirty="0">
                <a:latin typeface="Arial Narrow"/>
                <a:cs typeface="Arial Narrow"/>
              </a:rPr>
              <a:t>n</a:t>
            </a:r>
            <a:r>
              <a:rPr sz="1600" b="1" spc="-10" dirty="0">
                <a:latin typeface="Arial Narrow"/>
                <a:cs typeface="Arial Narrow"/>
              </a:rPr>
              <a:t>s</a:t>
            </a:r>
            <a:r>
              <a:rPr sz="1600" b="1" spc="-5" dirty="0">
                <a:latin typeface="Arial Narrow"/>
                <a:cs typeface="Arial Narrow"/>
              </a:rPr>
              <a:t>a</a:t>
            </a:r>
            <a:r>
              <a:rPr sz="1600" b="1" spc="-10" dirty="0">
                <a:latin typeface="Arial Narrow"/>
                <a:cs typeface="Arial Narrow"/>
              </a:rPr>
              <a:t>ctions</a:t>
            </a:r>
            <a:r>
              <a:rPr sz="1600" b="1" spc="-20" dirty="0">
                <a:latin typeface="Arial Narrow"/>
                <a:cs typeface="Arial Narrow"/>
              </a:rPr>
              <a:t> </a:t>
            </a:r>
            <a:r>
              <a:rPr sz="1600" spc="-50" dirty="0">
                <a:latin typeface="Microsoft Sans Serif"/>
                <a:cs typeface="Microsoft Sans Serif"/>
              </a:rPr>
              <a:t></a:t>
            </a:r>
            <a:r>
              <a:rPr sz="1600" spc="-7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st</a:t>
            </a:r>
            <a:r>
              <a:rPr sz="1600" spc="-15" dirty="0">
                <a:latin typeface="Arial Narrow"/>
                <a:cs typeface="Arial Narrow"/>
              </a:rPr>
              <a:t>r</a:t>
            </a:r>
            <a:r>
              <a:rPr sz="1600" spc="-10" dirty="0">
                <a:latin typeface="Arial Narrow"/>
                <a:cs typeface="Arial Narrow"/>
              </a:rPr>
              <a:t>u</a:t>
            </a:r>
            <a:r>
              <a:rPr sz="1600" spc="-5" dirty="0">
                <a:latin typeface="Arial Narrow"/>
                <a:cs typeface="Arial Narrow"/>
              </a:rPr>
              <a:t>c</a:t>
            </a:r>
            <a:r>
              <a:rPr sz="1600" spc="-10" dirty="0">
                <a:latin typeface="Arial Narrow"/>
                <a:cs typeface="Arial Narrow"/>
              </a:rPr>
              <a:t>tured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ta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(m</a:t>
            </a:r>
            <a:r>
              <a:rPr sz="1600" spc="-10" dirty="0">
                <a:latin typeface="Arial Narrow"/>
                <a:cs typeface="Arial Narrow"/>
              </a:rPr>
              <a:t>ainly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5" dirty="0">
                <a:latin typeface="Arial Narrow"/>
                <a:cs typeface="Arial Narrow"/>
              </a:rPr>
              <a:t>f</a:t>
            </a:r>
            <a:r>
              <a:rPr sz="1600" spc="-15" dirty="0">
                <a:latin typeface="Arial Narrow"/>
                <a:cs typeface="Arial Narrow"/>
              </a:rPr>
              <a:t>r</a:t>
            </a:r>
            <a:r>
              <a:rPr sz="1600" spc="-10" dirty="0">
                <a:latin typeface="Arial Narrow"/>
                <a:cs typeface="Arial Narrow"/>
              </a:rPr>
              <a:t>om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20" dirty="0">
                <a:latin typeface="Arial Narrow"/>
                <a:cs typeface="Arial Narrow"/>
              </a:rPr>
              <a:t>O</a:t>
            </a:r>
            <a:r>
              <a:rPr sz="1600" spc="-10" dirty="0">
                <a:latin typeface="Arial Narrow"/>
                <a:cs typeface="Arial Narrow"/>
              </a:rPr>
              <a:t>n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Pro)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7200" y="4242854"/>
            <a:ext cx="2018919" cy="10284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62583" y="4375454"/>
            <a:ext cx="1206652" cy="8331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8922" y="4284726"/>
            <a:ext cx="1905000" cy="914400"/>
          </a:xfrm>
          <a:custGeom>
            <a:avLst/>
            <a:gdLst/>
            <a:ahLst/>
            <a:cxnLst/>
            <a:rect l="l" t="t" r="r" b="b"/>
            <a:pathLst>
              <a:path w="1905000" h="914400">
                <a:moveTo>
                  <a:pt x="1752600" y="0"/>
                </a:moveTo>
                <a:lnTo>
                  <a:pt x="138125" y="659"/>
                </a:lnTo>
                <a:lnTo>
                  <a:pt x="96611" y="10531"/>
                </a:lnTo>
                <a:lnTo>
                  <a:pt x="60377" y="30900"/>
                </a:lnTo>
                <a:lnTo>
                  <a:pt x="31158" y="60037"/>
                </a:lnTo>
                <a:lnTo>
                  <a:pt x="10687" y="96211"/>
                </a:lnTo>
                <a:lnTo>
                  <a:pt x="700" y="137692"/>
                </a:lnTo>
                <a:lnTo>
                  <a:pt x="0" y="152400"/>
                </a:lnTo>
                <a:lnTo>
                  <a:pt x="644" y="762000"/>
                </a:lnTo>
                <a:lnTo>
                  <a:pt x="5991" y="804465"/>
                </a:lnTo>
                <a:lnTo>
                  <a:pt x="23060" y="842655"/>
                </a:lnTo>
                <a:lnTo>
                  <a:pt x="49472" y="874401"/>
                </a:lnTo>
                <a:lnTo>
                  <a:pt x="83495" y="897974"/>
                </a:lnTo>
                <a:lnTo>
                  <a:pt x="123393" y="911643"/>
                </a:lnTo>
                <a:lnTo>
                  <a:pt x="152400" y="914400"/>
                </a:lnTo>
                <a:lnTo>
                  <a:pt x="1766879" y="913740"/>
                </a:lnTo>
                <a:lnTo>
                  <a:pt x="1808404" y="903868"/>
                </a:lnTo>
                <a:lnTo>
                  <a:pt x="1844639" y="883499"/>
                </a:lnTo>
                <a:lnTo>
                  <a:pt x="1873853" y="854362"/>
                </a:lnTo>
                <a:lnTo>
                  <a:pt x="1894316" y="818188"/>
                </a:lnTo>
                <a:lnTo>
                  <a:pt x="1904300" y="776707"/>
                </a:lnTo>
                <a:lnTo>
                  <a:pt x="1905000" y="762000"/>
                </a:lnTo>
                <a:lnTo>
                  <a:pt x="1904355" y="152400"/>
                </a:lnTo>
                <a:lnTo>
                  <a:pt x="1899011" y="109934"/>
                </a:lnTo>
                <a:lnTo>
                  <a:pt x="1881948" y="71744"/>
                </a:lnTo>
                <a:lnTo>
                  <a:pt x="1855542" y="39998"/>
                </a:lnTo>
                <a:lnTo>
                  <a:pt x="1821521" y="16425"/>
                </a:lnTo>
                <a:lnTo>
                  <a:pt x="1781617" y="2756"/>
                </a:lnTo>
                <a:lnTo>
                  <a:pt x="1752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8922" y="4284726"/>
            <a:ext cx="1905000" cy="914400"/>
          </a:xfrm>
          <a:custGeom>
            <a:avLst/>
            <a:gdLst/>
            <a:ahLst/>
            <a:cxnLst/>
            <a:rect l="l" t="t" r="r" b="b"/>
            <a:pathLst>
              <a:path w="1905000" h="914400">
                <a:moveTo>
                  <a:pt x="0" y="152400"/>
                </a:moveTo>
                <a:lnTo>
                  <a:pt x="6108" y="109534"/>
                </a:lnTo>
                <a:lnTo>
                  <a:pt x="23277" y="71398"/>
                </a:lnTo>
                <a:lnTo>
                  <a:pt x="49772" y="39724"/>
                </a:lnTo>
                <a:lnTo>
                  <a:pt x="83860" y="16240"/>
                </a:lnTo>
                <a:lnTo>
                  <a:pt x="123807" y="2676"/>
                </a:lnTo>
                <a:lnTo>
                  <a:pt x="1752600" y="0"/>
                </a:lnTo>
                <a:lnTo>
                  <a:pt x="1767307" y="699"/>
                </a:lnTo>
                <a:lnTo>
                  <a:pt x="1808788" y="10683"/>
                </a:lnTo>
                <a:lnTo>
                  <a:pt x="1844962" y="31146"/>
                </a:lnTo>
                <a:lnTo>
                  <a:pt x="1874099" y="60360"/>
                </a:lnTo>
                <a:lnTo>
                  <a:pt x="1894468" y="96595"/>
                </a:lnTo>
                <a:lnTo>
                  <a:pt x="1904340" y="138120"/>
                </a:lnTo>
                <a:lnTo>
                  <a:pt x="1905000" y="762000"/>
                </a:lnTo>
                <a:lnTo>
                  <a:pt x="1904300" y="776707"/>
                </a:lnTo>
                <a:lnTo>
                  <a:pt x="1894316" y="818188"/>
                </a:lnTo>
                <a:lnTo>
                  <a:pt x="1873853" y="854362"/>
                </a:lnTo>
                <a:lnTo>
                  <a:pt x="1844639" y="883499"/>
                </a:lnTo>
                <a:lnTo>
                  <a:pt x="1808404" y="903868"/>
                </a:lnTo>
                <a:lnTo>
                  <a:pt x="1766879" y="913740"/>
                </a:lnTo>
                <a:lnTo>
                  <a:pt x="152400" y="914400"/>
                </a:lnTo>
                <a:lnTo>
                  <a:pt x="137698" y="913700"/>
                </a:lnTo>
                <a:lnTo>
                  <a:pt x="96227" y="903716"/>
                </a:lnTo>
                <a:lnTo>
                  <a:pt x="60053" y="883253"/>
                </a:lnTo>
                <a:lnTo>
                  <a:pt x="30912" y="854039"/>
                </a:lnTo>
                <a:lnTo>
                  <a:pt x="10536" y="817804"/>
                </a:lnTo>
                <a:lnTo>
                  <a:pt x="659" y="776279"/>
                </a:lnTo>
                <a:lnTo>
                  <a:pt x="0" y="15240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29411" y="4497832"/>
            <a:ext cx="883285" cy="531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om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b="1" spc="-3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thi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3943" y="3168446"/>
            <a:ext cx="1170063" cy="6609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35279" y="3351314"/>
            <a:ext cx="1127429" cy="4491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1188" y="3195827"/>
            <a:ext cx="1085088" cy="5760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1188" y="3291840"/>
            <a:ext cx="1085215" cy="96520"/>
          </a:xfrm>
          <a:custGeom>
            <a:avLst/>
            <a:gdLst/>
            <a:ahLst/>
            <a:cxnLst/>
            <a:rect l="l" t="t" r="r" b="b"/>
            <a:pathLst>
              <a:path w="1085215" h="96520">
                <a:moveTo>
                  <a:pt x="1085088" y="0"/>
                </a:moveTo>
                <a:lnTo>
                  <a:pt x="1057429" y="30370"/>
                </a:lnTo>
                <a:lnTo>
                  <a:pt x="1003803" y="50601"/>
                </a:lnTo>
                <a:lnTo>
                  <a:pt x="954489" y="62508"/>
                </a:lnTo>
                <a:lnTo>
                  <a:pt x="895627" y="72920"/>
                </a:lnTo>
                <a:lnTo>
                  <a:pt x="828335" y="81641"/>
                </a:lnTo>
                <a:lnTo>
                  <a:pt x="753728" y="88475"/>
                </a:lnTo>
                <a:lnTo>
                  <a:pt x="714031" y="91123"/>
                </a:lnTo>
                <a:lnTo>
                  <a:pt x="672925" y="93225"/>
                </a:lnTo>
                <a:lnTo>
                  <a:pt x="630548" y="94756"/>
                </a:lnTo>
                <a:lnTo>
                  <a:pt x="587041" y="95694"/>
                </a:lnTo>
                <a:lnTo>
                  <a:pt x="542544" y="96012"/>
                </a:lnTo>
                <a:lnTo>
                  <a:pt x="498046" y="95694"/>
                </a:lnTo>
                <a:lnTo>
                  <a:pt x="454539" y="94756"/>
                </a:lnTo>
                <a:lnTo>
                  <a:pt x="412162" y="93225"/>
                </a:lnTo>
                <a:lnTo>
                  <a:pt x="371056" y="91123"/>
                </a:lnTo>
                <a:lnTo>
                  <a:pt x="331359" y="88475"/>
                </a:lnTo>
                <a:lnTo>
                  <a:pt x="293211" y="85306"/>
                </a:lnTo>
                <a:lnTo>
                  <a:pt x="222122" y="77504"/>
                </a:lnTo>
                <a:lnTo>
                  <a:pt x="158905" y="67913"/>
                </a:lnTo>
                <a:lnTo>
                  <a:pt x="104678" y="56729"/>
                </a:lnTo>
                <a:lnTo>
                  <a:pt x="60556" y="44149"/>
                </a:lnTo>
                <a:lnTo>
                  <a:pt x="15767" y="23092"/>
                </a:lnTo>
                <a:lnTo>
                  <a:pt x="1798" y="7882"/>
                </a:ln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1188" y="3195827"/>
            <a:ext cx="1085215" cy="576580"/>
          </a:xfrm>
          <a:custGeom>
            <a:avLst/>
            <a:gdLst/>
            <a:ahLst/>
            <a:cxnLst/>
            <a:rect l="l" t="t" r="r" b="b"/>
            <a:pathLst>
              <a:path w="1085215" h="576579">
                <a:moveTo>
                  <a:pt x="0" y="96012"/>
                </a:moveTo>
                <a:lnTo>
                  <a:pt x="27658" y="65641"/>
                </a:lnTo>
                <a:lnTo>
                  <a:pt x="81284" y="45410"/>
                </a:lnTo>
                <a:lnTo>
                  <a:pt x="130598" y="33503"/>
                </a:lnTo>
                <a:lnTo>
                  <a:pt x="189460" y="23091"/>
                </a:lnTo>
                <a:lnTo>
                  <a:pt x="256752" y="14370"/>
                </a:lnTo>
                <a:lnTo>
                  <a:pt x="331359" y="7536"/>
                </a:lnTo>
                <a:lnTo>
                  <a:pt x="371056" y="4888"/>
                </a:lnTo>
                <a:lnTo>
                  <a:pt x="412162" y="2786"/>
                </a:lnTo>
                <a:lnTo>
                  <a:pt x="454539" y="1255"/>
                </a:lnTo>
                <a:lnTo>
                  <a:pt x="498046" y="317"/>
                </a:lnTo>
                <a:lnTo>
                  <a:pt x="542544" y="0"/>
                </a:lnTo>
                <a:lnTo>
                  <a:pt x="587041" y="317"/>
                </a:lnTo>
                <a:lnTo>
                  <a:pt x="630548" y="1255"/>
                </a:lnTo>
                <a:lnTo>
                  <a:pt x="672925" y="2786"/>
                </a:lnTo>
                <a:lnTo>
                  <a:pt x="714031" y="4888"/>
                </a:lnTo>
                <a:lnTo>
                  <a:pt x="753728" y="7536"/>
                </a:lnTo>
                <a:lnTo>
                  <a:pt x="791876" y="10705"/>
                </a:lnTo>
                <a:lnTo>
                  <a:pt x="862965" y="18507"/>
                </a:lnTo>
                <a:lnTo>
                  <a:pt x="926182" y="28098"/>
                </a:lnTo>
                <a:lnTo>
                  <a:pt x="980409" y="39282"/>
                </a:lnTo>
                <a:lnTo>
                  <a:pt x="1024531" y="51862"/>
                </a:lnTo>
                <a:lnTo>
                  <a:pt x="1069320" y="72919"/>
                </a:lnTo>
                <a:lnTo>
                  <a:pt x="1085088" y="96012"/>
                </a:lnTo>
                <a:lnTo>
                  <a:pt x="1085088" y="480060"/>
                </a:lnTo>
                <a:lnTo>
                  <a:pt x="1057429" y="510430"/>
                </a:lnTo>
                <a:lnTo>
                  <a:pt x="1003803" y="530661"/>
                </a:lnTo>
                <a:lnTo>
                  <a:pt x="954489" y="542568"/>
                </a:lnTo>
                <a:lnTo>
                  <a:pt x="895627" y="552980"/>
                </a:lnTo>
                <a:lnTo>
                  <a:pt x="828335" y="561701"/>
                </a:lnTo>
                <a:lnTo>
                  <a:pt x="753728" y="568535"/>
                </a:lnTo>
                <a:lnTo>
                  <a:pt x="714031" y="571183"/>
                </a:lnTo>
                <a:lnTo>
                  <a:pt x="672925" y="573285"/>
                </a:lnTo>
                <a:lnTo>
                  <a:pt x="630548" y="574816"/>
                </a:lnTo>
                <a:lnTo>
                  <a:pt x="587041" y="575754"/>
                </a:lnTo>
                <a:lnTo>
                  <a:pt x="542544" y="576072"/>
                </a:lnTo>
                <a:lnTo>
                  <a:pt x="498046" y="575754"/>
                </a:lnTo>
                <a:lnTo>
                  <a:pt x="454539" y="574816"/>
                </a:lnTo>
                <a:lnTo>
                  <a:pt x="412162" y="573285"/>
                </a:lnTo>
                <a:lnTo>
                  <a:pt x="371056" y="571183"/>
                </a:lnTo>
                <a:lnTo>
                  <a:pt x="331359" y="568535"/>
                </a:lnTo>
                <a:lnTo>
                  <a:pt x="293211" y="565366"/>
                </a:lnTo>
                <a:lnTo>
                  <a:pt x="222122" y="557564"/>
                </a:lnTo>
                <a:lnTo>
                  <a:pt x="158905" y="547973"/>
                </a:lnTo>
                <a:lnTo>
                  <a:pt x="104678" y="536789"/>
                </a:lnTo>
                <a:lnTo>
                  <a:pt x="60556" y="524209"/>
                </a:lnTo>
                <a:lnTo>
                  <a:pt x="15767" y="503152"/>
                </a:lnTo>
                <a:lnTo>
                  <a:pt x="0" y="480060"/>
                </a:lnTo>
                <a:lnTo>
                  <a:pt x="0" y="9601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72236" y="3448050"/>
            <a:ext cx="86360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n </a:t>
            </a:r>
            <a:r>
              <a:rPr sz="1400" spc="-5" dirty="0">
                <a:latin typeface="Calibri"/>
                <a:cs typeface="Calibri"/>
              </a:rPr>
              <a:t>P</a:t>
            </a:r>
            <a:r>
              <a:rPr sz="1400" spc="-25" dirty="0">
                <a:latin typeface="Calibri"/>
                <a:cs typeface="Calibri"/>
              </a:rPr>
              <a:t>r</a:t>
            </a:r>
            <a:r>
              <a:rPr sz="1400" spc="-5" dirty="0">
                <a:latin typeface="Calibri"/>
                <a:cs typeface="Calibri"/>
              </a:rPr>
              <a:t>omise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479803" y="2953575"/>
            <a:ext cx="2047875" cy="9871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26916" y="2981697"/>
            <a:ext cx="1962372" cy="9017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84915" y="3763280"/>
            <a:ext cx="49294" cy="4741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45461" y="3747048"/>
            <a:ext cx="100305" cy="9867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50514" y="3704599"/>
            <a:ext cx="149735" cy="14901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26916" y="2980677"/>
            <a:ext cx="1962785" cy="902969"/>
          </a:xfrm>
          <a:custGeom>
            <a:avLst/>
            <a:gdLst/>
            <a:ahLst/>
            <a:cxnLst/>
            <a:rect l="l" t="t" r="r" b="b"/>
            <a:pathLst>
              <a:path w="1962785" h="902970">
                <a:moveTo>
                  <a:pt x="178566" y="297319"/>
                </a:moveTo>
                <a:lnTo>
                  <a:pt x="176195" y="281636"/>
                </a:lnTo>
                <a:lnTo>
                  <a:pt x="175859" y="266133"/>
                </a:lnTo>
                <a:lnTo>
                  <a:pt x="177488" y="250864"/>
                </a:lnTo>
                <a:lnTo>
                  <a:pt x="193504" y="207028"/>
                </a:lnTo>
                <a:lnTo>
                  <a:pt x="224793" y="167315"/>
                </a:lnTo>
                <a:lnTo>
                  <a:pt x="269539" y="133230"/>
                </a:lnTo>
                <a:lnTo>
                  <a:pt x="305948" y="114377"/>
                </a:lnTo>
                <a:lnTo>
                  <a:pt x="346990" y="99138"/>
                </a:lnTo>
                <a:lnTo>
                  <a:pt x="392127" y="87962"/>
                </a:lnTo>
                <a:lnTo>
                  <a:pt x="440821" y="81292"/>
                </a:lnTo>
                <a:lnTo>
                  <a:pt x="479792" y="79520"/>
                </a:lnTo>
                <a:lnTo>
                  <a:pt x="492758" y="79623"/>
                </a:lnTo>
                <a:lnTo>
                  <a:pt x="531344" y="81983"/>
                </a:lnTo>
                <a:lnTo>
                  <a:pt x="569104" y="87374"/>
                </a:lnTo>
                <a:lnTo>
                  <a:pt x="617366" y="99176"/>
                </a:lnTo>
                <a:lnTo>
                  <a:pt x="628945" y="102937"/>
                </a:lnTo>
                <a:lnTo>
                  <a:pt x="640123" y="92604"/>
                </a:lnTo>
                <a:lnTo>
                  <a:pt x="679682" y="65648"/>
                </a:lnTo>
                <a:lnTo>
                  <a:pt x="726638" y="45145"/>
                </a:lnTo>
                <a:lnTo>
                  <a:pt x="778884" y="31595"/>
                </a:lnTo>
                <a:lnTo>
                  <a:pt x="834312" y="25497"/>
                </a:lnTo>
                <a:lnTo>
                  <a:pt x="853131" y="25207"/>
                </a:lnTo>
                <a:lnTo>
                  <a:pt x="871992" y="25820"/>
                </a:lnTo>
                <a:lnTo>
                  <a:pt x="928044" y="33257"/>
                </a:lnTo>
                <a:lnTo>
                  <a:pt x="976703" y="47511"/>
                </a:lnTo>
                <a:lnTo>
                  <a:pt x="1011290" y="63477"/>
                </a:lnTo>
                <a:lnTo>
                  <a:pt x="1020427" y="55318"/>
                </a:lnTo>
                <a:lnTo>
                  <a:pt x="1052717" y="33819"/>
                </a:lnTo>
                <a:lnTo>
                  <a:pt x="1091029" y="17176"/>
                </a:lnTo>
                <a:lnTo>
                  <a:pt x="1133699" y="5882"/>
                </a:lnTo>
                <a:lnTo>
                  <a:pt x="1179060" y="432"/>
                </a:lnTo>
                <a:lnTo>
                  <a:pt x="1194490" y="0"/>
                </a:lnTo>
                <a:lnTo>
                  <a:pt x="1209972" y="290"/>
                </a:lnTo>
                <a:lnTo>
                  <a:pt x="1256115" y="5679"/>
                </a:lnTo>
                <a:lnTo>
                  <a:pt x="1298968" y="17677"/>
                </a:lnTo>
                <a:lnTo>
                  <a:pt x="1334104" y="34381"/>
                </a:lnTo>
                <a:lnTo>
                  <a:pt x="1353938" y="48095"/>
                </a:lnTo>
                <a:lnTo>
                  <a:pt x="1366352" y="39906"/>
                </a:lnTo>
                <a:lnTo>
                  <a:pt x="1408119" y="19884"/>
                </a:lnTo>
                <a:lnTo>
                  <a:pt x="1455019" y="6780"/>
                </a:lnTo>
                <a:lnTo>
                  <a:pt x="1504920" y="720"/>
                </a:lnTo>
                <a:lnTo>
                  <a:pt x="1521854" y="288"/>
                </a:lnTo>
                <a:lnTo>
                  <a:pt x="1538805" y="657"/>
                </a:lnTo>
                <a:lnTo>
                  <a:pt x="1588980" y="6622"/>
                </a:lnTo>
                <a:lnTo>
                  <a:pt x="1636480" y="19969"/>
                </a:lnTo>
                <a:lnTo>
                  <a:pt x="1678667" y="40524"/>
                </a:lnTo>
                <a:lnTo>
                  <a:pt x="1711245" y="66296"/>
                </a:lnTo>
                <a:lnTo>
                  <a:pt x="1737742" y="106723"/>
                </a:lnTo>
                <a:lnTo>
                  <a:pt x="1757001" y="111465"/>
                </a:lnTo>
                <a:lnTo>
                  <a:pt x="1809396" y="130177"/>
                </a:lnTo>
                <a:lnTo>
                  <a:pt x="1852837" y="154718"/>
                </a:lnTo>
                <a:lnTo>
                  <a:pt x="1886192" y="183928"/>
                </a:lnTo>
                <a:lnTo>
                  <a:pt x="1908324" y="216646"/>
                </a:lnTo>
                <a:lnTo>
                  <a:pt x="1918418" y="263722"/>
                </a:lnTo>
                <a:lnTo>
                  <a:pt x="1917195" y="275821"/>
                </a:lnTo>
                <a:lnTo>
                  <a:pt x="1903226" y="313575"/>
                </a:lnTo>
                <a:lnTo>
                  <a:pt x="1898781" y="320052"/>
                </a:lnTo>
                <a:lnTo>
                  <a:pt x="1913342" y="332964"/>
                </a:lnTo>
                <a:lnTo>
                  <a:pt x="1945573" y="374297"/>
                </a:lnTo>
                <a:lnTo>
                  <a:pt x="1960932" y="418064"/>
                </a:lnTo>
                <a:lnTo>
                  <a:pt x="1962372" y="432869"/>
                </a:lnTo>
                <a:lnTo>
                  <a:pt x="1961997" y="447667"/>
                </a:lnTo>
                <a:lnTo>
                  <a:pt x="1950124" y="491320"/>
                </a:lnTo>
                <a:lnTo>
                  <a:pt x="1922444" y="532400"/>
                </a:lnTo>
                <a:lnTo>
                  <a:pt x="1879356" y="569032"/>
                </a:lnTo>
                <a:lnTo>
                  <a:pt x="1842266" y="590054"/>
                </a:lnTo>
                <a:lnTo>
                  <a:pt x="1796831" y="608223"/>
                </a:lnTo>
                <a:lnTo>
                  <a:pt x="1759965" y="618391"/>
                </a:lnTo>
                <a:lnTo>
                  <a:pt x="1721221" y="625454"/>
                </a:lnTo>
                <a:lnTo>
                  <a:pt x="1707970" y="627096"/>
                </a:lnTo>
                <a:lnTo>
                  <a:pt x="1705597" y="640691"/>
                </a:lnTo>
                <a:lnTo>
                  <a:pt x="1689371" y="679390"/>
                </a:lnTo>
                <a:lnTo>
                  <a:pt x="1660767" y="714089"/>
                </a:lnTo>
                <a:lnTo>
                  <a:pt x="1621437" y="743671"/>
                </a:lnTo>
                <a:lnTo>
                  <a:pt x="1573034" y="767019"/>
                </a:lnTo>
                <a:lnTo>
                  <a:pt x="1536540" y="778567"/>
                </a:lnTo>
                <a:lnTo>
                  <a:pt x="1497237" y="786517"/>
                </a:lnTo>
                <a:lnTo>
                  <a:pt x="1455616" y="790536"/>
                </a:lnTo>
                <a:lnTo>
                  <a:pt x="1434088" y="790968"/>
                </a:lnTo>
                <a:lnTo>
                  <a:pt x="1420837" y="790690"/>
                </a:lnTo>
                <a:lnTo>
                  <a:pt x="1381665" y="787388"/>
                </a:lnTo>
                <a:lnTo>
                  <a:pt x="1343862" y="780483"/>
                </a:lnTo>
                <a:lnTo>
                  <a:pt x="1308069" y="770099"/>
                </a:lnTo>
                <a:lnTo>
                  <a:pt x="1298264" y="784446"/>
                </a:lnTo>
                <a:lnTo>
                  <a:pt x="1259747" y="823503"/>
                </a:lnTo>
                <a:lnTo>
                  <a:pt x="1227386" y="845860"/>
                </a:lnTo>
                <a:lnTo>
                  <a:pt x="1190521" y="864938"/>
                </a:lnTo>
                <a:lnTo>
                  <a:pt x="1149873" y="880451"/>
                </a:lnTo>
                <a:lnTo>
                  <a:pt x="1106165" y="892110"/>
                </a:lnTo>
                <a:lnTo>
                  <a:pt x="1060119" y="899628"/>
                </a:lnTo>
                <a:lnTo>
                  <a:pt x="1012456" y="902720"/>
                </a:lnTo>
                <a:lnTo>
                  <a:pt x="988243" y="902516"/>
                </a:lnTo>
                <a:lnTo>
                  <a:pt x="939508" y="898428"/>
                </a:lnTo>
                <a:lnTo>
                  <a:pt x="901178" y="891570"/>
                </a:lnTo>
                <a:lnTo>
                  <a:pt x="861006" y="880464"/>
                </a:lnTo>
                <a:lnTo>
                  <a:pt x="823948" y="865964"/>
                </a:lnTo>
                <a:lnTo>
                  <a:pt x="780331" y="841789"/>
                </a:lnTo>
                <a:lnTo>
                  <a:pt x="752677" y="820358"/>
                </a:lnTo>
                <a:lnTo>
                  <a:pt x="726985" y="828589"/>
                </a:lnTo>
                <a:lnTo>
                  <a:pt x="674009" y="840925"/>
                </a:lnTo>
                <a:lnTo>
                  <a:pt x="619721" y="847875"/>
                </a:lnTo>
                <a:lnTo>
                  <a:pt x="565090" y="849573"/>
                </a:lnTo>
                <a:lnTo>
                  <a:pt x="537951" y="848495"/>
                </a:lnTo>
                <a:lnTo>
                  <a:pt x="484629" y="842569"/>
                </a:lnTo>
                <a:lnTo>
                  <a:pt x="433393" y="831730"/>
                </a:lnTo>
                <a:lnTo>
                  <a:pt x="385215" y="816113"/>
                </a:lnTo>
                <a:lnTo>
                  <a:pt x="341065" y="795853"/>
                </a:lnTo>
                <a:lnTo>
                  <a:pt x="301915" y="771086"/>
                </a:lnTo>
                <a:lnTo>
                  <a:pt x="268736" y="741946"/>
                </a:lnTo>
                <a:lnTo>
                  <a:pt x="265053" y="738009"/>
                </a:lnTo>
                <a:lnTo>
                  <a:pt x="248738" y="738776"/>
                </a:lnTo>
                <a:lnTo>
                  <a:pt x="201308" y="736221"/>
                </a:lnTo>
                <a:lnTo>
                  <a:pt x="157364" y="726979"/>
                </a:lnTo>
                <a:lnTo>
                  <a:pt x="118462" y="711811"/>
                </a:lnTo>
                <a:lnTo>
                  <a:pt x="86162" y="691479"/>
                </a:lnTo>
                <a:lnTo>
                  <a:pt x="56054" y="657654"/>
                </a:lnTo>
                <a:lnTo>
                  <a:pt x="45570" y="612513"/>
                </a:lnTo>
                <a:lnTo>
                  <a:pt x="46958" y="600380"/>
                </a:lnTo>
                <a:lnTo>
                  <a:pt x="67493" y="557280"/>
                </a:lnTo>
                <a:lnTo>
                  <a:pt x="97423" y="530823"/>
                </a:lnTo>
                <a:lnTo>
                  <a:pt x="83484" y="525163"/>
                </a:lnTo>
                <a:lnTo>
                  <a:pt x="47760" y="504752"/>
                </a:lnTo>
                <a:lnTo>
                  <a:pt x="15077" y="471288"/>
                </a:lnTo>
                <a:lnTo>
                  <a:pt x="620" y="433427"/>
                </a:lnTo>
                <a:lnTo>
                  <a:pt x="0" y="423626"/>
                </a:lnTo>
                <a:lnTo>
                  <a:pt x="616" y="413784"/>
                </a:lnTo>
                <a:lnTo>
                  <a:pt x="15838" y="374950"/>
                </a:lnTo>
                <a:lnTo>
                  <a:pt x="50354" y="341638"/>
                </a:lnTo>
                <a:lnTo>
                  <a:pt x="94899" y="317810"/>
                </a:lnTo>
                <a:lnTo>
                  <a:pt x="133107" y="306252"/>
                </a:lnTo>
                <a:lnTo>
                  <a:pt x="174415" y="300286"/>
                </a:lnTo>
                <a:lnTo>
                  <a:pt x="178566" y="297319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84915" y="3763280"/>
            <a:ext cx="49530" cy="47625"/>
          </a:xfrm>
          <a:custGeom>
            <a:avLst/>
            <a:gdLst/>
            <a:ahLst/>
            <a:cxnLst/>
            <a:rect l="l" t="t" r="r" b="b"/>
            <a:pathLst>
              <a:path w="49530" h="47625">
                <a:moveTo>
                  <a:pt x="49294" y="24875"/>
                </a:moveTo>
                <a:lnTo>
                  <a:pt x="45368" y="38357"/>
                </a:lnTo>
                <a:lnTo>
                  <a:pt x="35163" y="47417"/>
                </a:lnTo>
                <a:lnTo>
                  <a:pt x="17491" y="46525"/>
                </a:lnTo>
                <a:lnTo>
                  <a:pt x="5863" y="40653"/>
                </a:lnTo>
                <a:lnTo>
                  <a:pt x="0" y="31249"/>
                </a:lnTo>
                <a:lnTo>
                  <a:pt x="2438" y="15053"/>
                </a:lnTo>
                <a:lnTo>
                  <a:pt x="10217" y="4508"/>
                </a:lnTo>
                <a:lnTo>
                  <a:pt x="21589" y="0"/>
                </a:lnTo>
                <a:lnTo>
                  <a:pt x="36339" y="3426"/>
                </a:lnTo>
                <a:lnTo>
                  <a:pt x="46025" y="12644"/>
                </a:lnTo>
                <a:lnTo>
                  <a:pt x="49294" y="24875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45461" y="3747048"/>
            <a:ext cx="100330" cy="99060"/>
          </a:xfrm>
          <a:custGeom>
            <a:avLst/>
            <a:gdLst/>
            <a:ahLst/>
            <a:cxnLst/>
            <a:rect l="l" t="t" r="r" b="b"/>
            <a:pathLst>
              <a:path w="100330" h="99060">
                <a:moveTo>
                  <a:pt x="100305" y="49235"/>
                </a:moveTo>
                <a:lnTo>
                  <a:pt x="83531" y="86660"/>
                </a:lnTo>
                <a:lnTo>
                  <a:pt x="58663" y="98677"/>
                </a:lnTo>
                <a:lnTo>
                  <a:pt x="42042" y="97250"/>
                </a:lnTo>
                <a:lnTo>
                  <a:pt x="7687" y="75359"/>
                </a:lnTo>
                <a:lnTo>
                  <a:pt x="0" y="50809"/>
                </a:lnTo>
                <a:lnTo>
                  <a:pt x="1988" y="36061"/>
                </a:lnTo>
                <a:lnTo>
                  <a:pt x="7599" y="23091"/>
                </a:lnTo>
                <a:lnTo>
                  <a:pt x="16267" y="12413"/>
                </a:lnTo>
                <a:lnTo>
                  <a:pt x="27424" y="4545"/>
                </a:lnTo>
                <a:lnTo>
                  <a:pt x="40501" y="0"/>
                </a:lnTo>
                <a:lnTo>
                  <a:pt x="57387" y="1303"/>
                </a:lnTo>
                <a:lnTo>
                  <a:pt x="92185" y="22586"/>
                </a:lnTo>
                <a:lnTo>
                  <a:pt x="100305" y="49235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50514" y="3704599"/>
            <a:ext cx="149860" cy="149225"/>
          </a:xfrm>
          <a:custGeom>
            <a:avLst/>
            <a:gdLst/>
            <a:ahLst/>
            <a:cxnLst/>
            <a:rect l="l" t="t" r="r" b="b"/>
            <a:pathLst>
              <a:path w="149860" h="149225">
                <a:moveTo>
                  <a:pt x="149735" y="74031"/>
                </a:moveTo>
                <a:lnTo>
                  <a:pt x="137957" y="114455"/>
                </a:lnTo>
                <a:lnTo>
                  <a:pt x="107368" y="141696"/>
                </a:lnTo>
                <a:lnTo>
                  <a:pt x="80040" y="149018"/>
                </a:lnTo>
                <a:lnTo>
                  <a:pt x="64376" y="147782"/>
                </a:lnTo>
                <a:lnTo>
                  <a:pt x="25604" y="130321"/>
                </a:lnTo>
                <a:lnTo>
                  <a:pt x="3049" y="97215"/>
                </a:lnTo>
                <a:lnTo>
                  <a:pt x="0" y="83809"/>
                </a:lnTo>
                <a:lnTo>
                  <a:pt x="1031" y="67323"/>
                </a:lnTo>
                <a:lnTo>
                  <a:pt x="17280" y="27102"/>
                </a:lnTo>
                <a:lnTo>
                  <a:pt x="48644" y="3534"/>
                </a:lnTo>
                <a:lnTo>
                  <a:pt x="61432" y="0"/>
                </a:lnTo>
                <a:lnTo>
                  <a:pt x="78508" y="825"/>
                </a:lnTo>
                <a:lnTo>
                  <a:pt x="119810" y="16053"/>
                </a:lnTo>
                <a:lnTo>
                  <a:pt x="144169" y="46039"/>
                </a:lnTo>
                <a:lnTo>
                  <a:pt x="149735" y="74031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628686" y="3508742"/>
            <a:ext cx="113030" cy="16510"/>
          </a:xfrm>
          <a:custGeom>
            <a:avLst/>
            <a:gdLst/>
            <a:ahLst/>
            <a:cxnLst/>
            <a:rect l="l" t="t" r="r" b="b"/>
            <a:pathLst>
              <a:path w="113030" h="16510">
                <a:moveTo>
                  <a:pt x="112737" y="15888"/>
                </a:moveTo>
                <a:lnTo>
                  <a:pt x="99669" y="16236"/>
                </a:lnTo>
                <a:lnTo>
                  <a:pt x="86636" y="16040"/>
                </a:lnTo>
                <a:lnTo>
                  <a:pt x="73680" y="15306"/>
                </a:lnTo>
                <a:lnTo>
                  <a:pt x="35711" y="9947"/>
                </a:lnTo>
                <a:lnTo>
                  <a:pt x="11580" y="3814"/>
                </a:ln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792731" y="3706748"/>
            <a:ext cx="50165" cy="8255"/>
          </a:xfrm>
          <a:custGeom>
            <a:avLst/>
            <a:gdLst/>
            <a:ahLst/>
            <a:cxnLst/>
            <a:rect l="l" t="t" r="r" b="b"/>
            <a:pathLst>
              <a:path w="50164" h="8254">
                <a:moveTo>
                  <a:pt x="50165" y="0"/>
                </a:moveTo>
                <a:lnTo>
                  <a:pt x="37961" y="2779"/>
                </a:lnTo>
                <a:lnTo>
                  <a:pt x="25509" y="5038"/>
                </a:lnTo>
                <a:lnTo>
                  <a:pt x="12843" y="6775"/>
                </a:lnTo>
                <a:lnTo>
                  <a:pt x="0" y="799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50758" y="3765251"/>
            <a:ext cx="25400" cy="29209"/>
          </a:xfrm>
          <a:custGeom>
            <a:avLst/>
            <a:gdLst/>
            <a:ahLst/>
            <a:cxnLst/>
            <a:rect l="l" t="t" r="r" b="b"/>
            <a:pathLst>
              <a:path w="25400" h="29210">
                <a:moveTo>
                  <a:pt x="25335" y="29000"/>
                </a:moveTo>
                <a:lnTo>
                  <a:pt x="16025" y="19624"/>
                </a:lnTo>
                <a:lnTo>
                  <a:pt x="7570" y="9947"/>
                </a:ln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825819" y="3703701"/>
            <a:ext cx="10795" cy="36830"/>
          </a:xfrm>
          <a:custGeom>
            <a:avLst/>
            <a:gdLst/>
            <a:ahLst/>
            <a:cxnLst/>
            <a:rect l="l" t="t" r="r" b="b"/>
            <a:pathLst>
              <a:path w="10794" h="36829">
                <a:moveTo>
                  <a:pt x="10598" y="0"/>
                </a:moveTo>
                <a:lnTo>
                  <a:pt x="8337" y="12260"/>
                </a:lnTo>
                <a:lnTo>
                  <a:pt x="4805" y="24429"/>
                </a:lnTo>
                <a:lnTo>
                  <a:pt x="0" y="36484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076955" y="3457321"/>
            <a:ext cx="147320" cy="142240"/>
          </a:xfrm>
          <a:custGeom>
            <a:avLst/>
            <a:gdLst/>
            <a:ahLst/>
            <a:cxnLst/>
            <a:rect l="l" t="t" r="r" b="b"/>
            <a:pathLst>
              <a:path w="147319" h="142239">
                <a:moveTo>
                  <a:pt x="0" y="0"/>
                </a:moveTo>
                <a:lnTo>
                  <a:pt x="45861" y="17822"/>
                </a:lnTo>
                <a:lnTo>
                  <a:pt x="84279" y="40689"/>
                </a:lnTo>
                <a:lnTo>
                  <a:pt x="114375" y="67724"/>
                </a:lnTo>
                <a:lnTo>
                  <a:pt x="140043" y="108739"/>
                </a:lnTo>
                <a:lnTo>
                  <a:pt x="146096" y="130791"/>
                </a:lnTo>
                <a:lnTo>
                  <a:pt x="147314" y="14209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368822" y="3298571"/>
            <a:ext cx="56515" cy="50800"/>
          </a:xfrm>
          <a:custGeom>
            <a:avLst/>
            <a:gdLst/>
            <a:ahLst/>
            <a:cxnLst/>
            <a:rect l="l" t="t" r="r" b="b"/>
            <a:pathLst>
              <a:path w="56514" h="50800">
                <a:moveTo>
                  <a:pt x="55986" y="0"/>
                </a:moveTo>
                <a:lnTo>
                  <a:pt x="22241" y="35257"/>
                </a:lnTo>
                <a:lnTo>
                  <a:pt x="11539" y="43062"/>
                </a:lnTo>
                <a:lnTo>
                  <a:pt x="0" y="50414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267202" y="3091179"/>
            <a:ext cx="3810" cy="25400"/>
          </a:xfrm>
          <a:custGeom>
            <a:avLst/>
            <a:gdLst/>
            <a:ahLst/>
            <a:cxnLst/>
            <a:rect l="l" t="t" r="r" b="b"/>
            <a:pathLst>
              <a:path w="3810" h="25400">
                <a:moveTo>
                  <a:pt x="0" y="0"/>
                </a:moveTo>
                <a:lnTo>
                  <a:pt x="2675" y="12514"/>
                </a:lnTo>
                <a:lnTo>
                  <a:pt x="3456" y="2511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847720" y="3033006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5" h="27939">
                <a:moveTo>
                  <a:pt x="0" y="27439"/>
                </a:moveTo>
                <a:lnTo>
                  <a:pt x="7477" y="17874"/>
                </a:lnTo>
                <a:lnTo>
                  <a:pt x="16066" y="8718"/>
                </a:lnTo>
                <a:lnTo>
                  <a:pt x="25736" y="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533014" y="3054082"/>
            <a:ext cx="12065" cy="22860"/>
          </a:xfrm>
          <a:custGeom>
            <a:avLst/>
            <a:gdLst/>
            <a:ahLst/>
            <a:cxnLst/>
            <a:rect l="l" t="t" r="r" b="b"/>
            <a:pathLst>
              <a:path w="12064" h="22860">
                <a:moveTo>
                  <a:pt x="0" y="22365"/>
                </a:moveTo>
                <a:lnTo>
                  <a:pt x="4905" y="11008"/>
                </a:lnTo>
                <a:lnTo>
                  <a:pt x="1147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163698" y="3086354"/>
            <a:ext cx="57785" cy="27305"/>
          </a:xfrm>
          <a:custGeom>
            <a:avLst/>
            <a:gdLst/>
            <a:ahLst/>
            <a:cxnLst/>
            <a:rect l="l" t="t" r="r" b="b"/>
            <a:pathLst>
              <a:path w="57785" h="27305">
                <a:moveTo>
                  <a:pt x="0" y="0"/>
                </a:moveTo>
                <a:lnTo>
                  <a:pt x="12327" y="4765"/>
                </a:lnTo>
                <a:lnTo>
                  <a:pt x="24257" y="9875"/>
                </a:lnTo>
                <a:lnTo>
                  <a:pt x="35768" y="15332"/>
                </a:lnTo>
                <a:lnTo>
                  <a:pt x="46837" y="21134"/>
                </a:lnTo>
                <a:lnTo>
                  <a:pt x="57443" y="27281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706845" y="3283677"/>
            <a:ext cx="9525" cy="24130"/>
          </a:xfrm>
          <a:custGeom>
            <a:avLst/>
            <a:gdLst/>
            <a:ahLst/>
            <a:cxnLst/>
            <a:rect l="l" t="t" r="r" b="b"/>
            <a:pathLst>
              <a:path w="9525" h="24129">
                <a:moveTo>
                  <a:pt x="8924" y="23909"/>
                </a:moveTo>
                <a:lnTo>
                  <a:pt x="3836" y="12054"/>
                </a:ln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028189" y="3323082"/>
            <a:ext cx="82105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lo</a:t>
            </a:r>
            <a:r>
              <a:rPr sz="1400" spc="-10" dirty="0">
                <a:latin typeface="Calibri"/>
                <a:cs typeface="Calibri"/>
              </a:rPr>
              <a:t>ud</a:t>
            </a:r>
            <a:r>
              <a:rPr sz="1400" spc="-5" dirty="0">
                <a:latin typeface="Calibri"/>
                <a:cs typeface="Calibri"/>
              </a:rPr>
              <a:t>/</a:t>
            </a:r>
            <a:r>
              <a:rPr sz="1400" dirty="0">
                <a:latin typeface="Calibri"/>
                <a:cs typeface="Calibri"/>
              </a:rPr>
              <a:t>Grid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001267" y="5725667"/>
            <a:ext cx="996353" cy="7326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48511" y="5753100"/>
            <a:ext cx="911351" cy="6477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48511" y="5753100"/>
            <a:ext cx="911860" cy="647700"/>
          </a:xfrm>
          <a:custGeom>
            <a:avLst/>
            <a:gdLst/>
            <a:ahLst/>
            <a:cxnLst/>
            <a:rect l="l" t="t" r="r" b="b"/>
            <a:pathLst>
              <a:path w="911860" h="647700">
                <a:moveTo>
                  <a:pt x="0" y="0"/>
                </a:moveTo>
                <a:lnTo>
                  <a:pt x="911351" y="0"/>
                </a:lnTo>
                <a:lnTo>
                  <a:pt x="911351" y="518159"/>
                </a:lnTo>
                <a:lnTo>
                  <a:pt x="455675" y="647700"/>
                </a:lnTo>
                <a:lnTo>
                  <a:pt x="0" y="51815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258061" y="5928233"/>
            <a:ext cx="49339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Calibri"/>
                <a:cs typeface="Calibri"/>
              </a:rPr>
              <a:t>Th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10" dirty="0">
                <a:latin typeface="Calibri"/>
                <a:cs typeface="Calibri"/>
              </a:rPr>
              <a:t>g</a:t>
            </a:r>
            <a:r>
              <a:rPr sz="1400" dirty="0"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195571" y="4171226"/>
            <a:ext cx="1752219" cy="102840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492752" y="4302302"/>
            <a:ext cx="1154798" cy="8331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257294" y="4213097"/>
            <a:ext cx="1638300" cy="914400"/>
          </a:xfrm>
          <a:custGeom>
            <a:avLst/>
            <a:gdLst/>
            <a:ahLst/>
            <a:cxnLst/>
            <a:rect l="l" t="t" r="r" b="b"/>
            <a:pathLst>
              <a:path w="1638300" h="914400">
                <a:moveTo>
                  <a:pt x="1485900" y="0"/>
                </a:moveTo>
                <a:lnTo>
                  <a:pt x="138120" y="659"/>
                </a:lnTo>
                <a:lnTo>
                  <a:pt x="96595" y="10531"/>
                </a:lnTo>
                <a:lnTo>
                  <a:pt x="60360" y="30900"/>
                </a:lnTo>
                <a:lnTo>
                  <a:pt x="31146" y="60037"/>
                </a:lnTo>
                <a:lnTo>
                  <a:pt x="10683" y="96211"/>
                </a:lnTo>
                <a:lnTo>
                  <a:pt x="699" y="137692"/>
                </a:lnTo>
                <a:lnTo>
                  <a:pt x="0" y="152400"/>
                </a:lnTo>
                <a:lnTo>
                  <a:pt x="644" y="762000"/>
                </a:lnTo>
                <a:lnTo>
                  <a:pt x="5988" y="804465"/>
                </a:lnTo>
                <a:lnTo>
                  <a:pt x="23051" y="842655"/>
                </a:lnTo>
                <a:lnTo>
                  <a:pt x="49457" y="874401"/>
                </a:lnTo>
                <a:lnTo>
                  <a:pt x="83478" y="897974"/>
                </a:lnTo>
                <a:lnTo>
                  <a:pt x="123382" y="911643"/>
                </a:lnTo>
                <a:lnTo>
                  <a:pt x="152400" y="914400"/>
                </a:lnTo>
                <a:lnTo>
                  <a:pt x="1500179" y="913740"/>
                </a:lnTo>
                <a:lnTo>
                  <a:pt x="1541704" y="903868"/>
                </a:lnTo>
                <a:lnTo>
                  <a:pt x="1577939" y="883499"/>
                </a:lnTo>
                <a:lnTo>
                  <a:pt x="1607153" y="854362"/>
                </a:lnTo>
                <a:lnTo>
                  <a:pt x="1627616" y="818188"/>
                </a:lnTo>
                <a:lnTo>
                  <a:pt x="1637600" y="776707"/>
                </a:lnTo>
                <a:lnTo>
                  <a:pt x="1638300" y="762000"/>
                </a:lnTo>
                <a:lnTo>
                  <a:pt x="1637655" y="152400"/>
                </a:lnTo>
                <a:lnTo>
                  <a:pt x="1632311" y="109934"/>
                </a:lnTo>
                <a:lnTo>
                  <a:pt x="1615248" y="71744"/>
                </a:lnTo>
                <a:lnTo>
                  <a:pt x="1588842" y="39998"/>
                </a:lnTo>
                <a:lnTo>
                  <a:pt x="1554821" y="16425"/>
                </a:lnTo>
                <a:lnTo>
                  <a:pt x="1514917" y="2756"/>
                </a:lnTo>
                <a:lnTo>
                  <a:pt x="1485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257294" y="4213097"/>
            <a:ext cx="1638300" cy="914400"/>
          </a:xfrm>
          <a:custGeom>
            <a:avLst/>
            <a:gdLst/>
            <a:ahLst/>
            <a:cxnLst/>
            <a:rect l="l" t="t" r="r" b="b"/>
            <a:pathLst>
              <a:path w="1638300" h="914400">
                <a:moveTo>
                  <a:pt x="0" y="152400"/>
                </a:moveTo>
                <a:lnTo>
                  <a:pt x="6105" y="109534"/>
                </a:lnTo>
                <a:lnTo>
                  <a:pt x="23267" y="71398"/>
                </a:lnTo>
                <a:lnTo>
                  <a:pt x="49757" y="39724"/>
                </a:lnTo>
                <a:lnTo>
                  <a:pt x="83844" y="16240"/>
                </a:lnTo>
                <a:lnTo>
                  <a:pt x="123797" y="2676"/>
                </a:lnTo>
                <a:lnTo>
                  <a:pt x="1485900" y="0"/>
                </a:lnTo>
                <a:lnTo>
                  <a:pt x="1500607" y="699"/>
                </a:lnTo>
                <a:lnTo>
                  <a:pt x="1542088" y="10683"/>
                </a:lnTo>
                <a:lnTo>
                  <a:pt x="1578262" y="31146"/>
                </a:lnTo>
                <a:lnTo>
                  <a:pt x="1607399" y="60360"/>
                </a:lnTo>
                <a:lnTo>
                  <a:pt x="1627768" y="96595"/>
                </a:lnTo>
                <a:lnTo>
                  <a:pt x="1637640" y="138120"/>
                </a:lnTo>
                <a:lnTo>
                  <a:pt x="1638300" y="762000"/>
                </a:lnTo>
                <a:lnTo>
                  <a:pt x="1637600" y="776707"/>
                </a:lnTo>
                <a:lnTo>
                  <a:pt x="1627616" y="818188"/>
                </a:lnTo>
                <a:lnTo>
                  <a:pt x="1607153" y="854362"/>
                </a:lnTo>
                <a:lnTo>
                  <a:pt x="1577939" y="883499"/>
                </a:lnTo>
                <a:lnTo>
                  <a:pt x="1541704" y="903868"/>
                </a:lnTo>
                <a:lnTo>
                  <a:pt x="1500179" y="913740"/>
                </a:lnTo>
                <a:lnTo>
                  <a:pt x="152400" y="914400"/>
                </a:lnTo>
                <a:lnTo>
                  <a:pt x="137692" y="913700"/>
                </a:lnTo>
                <a:lnTo>
                  <a:pt x="96211" y="903716"/>
                </a:lnTo>
                <a:lnTo>
                  <a:pt x="60037" y="883253"/>
                </a:lnTo>
                <a:lnTo>
                  <a:pt x="30900" y="854039"/>
                </a:lnTo>
                <a:lnTo>
                  <a:pt x="10531" y="817804"/>
                </a:lnTo>
                <a:lnTo>
                  <a:pt x="659" y="776279"/>
                </a:lnTo>
                <a:lnTo>
                  <a:pt x="0" y="15240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4661153" y="4425060"/>
            <a:ext cx="829944" cy="531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1800" b="1" spc="-7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b="1" spc="-3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369052" y="2868231"/>
            <a:ext cx="1366647" cy="10450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416296" y="2895600"/>
            <a:ext cx="1281683" cy="95952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416296" y="2895600"/>
            <a:ext cx="1282065" cy="960119"/>
          </a:xfrm>
          <a:custGeom>
            <a:avLst/>
            <a:gdLst/>
            <a:ahLst/>
            <a:cxnLst/>
            <a:rect l="l" t="t" r="r" b="b"/>
            <a:pathLst>
              <a:path w="1282065" h="960120">
                <a:moveTo>
                  <a:pt x="0" y="0"/>
                </a:moveTo>
                <a:lnTo>
                  <a:pt x="1281683" y="0"/>
                </a:lnTo>
                <a:lnTo>
                  <a:pt x="1281683" y="779780"/>
                </a:lnTo>
                <a:lnTo>
                  <a:pt x="1190203" y="781912"/>
                </a:lnTo>
                <a:lnTo>
                  <a:pt x="1107374" y="787928"/>
                </a:lnTo>
                <a:lnTo>
                  <a:pt x="1032236" y="797256"/>
                </a:lnTo>
                <a:lnTo>
                  <a:pt x="963826" y="809323"/>
                </a:lnTo>
                <a:lnTo>
                  <a:pt x="901184" y="823557"/>
                </a:lnTo>
                <a:lnTo>
                  <a:pt x="843348" y="839386"/>
                </a:lnTo>
                <a:lnTo>
                  <a:pt x="789357" y="856238"/>
                </a:lnTo>
                <a:lnTo>
                  <a:pt x="738249" y="873540"/>
                </a:lnTo>
                <a:lnTo>
                  <a:pt x="689065" y="890721"/>
                </a:lnTo>
                <a:lnTo>
                  <a:pt x="640841" y="907208"/>
                </a:lnTo>
                <a:lnTo>
                  <a:pt x="592618" y="922429"/>
                </a:lnTo>
                <a:lnTo>
                  <a:pt x="543434" y="935813"/>
                </a:lnTo>
                <a:lnTo>
                  <a:pt x="492326" y="946786"/>
                </a:lnTo>
                <a:lnTo>
                  <a:pt x="438335" y="954776"/>
                </a:lnTo>
                <a:lnTo>
                  <a:pt x="380499" y="959213"/>
                </a:lnTo>
                <a:lnTo>
                  <a:pt x="317857" y="959522"/>
                </a:lnTo>
                <a:lnTo>
                  <a:pt x="249447" y="955133"/>
                </a:lnTo>
                <a:lnTo>
                  <a:pt x="174309" y="945472"/>
                </a:lnTo>
                <a:lnTo>
                  <a:pt x="91480" y="929969"/>
                </a:lnTo>
                <a:lnTo>
                  <a:pt x="0" y="90805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5841619" y="3201161"/>
            <a:ext cx="43307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B</a:t>
            </a:r>
            <a:r>
              <a:rPr sz="1400" spc="-15" dirty="0">
                <a:latin typeface="Calibri"/>
                <a:cs typeface="Calibri"/>
              </a:rPr>
              <a:t>at</a:t>
            </a:r>
            <a:r>
              <a:rPr sz="1400" spc="-10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h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280147" y="4180370"/>
            <a:ext cx="1752219" cy="102840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495031" y="4311446"/>
            <a:ext cx="1319402" cy="83319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341869" y="4222241"/>
            <a:ext cx="1638300" cy="914400"/>
          </a:xfrm>
          <a:custGeom>
            <a:avLst/>
            <a:gdLst/>
            <a:ahLst/>
            <a:cxnLst/>
            <a:rect l="l" t="t" r="r" b="b"/>
            <a:pathLst>
              <a:path w="1638300" h="914400">
                <a:moveTo>
                  <a:pt x="1485900" y="0"/>
                </a:moveTo>
                <a:lnTo>
                  <a:pt x="138120" y="659"/>
                </a:lnTo>
                <a:lnTo>
                  <a:pt x="96595" y="10531"/>
                </a:lnTo>
                <a:lnTo>
                  <a:pt x="60360" y="30900"/>
                </a:lnTo>
                <a:lnTo>
                  <a:pt x="31146" y="60037"/>
                </a:lnTo>
                <a:lnTo>
                  <a:pt x="10683" y="96211"/>
                </a:lnTo>
                <a:lnTo>
                  <a:pt x="699" y="137692"/>
                </a:lnTo>
                <a:lnTo>
                  <a:pt x="0" y="152399"/>
                </a:lnTo>
                <a:lnTo>
                  <a:pt x="644" y="761999"/>
                </a:lnTo>
                <a:lnTo>
                  <a:pt x="5988" y="804465"/>
                </a:lnTo>
                <a:lnTo>
                  <a:pt x="23051" y="842655"/>
                </a:lnTo>
                <a:lnTo>
                  <a:pt x="49457" y="874401"/>
                </a:lnTo>
                <a:lnTo>
                  <a:pt x="83478" y="897974"/>
                </a:lnTo>
                <a:lnTo>
                  <a:pt x="123382" y="911643"/>
                </a:lnTo>
                <a:lnTo>
                  <a:pt x="152400" y="914399"/>
                </a:lnTo>
                <a:lnTo>
                  <a:pt x="1500179" y="913740"/>
                </a:lnTo>
                <a:lnTo>
                  <a:pt x="1541704" y="903868"/>
                </a:lnTo>
                <a:lnTo>
                  <a:pt x="1577939" y="883499"/>
                </a:lnTo>
                <a:lnTo>
                  <a:pt x="1607153" y="854362"/>
                </a:lnTo>
                <a:lnTo>
                  <a:pt x="1627616" y="818188"/>
                </a:lnTo>
                <a:lnTo>
                  <a:pt x="1637600" y="776707"/>
                </a:lnTo>
                <a:lnTo>
                  <a:pt x="1638300" y="761999"/>
                </a:lnTo>
                <a:lnTo>
                  <a:pt x="1637655" y="152399"/>
                </a:lnTo>
                <a:lnTo>
                  <a:pt x="1632311" y="109934"/>
                </a:lnTo>
                <a:lnTo>
                  <a:pt x="1615248" y="71744"/>
                </a:lnTo>
                <a:lnTo>
                  <a:pt x="1588842" y="39998"/>
                </a:lnTo>
                <a:lnTo>
                  <a:pt x="1554821" y="16425"/>
                </a:lnTo>
                <a:lnTo>
                  <a:pt x="1514917" y="2756"/>
                </a:lnTo>
                <a:lnTo>
                  <a:pt x="1485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341869" y="4222241"/>
            <a:ext cx="1638300" cy="914400"/>
          </a:xfrm>
          <a:custGeom>
            <a:avLst/>
            <a:gdLst/>
            <a:ahLst/>
            <a:cxnLst/>
            <a:rect l="l" t="t" r="r" b="b"/>
            <a:pathLst>
              <a:path w="1638300" h="914400">
                <a:moveTo>
                  <a:pt x="0" y="152399"/>
                </a:moveTo>
                <a:lnTo>
                  <a:pt x="6105" y="109534"/>
                </a:lnTo>
                <a:lnTo>
                  <a:pt x="23267" y="71398"/>
                </a:lnTo>
                <a:lnTo>
                  <a:pt x="49757" y="39724"/>
                </a:lnTo>
                <a:lnTo>
                  <a:pt x="83844" y="16240"/>
                </a:lnTo>
                <a:lnTo>
                  <a:pt x="123797" y="2676"/>
                </a:lnTo>
                <a:lnTo>
                  <a:pt x="1485900" y="0"/>
                </a:lnTo>
                <a:lnTo>
                  <a:pt x="1500607" y="699"/>
                </a:lnTo>
                <a:lnTo>
                  <a:pt x="1542088" y="10683"/>
                </a:lnTo>
                <a:lnTo>
                  <a:pt x="1578262" y="31146"/>
                </a:lnTo>
                <a:lnTo>
                  <a:pt x="1607399" y="60360"/>
                </a:lnTo>
                <a:lnTo>
                  <a:pt x="1627768" y="96595"/>
                </a:lnTo>
                <a:lnTo>
                  <a:pt x="1637640" y="138120"/>
                </a:lnTo>
                <a:lnTo>
                  <a:pt x="1638300" y="761999"/>
                </a:lnTo>
                <a:lnTo>
                  <a:pt x="1637600" y="776707"/>
                </a:lnTo>
                <a:lnTo>
                  <a:pt x="1627616" y="818188"/>
                </a:lnTo>
                <a:lnTo>
                  <a:pt x="1607153" y="854362"/>
                </a:lnTo>
                <a:lnTo>
                  <a:pt x="1577939" y="883499"/>
                </a:lnTo>
                <a:lnTo>
                  <a:pt x="1541704" y="903868"/>
                </a:lnTo>
                <a:lnTo>
                  <a:pt x="1500179" y="913740"/>
                </a:lnTo>
                <a:lnTo>
                  <a:pt x="152400" y="914399"/>
                </a:lnTo>
                <a:lnTo>
                  <a:pt x="137692" y="913700"/>
                </a:lnTo>
                <a:lnTo>
                  <a:pt x="96211" y="903716"/>
                </a:lnTo>
                <a:lnTo>
                  <a:pt x="60037" y="883253"/>
                </a:lnTo>
                <a:lnTo>
                  <a:pt x="30900" y="854039"/>
                </a:lnTo>
                <a:lnTo>
                  <a:pt x="10531" y="817804"/>
                </a:lnTo>
                <a:lnTo>
                  <a:pt x="659" y="776279"/>
                </a:lnTo>
                <a:lnTo>
                  <a:pt x="0" y="152399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7663942" y="4433976"/>
            <a:ext cx="993775" cy="532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800" b="1" spc="-16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b="1" spc="-4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2985516" y="5504688"/>
            <a:ext cx="1868043" cy="91241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409188" y="5765291"/>
            <a:ext cx="1023708" cy="44916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038855" y="5532120"/>
            <a:ext cx="1775459" cy="82753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038855" y="5532120"/>
            <a:ext cx="1775460" cy="828040"/>
          </a:xfrm>
          <a:custGeom>
            <a:avLst/>
            <a:gdLst/>
            <a:ahLst/>
            <a:cxnLst/>
            <a:rect l="l" t="t" r="r" b="b"/>
            <a:pathLst>
              <a:path w="1775460" h="828039">
                <a:moveTo>
                  <a:pt x="0" y="0"/>
                </a:moveTo>
                <a:lnTo>
                  <a:pt x="1361694" y="0"/>
                </a:lnTo>
                <a:lnTo>
                  <a:pt x="1775459" y="413765"/>
                </a:lnTo>
                <a:lnTo>
                  <a:pt x="1361694" y="827531"/>
                </a:lnTo>
                <a:lnTo>
                  <a:pt x="0" y="827531"/>
                </a:lnTo>
                <a:lnTo>
                  <a:pt x="413766" y="41376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3546728" y="5861786"/>
            <a:ext cx="76136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Calibri"/>
                <a:cs typeface="Calibri"/>
              </a:rPr>
              <a:t>St</a:t>
            </a:r>
            <a:r>
              <a:rPr sz="1400" spc="-20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ea</a:t>
            </a:r>
            <a:r>
              <a:rPr sz="1400" spc="-15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ing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5122164" y="5597652"/>
            <a:ext cx="1671447" cy="86677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430011" y="5835396"/>
            <a:ext cx="984097" cy="44916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169408" y="5631179"/>
            <a:ext cx="1584960" cy="76961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169408" y="5823584"/>
            <a:ext cx="24130" cy="384810"/>
          </a:xfrm>
          <a:custGeom>
            <a:avLst/>
            <a:gdLst/>
            <a:ahLst/>
            <a:cxnLst/>
            <a:rect l="l" t="t" r="r" b="b"/>
            <a:pathLst>
              <a:path w="24129" h="384810">
                <a:moveTo>
                  <a:pt x="0" y="0"/>
                </a:moveTo>
                <a:lnTo>
                  <a:pt x="24002" y="0"/>
                </a:lnTo>
                <a:lnTo>
                  <a:pt x="24002" y="384809"/>
                </a:lnTo>
                <a:lnTo>
                  <a:pt x="0" y="38480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217540" y="5823584"/>
            <a:ext cx="48260" cy="384810"/>
          </a:xfrm>
          <a:custGeom>
            <a:avLst/>
            <a:gdLst/>
            <a:ahLst/>
            <a:cxnLst/>
            <a:rect l="l" t="t" r="r" b="b"/>
            <a:pathLst>
              <a:path w="48260" h="384810">
                <a:moveTo>
                  <a:pt x="0" y="0"/>
                </a:moveTo>
                <a:lnTo>
                  <a:pt x="48006" y="0"/>
                </a:lnTo>
                <a:lnTo>
                  <a:pt x="48006" y="384809"/>
                </a:lnTo>
                <a:lnTo>
                  <a:pt x="0" y="38480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289677" y="5631179"/>
            <a:ext cx="1464945" cy="769620"/>
          </a:xfrm>
          <a:custGeom>
            <a:avLst/>
            <a:gdLst/>
            <a:ahLst/>
            <a:cxnLst/>
            <a:rect l="l" t="t" r="r" b="b"/>
            <a:pathLst>
              <a:path w="1464945" h="769620">
                <a:moveTo>
                  <a:pt x="0" y="192405"/>
                </a:moveTo>
                <a:lnTo>
                  <a:pt x="1079881" y="192405"/>
                </a:lnTo>
                <a:lnTo>
                  <a:pt x="1079881" y="0"/>
                </a:lnTo>
                <a:lnTo>
                  <a:pt x="1464691" y="384810"/>
                </a:lnTo>
                <a:lnTo>
                  <a:pt x="1079881" y="769620"/>
                </a:lnTo>
                <a:lnTo>
                  <a:pt x="1079881" y="577215"/>
                </a:lnTo>
                <a:lnTo>
                  <a:pt x="0" y="577215"/>
                </a:lnTo>
                <a:lnTo>
                  <a:pt x="0" y="192405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5566917" y="5932195"/>
            <a:ext cx="72072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20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ea</a:t>
            </a:r>
            <a:r>
              <a:rPr sz="1400" spc="-5" dirty="0">
                <a:latin typeface="Calibri"/>
                <a:cs typeface="Calibri"/>
              </a:rPr>
              <a:t>l</a:t>
            </a:r>
            <a:r>
              <a:rPr sz="1400" dirty="0">
                <a:latin typeface="Calibri"/>
                <a:cs typeface="Calibri"/>
              </a:rPr>
              <a:t>-ti</a:t>
            </a:r>
            <a:r>
              <a:rPr sz="1400" spc="-10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441692" y="5596128"/>
            <a:ext cx="874306" cy="72364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488935" y="5703379"/>
            <a:ext cx="789432" cy="55873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488935" y="5623559"/>
            <a:ext cx="789432" cy="15963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488935" y="5623559"/>
            <a:ext cx="789940" cy="160020"/>
          </a:xfrm>
          <a:custGeom>
            <a:avLst/>
            <a:gdLst/>
            <a:ahLst/>
            <a:cxnLst/>
            <a:rect l="l" t="t" r="r" b="b"/>
            <a:pathLst>
              <a:path w="789940" h="160020">
                <a:moveTo>
                  <a:pt x="789432" y="79819"/>
                </a:moveTo>
                <a:lnTo>
                  <a:pt x="758404" y="110888"/>
                </a:lnTo>
                <a:lnTo>
                  <a:pt x="713256" y="126959"/>
                </a:lnTo>
                <a:lnTo>
                  <a:pt x="673798" y="136259"/>
                </a:lnTo>
                <a:lnTo>
                  <a:pt x="627802" y="144238"/>
                </a:lnTo>
                <a:lnTo>
                  <a:pt x="576082" y="150729"/>
                </a:lnTo>
                <a:lnTo>
                  <a:pt x="519452" y="155569"/>
                </a:lnTo>
                <a:lnTo>
                  <a:pt x="458725" y="158594"/>
                </a:lnTo>
                <a:lnTo>
                  <a:pt x="394716" y="159638"/>
                </a:lnTo>
                <a:lnTo>
                  <a:pt x="362334" y="159374"/>
                </a:lnTo>
                <a:lnTo>
                  <a:pt x="299840" y="157319"/>
                </a:lnTo>
                <a:lnTo>
                  <a:pt x="241047" y="153366"/>
                </a:lnTo>
                <a:lnTo>
                  <a:pt x="186768" y="147679"/>
                </a:lnTo>
                <a:lnTo>
                  <a:pt x="137813" y="140424"/>
                </a:lnTo>
                <a:lnTo>
                  <a:pt x="94994" y="131764"/>
                </a:lnTo>
                <a:lnTo>
                  <a:pt x="44045" y="116500"/>
                </a:lnTo>
                <a:lnTo>
                  <a:pt x="5164" y="92766"/>
                </a:lnTo>
                <a:lnTo>
                  <a:pt x="0" y="79819"/>
                </a:lnTo>
                <a:lnTo>
                  <a:pt x="1308" y="73273"/>
                </a:lnTo>
                <a:lnTo>
                  <a:pt x="31009" y="48750"/>
                </a:lnTo>
                <a:lnTo>
                  <a:pt x="76139" y="32679"/>
                </a:lnTo>
                <a:lnTo>
                  <a:pt x="115585" y="23379"/>
                </a:lnTo>
                <a:lnTo>
                  <a:pt x="161574" y="15400"/>
                </a:lnTo>
                <a:lnTo>
                  <a:pt x="213293" y="8909"/>
                </a:lnTo>
                <a:lnTo>
                  <a:pt x="269930" y="4069"/>
                </a:lnTo>
                <a:lnTo>
                  <a:pt x="330675" y="1044"/>
                </a:lnTo>
                <a:lnTo>
                  <a:pt x="394716" y="0"/>
                </a:lnTo>
                <a:lnTo>
                  <a:pt x="427080" y="264"/>
                </a:lnTo>
                <a:lnTo>
                  <a:pt x="489550" y="2319"/>
                </a:lnTo>
                <a:lnTo>
                  <a:pt x="548330" y="6272"/>
                </a:lnTo>
                <a:lnTo>
                  <a:pt x="602607" y="11959"/>
                </a:lnTo>
                <a:lnTo>
                  <a:pt x="651566" y="19214"/>
                </a:lnTo>
                <a:lnTo>
                  <a:pt x="694395" y="27874"/>
                </a:lnTo>
                <a:lnTo>
                  <a:pt x="745362" y="43138"/>
                </a:lnTo>
                <a:lnTo>
                  <a:pt x="784264" y="66872"/>
                </a:lnTo>
                <a:lnTo>
                  <a:pt x="789432" y="79819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488935" y="5703379"/>
            <a:ext cx="789940" cy="558800"/>
          </a:xfrm>
          <a:custGeom>
            <a:avLst/>
            <a:gdLst/>
            <a:ahLst/>
            <a:cxnLst/>
            <a:rect l="l" t="t" r="r" b="b"/>
            <a:pathLst>
              <a:path w="789940" h="558800">
                <a:moveTo>
                  <a:pt x="789432" y="0"/>
                </a:moveTo>
                <a:lnTo>
                  <a:pt x="789432" y="478917"/>
                </a:lnTo>
                <a:lnTo>
                  <a:pt x="788123" y="485463"/>
                </a:lnTo>
                <a:lnTo>
                  <a:pt x="758404" y="509985"/>
                </a:lnTo>
                <a:lnTo>
                  <a:pt x="713256" y="526056"/>
                </a:lnTo>
                <a:lnTo>
                  <a:pt x="673798" y="535357"/>
                </a:lnTo>
                <a:lnTo>
                  <a:pt x="627802" y="543335"/>
                </a:lnTo>
                <a:lnTo>
                  <a:pt x="576082" y="549826"/>
                </a:lnTo>
                <a:lnTo>
                  <a:pt x="519452" y="554667"/>
                </a:lnTo>
                <a:lnTo>
                  <a:pt x="458725" y="557691"/>
                </a:lnTo>
                <a:lnTo>
                  <a:pt x="394716" y="558736"/>
                </a:lnTo>
                <a:lnTo>
                  <a:pt x="362334" y="558471"/>
                </a:lnTo>
                <a:lnTo>
                  <a:pt x="299840" y="556416"/>
                </a:lnTo>
                <a:lnTo>
                  <a:pt x="241047" y="552463"/>
                </a:lnTo>
                <a:lnTo>
                  <a:pt x="186768" y="546777"/>
                </a:lnTo>
                <a:lnTo>
                  <a:pt x="137813" y="539522"/>
                </a:lnTo>
                <a:lnTo>
                  <a:pt x="94994" y="530862"/>
                </a:lnTo>
                <a:lnTo>
                  <a:pt x="44045" y="515598"/>
                </a:lnTo>
                <a:lnTo>
                  <a:pt x="5164" y="491863"/>
                </a:lnTo>
                <a:lnTo>
                  <a:pt x="0" y="478917"/>
                </a:ln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004047" y="5486400"/>
            <a:ext cx="874306" cy="72364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051292" y="5593651"/>
            <a:ext cx="789431" cy="55873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051292" y="5513832"/>
            <a:ext cx="789431" cy="15963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051292" y="5513832"/>
            <a:ext cx="789940" cy="160020"/>
          </a:xfrm>
          <a:custGeom>
            <a:avLst/>
            <a:gdLst/>
            <a:ahLst/>
            <a:cxnLst/>
            <a:rect l="l" t="t" r="r" b="b"/>
            <a:pathLst>
              <a:path w="789940" h="160020">
                <a:moveTo>
                  <a:pt x="789431" y="79819"/>
                </a:moveTo>
                <a:lnTo>
                  <a:pt x="758404" y="110888"/>
                </a:lnTo>
                <a:lnTo>
                  <a:pt x="713256" y="126959"/>
                </a:lnTo>
                <a:lnTo>
                  <a:pt x="673798" y="136259"/>
                </a:lnTo>
                <a:lnTo>
                  <a:pt x="627802" y="144238"/>
                </a:lnTo>
                <a:lnTo>
                  <a:pt x="576082" y="150729"/>
                </a:lnTo>
                <a:lnTo>
                  <a:pt x="519452" y="155569"/>
                </a:lnTo>
                <a:lnTo>
                  <a:pt x="458725" y="158594"/>
                </a:lnTo>
                <a:lnTo>
                  <a:pt x="394715" y="159639"/>
                </a:lnTo>
                <a:lnTo>
                  <a:pt x="362334" y="159374"/>
                </a:lnTo>
                <a:lnTo>
                  <a:pt x="299840" y="157319"/>
                </a:lnTo>
                <a:lnTo>
                  <a:pt x="241047" y="153366"/>
                </a:lnTo>
                <a:lnTo>
                  <a:pt x="186768" y="147679"/>
                </a:lnTo>
                <a:lnTo>
                  <a:pt x="137813" y="140424"/>
                </a:lnTo>
                <a:lnTo>
                  <a:pt x="94994" y="131764"/>
                </a:lnTo>
                <a:lnTo>
                  <a:pt x="44045" y="116500"/>
                </a:lnTo>
                <a:lnTo>
                  <a:pt x="5164" y="92766"/>
                </a:lnTo>
                <a:lnTo>
                  <a:pt x="0" y="79819"/>
                </a:lnTo>
                <a:lnTo>
                  <a:pt x="1308" y="73266"/>
                </a:lnTo>
                <a:lnTo>
                  <a:pt x="31009" y="48729"/>
                </a:lnTo>
                <a:lnTo>
                  <a:pt x="76139" y="32657"/>
                </a:lnTo>
                <a:lnTo>
                  <a:pt x="115585" y="23360"/>
                </a:lnTo>
                <a:lnTo>
                  <a:pt x="161574" y="15386"/>
                </a:lnTo>
                <a:lnTo>
                  <a:pt x="213293" y="8899"/>
                </a:lnTo>
                <a:lnTo>
                  <a:pt x="269930" y="4064"/>
                </a:lnTo>
                <a:lnTo>
                  <a:pt x="330675" y="1043"/>
                </a:lnTo>
                <a:lnTo>
                  <a:pt x="394715" y="0"/>
                </a:lnTo>
                <a:lnTo>
                  <a:pt x="427080" y="264"/>
                </a:lnTo>
                <a:lnTo>
                  <a:pt x="489550" y="2316"/>
                </a:lnTo>
                <a:lnTo>
                  <a:pt x="548330" y="6265"/>
                </a:lnTo>
                <a:lnTo>
                  <a:pt x="602607" y="11946"/>
                </a:lnTo>
                <a:lnTo>
                  <a:pt x="651566" y="19197"/>
                </a:lnTo>
                <a:lnTo>
                  <a:pt x="694395" y="27853"/>
                </a:lnTo>
                <a:lnTo>
                  <a:pt x="745362" y="43116"/>
                </a:lnTo>
                <a:lnTo>
                  <a:pt x="784264" y="66860"/>
                </a:lnTo>
                <a:lnTo>
                  <a:pt x="789431" y="79819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051292" y="5593651"/>
            <a:ext cx="789940" cy="558800"/>
          </a:xfrm>
          <a:custGeom>
            <a:avLst/>
            <a:gdLst/>
            <a:ahLst/>
            <a:cxnLst/>
            <a:rect l="l" t="t" r="r" b="b"/>
            <a:pathLst>
              <a:path w="789940" h="558800">
                <a:moveTo>
                  <a:pt x="789431" y="0"/>
                </a:moveTo>
                <a:lnTo>
                  <a:pt x="789431" y="478917"/>
                </a:lnTo>
                <a:lnTo>
                  <a:pt x="788123" y="485463"/>
                </a:lnTo>
                <a:lnTo>
                  <a:pt x="758404" y="509985"/>
                </a:lnTo>
                <a:lnTo>
                  <a:pt x="713256" y="526056"/>
                </a:lnTo>
                <a:lnTo>
                  <a:pt x="673798" y="535357"/>
                </a:lnTo>
                <a:lnTo>
                  <a:pt x="627802" y="543335"/>
                </a:lnTo>
                <a:lnTo>
                  <a:pt x="576082" y="549826"/>
                </a:lnTo>
                <a:lnTo>
                  <a:pt x="519452" y="554667"/>
                </a:lnTo>
                <a:lnTo>
                  <a:pt x="458725" y="557691"/>
                </a:lnTo>
                <a:lnTo>
                  <a:pt x="394715" y="558736"/>
                </a:lnTo>
                <a:lnTo>
                  <a:pt x="362334" y="558471"/>
                </a:lnTo>
                <a:lnTo>
                  <a:pt x="299840" y="556416"/>
                </a:lnTo>
                <a:lnTo>
                  <a:pt x="241047" y="552463"/>
                </a:lnTo>
                <a:lnTo>
                  <a:pt x="186768" y="546777"/>
                </a:lnTo>
                <a:lnTo>
                  <a:pt x="137813" y="539522"/>
                </a:lnTo>
                <a:lnTo>
                  <a:pt x="94994" y="530862"/>
                </a:lnTo>
                <a:lnTo>
                  <a:pt x="44045" y="515598"/>
                </a:lnTo>
                <a:lnTo>
                  <a:pt x="5164" y="491863"/>
                </a:lnTo>
                <a:lnTo>
                  <a:pt x="0" y="478917"/>
                </a:ln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607807" y="5829300"/>
            <a:ext cx="1430654" cy="72364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766304" y="5926835"/>
            <a:ext cx="1113663" cy="66398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655052" y="5936551"/>
            <a:ext cx="1345692" cy="55873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655052" y="5856732"/>
            <a:ext cx="1345692" cy="15963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655052" y="5856732"/>
            <a:ext cx="1346200" cy="160020"/>
          </a:xfrm>
          <a:custGeom>
            <a:avLst/>
            <a:gdLst/>
            <a:ahLst/>
            <a:cxnLst/>
            <a:rect l="l" t="t" r="r" b="b"/>
            <a:pathLst>
              <a:path w="1346200" h="160020">
                <a:moveTo>
                  <a:pt x="1345692" y="79819"/>
                </a:moveTo>
                <a:lnTo>
                  <a:pt x="1311389" y="105048"/>
                </a:lnTo>
                <a:lnTo>
                  <a:pt x="1270590" y="116500"/>
                </a:lnTo>
                <a:lnTo>
                  <a:pt x="1215871" y="126959"/>
                </a:lnTo>
                <a:lnTo>
                  <a:pt x="1148619" y="136259"/>
                </a:lnTo>
                <a:lnTo>
                  <a:pt x="1110726" y="140424"/>
                </a:lnTo>
                <a:lnTo>
                  <a:pt x="1070219" y="144238"/>
                </a:lnTo>
                <a:lnTo>
                  <a:pt x="1027272" y="147679"/>
                </a:lnTo>
                <a:lnTo>
                  <a:pt x="982057" y="150729"/>
                </a:lnTo>
                <a:lnTo>
                  <a:pt x="934747" y="153366"/>
                </a:lnTo>
                <a:lnTo>
                  <a:pt x="885517" y="155569"/>
                </a:lnTo>
                <a:lnTo>
                  <a:pt x="834538" y="157319"/>
                </a:lnTo>
                <a:lnTo>
                  <a:pt x="781984" y="158594"/>
                </a:lnTo>
                <a:lnTo>
                  <a:pt x="728029" y="159374"/>
                </a:lnTo>
                <a:lnTo>
                  <a:pt x="672846" y="159639"/>
                </a:lnTo>
                <a:lnTo>
                  <a:pt x="617662" y="159374"/>
                </a:lnTo>
                <a:lnTo>
                  <a:pt x="563707" y="158594"/>
                </a:lnTo>
                <a:lnTo>
                  <a:pt x="511153" y="157319"/>
                </a:lnTo>
                <a:lnTo>
                  <a:pt x="460174" y="155569"/>
                </a:lnTo>
                <a:lnTo>
                  <a:pt x="410944" y="153366"/>
                </a:lnTo>
                <a:lnTo>
                  <a:pt x="363634" y="150729"/>
                </a:lnTo>
                <a:lnTo>
                  <a:pt x="318419" y="147679"/>
                </a:lnTo>
                <a:lnTo>
                  <a:pt x="275472" y="144238"/>
                </a:lnTo>
                <a:lnTo>
                  <a:pt x="234965" y="140424"/>
                </a:lnTo>
                <a:lnTo>
                  <a:pt x="197072" y="136259"/>
                </a:lnTo>
                <a:lnTo>
                  <a:pt x="129820" y="126959"/>
                </a:lnTo>
                <a:lnTo>
                  <a:pt x="75101" y="116500"/>
                </a:lnTo>
                <a:lnTo>
                  <a:pt x="34302" y="105048"/>
                </a:lnTo>
                <a:lnTo>
                  <a:pt x="0" y="79819"/>
                </a:lnTo>
                <a:lnTo>
                  <a:pt x="2230" y="73273"/>
                </a:lnTo>
                <a:lnTo>
                  <a:pt x="52875" y="48750"/>
                </a:lnTo>
                <a:lnTo>
                  <a:pt x="100807" y="37774"/>
                </a:lnTo>
                <a:lnTo>
                  <a:pt x="161966" y="27874"/>
                </a:lnTo>
                <a:lnTo>
                  <a:pt x="234965" y="19214"/>
                </a:lnTo>
                <a:lnTo>
                  <a:pt x="275472" y="15400"/>
                </a:lnTo>
                <a:lnTo>
                  <a:pt x="318419" y="11959"/>
                </a:lnTo>
                <a:lnTo>
                  <a:pt x="363634" y="8909"/>
                </a:lnTo>
                <a:lnTo>
                  <a:pt x="410944" y="6272"/>
                </a:lnTo>
                <a:lnTo>
                  <a:pt x="460174" y="4069"/>
                </a:lnTo>
                <a:lnTo>
                  <a:pt x="511153" y="2319"/>
                </a:lnTo>
                <a:lnTo>
                  <a:pt x="563707" y="1044"/>
                </a:lnTo>
                <a:lnTo>
                  <a:pt x="617662" y="264"/>
                </a:lnTo>
                <a:lnTo>
                  <a:pt x="672846" y="0"/>
                </a:lnTo>
                <a:lnTo>
                  <a:pt x="728029" y="264"/>
                </a:lnTo>
                <a:lnTo>
                  <a:pt x="781984" y="1044"/>
                </a:lnTo>
                <a:lnTo>
                  <a:pt x="834538" y="2319"/>
                </a:lnTo>
                <a:lnTo>
                  <a:pt x="885517" y="4069"/>
                </a:lnTo>
                <a:lnTo>
                  <a:pt x="934747" y="6272"/>
                </a:lnTo>
                <a:lnTo>
                  <a:pt x="982057" y="8909"/>
                </a:lnTo>
                <a:lnTo>
                  <a:pt x="1027272" y="11959"/>
                </a:lnTo>
                <a:lnTo>
                  <a:pt x="1070219" y="15400"/>
                </a:lnTo>
                <a:lnTo>
                  <a:pt x="1110726" y="19214"/>
                </a:lnTo>
                <a:lnTo>
                  <a:pt x="1148619" y="23379"/>
                </a:lnTo>
                <a:lnTo>
                  <a:pt x="1215871" y="32679"/>
                </a:lnTo>
                <a:lnTo>
                  <a:pt x="1270590" y="43138"/>
                </a:lnTo>
                <a:lnTo>
                  <a:pt x="1311389" y="54590"/>
                </a:lnTo>
                <a:lnTo>
                  <a:pt x="1345692" y="79819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655052" y="5936551"/>
            <a:ext cx="1346200" cy="558800"/>
          </a:xfrm>
          <a:custGeom>
            <a:avLst/>
            <a:gdLst/>
            <a:ahLst/>
            <a:cxnLst/>
            <a:rect l="l" t="t" r="r" b="b"/>
            <a:pathLst>
              <a:path w="1346200" h="558800">
                <a:moveTo>
                  <a:pt x="1345692" y="0"/>
                </a:moveTo>
                <a:lnTo>
                  <a:pt x="1345692" y="478917"/>
                </a:lnTo>
                <a:lnTo>
                  <a:pt x="1343461" y="485463"/>
                </a:lnTo>
                <a:lnTo>
                  <a:pt x="1292816" y="509985"/>
                </a:lnTo>
                <a:lnTo>
                  <a:pt x="1244884" y="520961"/>
                </a:lnTo>
                <a:lnTo>
                  <a:pt x="1183725" y="530862"/>
                </a:lnTo>
                <a:lnTo>
                  <a:pt x="1110726" y="539522"/>
                </a:lnTo>
                <a:lnTo>
                  <a:pt x="1070219" y="543335"/>
                </a:lnTo>
                <a:lnTo>
                  <a:pt x="1027272" y="546777"/>
                </a:lnTo>
                <a:lnTo>
                  <a:pt x="982057" y="549826"/>
                </a:lnTo>
                <a:lnTo>
                  <a:pt x="934747" y="552463"/>
                </a:lnTo>
                <a:lnTo>
                  <a:pt x="885517" y="554667"/>
                </a:lnTo>
                <a:lnTo>
                  <a:pt x="834538" y="556416"/>
                </a:lnTo>
                <a:lnTo>
                  <a:pt x="781984" y="557691"/>
                </a:lnTo>
                <a:lnTo>
                  <a:pt x="728029" y="558471"/>
                </a:lnTo>
                <a:lnTo>
                  <a:pt x="672846" y="558736"/>
                </a:lnTo>
                <a:lnTo>
                  <a:pt x="617662" y="558471"/>
                </a:lnTo>
                <a:lnTo>
                  <a:pt x="563707" y="557691"/>
                </a:lnTo>
                <a:lnTo>
                  <a:pt x="511153" y="556416"/>
                </a:lnTo>
                <a:lnTo>
                  <a:pt x="460174" y="554667"/>
                </a:lnTo>
                <a:lnTo>
                  <a:pt x="410944" y="552463"/>
                </a:lnTo>
                <a:lnTo>
                  <a:pt x="363634" y="549826"/>
                </a:lnTo>
                <a:lnTo>
                  <a:pt x="318419" y="546777"/>
                </a:lnTo>
                <a:lnTo>
                  <a:pt x="275472" y="543335"/>
                </a:lnTo>
                <a:lnTo>
                  <a:pt x="234965" y="539522"/>
                </a:lnTo>
                <a:lnTo>
                  <a:pt x="197072" y="535357"/>
                </a:lnTo>
                <a:lnTo>
                  <a:pt x="129820" y="526056"/>
                </a:lnTo>
                <a:lnTo>
                  <a:pt x="75101" y="515598"/>
                </a:lnTo>
                <a:lnTo>
                  <a:pt x="34302" y="504145"/>
                </a:lnTo>
                <a:lnTo>
                  <a:pt x="0" y="478917"/>
                </a:ln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8148319" y="6024245"/>
            <a:ext cx="36258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Calibri"/>
                <a:cs typeface="Calibri"/>
              </a:rPr>
              <a:t>D</a:t>
            </a:r>
            <a:r>
              <a:rPr sz="1400" spc="-15" dirty="0">
                <a:latin typeface="Calibri"/>
                <a:cs typeface="Calibri"/>
              </a:rPr>
              <a:t>at</a:t>
            </a:r>
            <a:r>
              <a:rPr sz="1400" dirty="0">
                <a:latin typeface="Calibri"/>
                <a:cs typeface="Calibri"/>
              </a:rPr>
              <a:t>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7904480" y="6239128"/>
            <a:ext cx="85026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0" dirty="0">
                <a:latin typeface="Calibri"/>
                <a:cs typeface="Calibri"/>
              </a:rPr>
              <a:t>W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25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h</a:t>
            </a:r>
            <a:r>
              <a:rPr sz="1400" spc="-5" dirty="0">
                <a:latin typeface="Calibri"/>
                <a:cs typeface="Calibri"/>
              </a:rPr>
              <a:t>ouse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7884414" y="5514594"/>
            <a:ext cx="561975" cy="269240"/>
          </a:xfrm>
          <a:custGeom>
            <a:avLst/>
            <a:gdLst/>
            <a:ahLst/>
            <a:cxnLst/>
            <a:rect l="l" t="t" r="r" b="b"/>
            <a:pathLst>
              <a:path w="561975" h="269239">
                <a:moveTo>
                  <a:pt x="0" y="269189"/>
                </a:moveTo>
                <a:lnTo>
                  <a:pt x="561720" y="0"/>
                </a:lnTo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884414" y="5782817"/>
            <a:ext cx="443865" cy="234315"/>
          </a:xfrm>
          <a:custGeom>
            <a:avLst/>
            <a:gdLst/>
            <a:ahLst/>
            <a:cxnLst/>
            <a:rect l="l" t="t" r="r" b="b"/>
            <a:pathLst>
              <a:path w="443865" h="234314">
                <a:moveTo>
                  <a:pt x="0" y="0"/>
                </a:moveTo>
                <a:lnTo>
                  <a:pt x="443356" y="234137"/>
                </a:lnTo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327897" y="5514594"/>
            <a:ext cx="118745" cy="503555"/>
          </a:xfrm>
          <a:custGeom>
            <a:avLst/>
            <a:gdLst/>
            <a:ahLst/>
            <a:cxnLst/>
            <a:rect l="l" t="t" r="r" b="b"/>
            <a:pathLst>
              <a:path w="118745" h="503554">
                <a:moveTo>
                  <a:pt x="0" y="503326"/>
                </a:moveTo>
                <a:lnTo>
                  <a:pt x="118363" y="0"/>
                </a:lnTo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705355" y="3659161"/>
            <a:ext cx="458508" cy="659472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794510" y="3701034"/>
            <a:ext cx="289560" cy="538480"/>
          </a:xfrm>
          <a:custGeom>
            <a:avLst/>
            <a:gdLst/>
            <a:ahLst/>
            <a:cxnLst/>
            <a:rect l="l" t="t" r="r" b="b"/>
            <a:pathLst>
              <a:path w="289560" h="538479">
                <a:moveTo>
                  <a:pt x="289559" y="393192"/>
                </a:moveTo>
                <a:lnTo>
                  <a:pt x="0" y="393192"/>
                </a:lnTo>
                <a:lnTo>
                  <a:pt x="144779" y="537972"/>
                </a:lnTo>
                <a:lnTo>
                  <a:pt x="289559" y="393192"/>
                </a:lnTo>
                <a:close/>
              </a:path>
              <a:path w="289560" h="538479">
                <a:moveTo>
                  <a:pt x="217169" y="0"/>
                </a:moveTo>
                <a:lnTo>
                  <a:pt x="72389" y="0"/>
                </a:lnTo>
                <a:lnTo>
                  <a:pt x="72389" y="393192"/>
                </a:lnTo>
                <a:lnTo>
                  <a:pt x="217169" y="393192"/>
                </a:lnTo>
                <a:lnTo>
                  <a:pt x="217169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794510" y="3701034"/>
            <a:ext cx="289560" cy="538480"/>
          </a:xfrm>
          <a:custGeom>
            <a:avLst/>
            <a:gdLst/>
            <a:ahLst/>
            <a:cxnLst/>
            <a:rect l="l" t="t" r="r" b="b"/>
            <a:pathLst>
              <a:path w="289560" h="538479">
                <a:moveTo>
                  <a:pt x="0" y="393192"/>
                </a:moveTo>
                <a:lnTo>
                  <a:pt x="72389" y="393192"/>
                </a:lnTo>
                <a:lnTo>
                  <a:pt x="72389" y="0"/>
                </a:lnTo>
                <a:lnTo>
                  <a:pt x="217169" y="0"/>
                </a:lnTo>
                <a:lnTo>
                  <a:pt x="217169" y="393192"/>
                </a:lnTo>
                <a:lnTo>
                  <a:pt x="289559" y="393192"/>
                </a:lnTo>
                <a:lnTo>
                  <a:pt x="144779" y="537972"/>
                </a:lnTo>
                <a:lnTo>
                  <a:pt x="0" y="393192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80872" y="3659111"/>
            <a:ext cx="499592" cy="65647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970025" y="3701034"/>
            <a:ext cx="330835" cy="535305"/>
          </a:xfrm>
          <a:custGeom>
            <a:avLst/>
            <a:gdLst/>
            <a:ahLst/>
            <a:cxnLst/>
            <a:rect l="l" t="t" r="r" b="b"/>
            <a:pathLst>
              <a:path w="330834" h="535304">
                <a:moveTo>
                  <a:pt x="330708" y="369570"/>
                </a:moveTo>
                <a:lnTo>
                  <a:pt x="0" y="369570"/>
                </a:lnTo>
                <a:lnTo>
                  <a:pt x="165354" y="534924"/>
                </a:lnTo>
                <a:lnTo>
                  <a:pt x="330708" y="369570"/>
                </a:lnTo>
                <a:close/>
              </a:path>
              <a:path w="330834" h="535304">
                <a:moveTo>
                  <a:pt x="248031" y="0"/>
                </a:moveTo>
                <a:lnTo>
                  <a:pt x="82677" y="0"/>
                </a:lnTo>
                <a:lnTo>
                  <a:pt x="82677" y="369570"/>
                </a:lnTo>
                <a:lnTo>
                  <a:pt x="248031" y="369570"/>
                </a:lnTo>
                <a:lnTo>
                  <a:pt x="248031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970025" y="3701034"/>
            <a:ext cx="330835" cy="535305"/>
          </a:xfrm>
          <a:custGeom>
            <a:avLst/>
            <a:gdLst/>
            <a:ahLst/>
            <a:cxnLst/>
            <a:rect l="l" t="t" r="r" b="b"/>
            <a:pathLst>
              <a:path w="330834" h="535304">
                <a:moveTo>
                  <a:pt x="0" y="369570"/>
                </a:moveTo>
                <a:lnTo>
                  <a:pt x="82677" y="369570"/>
                </a:lnTo>
                <a:lnTo>
                  <a:pt x="82677" y="0"/>
                </a:lnTo>
                <a:lnTo>
                  <a:pt x="248031" y="0"/>
                </a:lnTo>
                <a:lnTo>
                  <a:pt x="248031" y="369570"/>
                </a:lnTo>
                <a:lnTo>
                  <a:pt x="330708" y="369570"/>
                </a:lnTo>
                <a:lnTo>
                  <a:pt x="165354" y="534924"/>
                </a:lnTo>
                <a:lnTo>
                  <a:pt x="0" y="36957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733800" y="2994596"/>
            <a:ext cx="1669923" cy="80435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781044" y="3022092"/>
            <a:ext cx="1584959" cy="71932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781044" y="3022092"/>
            <a:ext cx="1584960" cy="719455"/>
          </a:xfrm>
          <a:custGeom>
            <a:avLst/>
            <a:gdLst/>
            <a:ahLst/>
            <a:cxnLst/>
            <a:rect l="l" t="t" r="r" b="b"/>
            <a:pathLst>
              <a:path w="1584960" h="719454">
                <a:moveTo>
                  <a:pt x="0" y="0"/>
                </a:moveTo>
                <a:lnTo>
                  <a:pt x="1225295" y="0"/>
                </a:lnTo>
                <a:lnTo>
                  <a:pt x="1584959" y="359663"/>
                </a:lnTo>
                <a:lnTo>
                  <a:pt x="1225295" y="719328"/>
                </a:lnTo>
                <a:lnTo>
                  <a:pt x="0" y="71932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4019550" y="3297554"/>
            <a:ext cx="92710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85" dirty="0">
                <a:latin typeface="Calibri"/>
                <a:cs typeface="Calibri"/>
              </a:rPr>
              <a:t>T</a:t>
            </a:r>
            <a:r>
              <a:rPr sz="1400" spc="-25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0" dirty="0">
                <a:latin typeface="Calibri"/>
                <a:cs typeface="Calibri"/>
              </a:rPr>
              <a:t>n</a:t>
            </a:r>
            <a:r>
              <a:rPr sz="1400" spc="-5" dirty="0">
                <a:latin typeface="Calibri"/>
                <a:cs typeface="Calibri"/>
              </a:rPr>
              <a:t>sact</a:t>
            </a:r>
            <a:r>
              <a:rPr sz="1400" dirty="0">
                <a:latin typeface="Calibri"/>
                <a:cs typeface="Calibri"/>
              </a:rPr>
              <a:t>io</a:t>
            </a:r>
            <a:r>
              <a:rPr sz="1400" spc="-10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2484120" y="4466831"/>
            <a:ext cx="1682114" cy="52985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531364" y="4497323"/>
            <a:ext cx="1595755" cy="433070"/>
          </a:xfrm>
          <a:custGeom>
            <a:avLst/>
            <a:gdLst/>
            <a:ahLst/>
            <a:cxnLst/>
            <a:rect l="l" t="t" r="r" b="b"/>
            <a:pathLst>
              <a:path w="1595754" h="433070">
                <a:moveTo>
                  <a:pt x="1379220" y="0"/>
                </a:moveTo>
                <a:lnTo>
                  <a:pt x="1379220" y="108203"/>
                </a:lnTo>
                <a:lnTo>
                  <a:pt x="0" y="108203"/>
                </a:lnTo>
                <a:lnTo>
                  <a:pt x="0" y="324612"/>
                </a:lnTo>
                <a:lnTo>
                  <a:pt x="1379220" y="324612"/>
                </a:lnTo>
                <a:lnTo>
                  <a:pt x="1379220" y="432815"/>
                </a:lnTo>
                <a:lnTo>
                  <a:pt x="1595627" y="216407"/>
                </a:lnTo>
                <a:lnTo>
                  <a:pt x="1379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531364" y="4497323"/>
            <a:ext cx="1595755" cy="433070"/>
          </a:xfrm>
          <a:custGeom>
            <a:avLst/>
            <a:gdLst/>
            <a:ahLst/>
            <a:cxnLst/>
            <a:rect l="l" t="t" r="r" b="b"/>
            <a:pathLst>
              <a:path w="1595754" h="433070">
                <a:moveTo>
                  <a:pt x="0" y="108203"/>
                </a:moveTo>
                <a:lnTo>
                  <a:pt x="1379220" y="108203"/>
                </a:lnTo>
                <a:lnTo>
                  <a:pt x="1379220" y="0"/>
                </a:lnTo>
                <a:lnTo>
                  <a:pt x="1595627" y="216407"/>
                </a:lnTo>
                <a:lnTo>
                  <a:pt x="1379220" y="432815"/>
                </a:lnTo>
                <a:lnTo>
                  <a:pt x="1379220" y="324612"/>
                </a:lnTo>
                <a:lnTo>
                  <a:pt x="0" y="324612"/>
                </a:lnTo>
                <a:lnTo>
                  <a:pt x="0" y="10820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900928" y="4427169"/>
            <a:ext cx="1378839" cy="52837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948171" y="4457700"/>
            <a:ext cx="1292860" cy="431800"/>
          </a:xfrm>
          <a:custGeom>
            <a:avLst/>
            <a:gdLst/>
            <a:ahLst/>
            <a:cxnLst/>
            <a:rect l="l" t="t" r="r" b="b"/>
            <a:pathLst>
              <a:path w="1292859" h="431800">
                <a:moveTo>
                  <a:pt x="1076705" y="0"/>
                </a:moveTo>
                <a:lnTo>
                  <a:pt x="1076705" y="107823"/>
                </a:lnTo>
                <a:lnTo>
                  <a:pt x="0" y="107823"/>
                </a:lnTo>
                <a:lnTo>
                  <a:pt x="0" y="323469"/>
                </a:lnTo>
                <a:lnTo>
                  <a:pt x="1076705" y="323469"/>
                </a:lnTo>
                <a:lnTo>
                  <a:pt x="1076705" y="431292"/>
                </a:lnTo>
                <a:lnTo>
                  <a:pt x="1292352" y="215645"/>
                </a:lnTo>
                <a:lnTo>
                  <a:pt x="10767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948171" y="4457700"/>
            <a:ext cx="1292860" cy="431800"/>
          </a:xfrm>
          <a:custGeom>
            <a:avLst/>
            <a:gdLst/>
            <a:ahLst/>
            <a:cxnLst/>
            <a:rect l="l" t="t" r="r" b="b"/>
            <a:pathLst>
              <a:path w="1292859" h="431800">
                <a:moveTo>
                  <a:pt x="0" y="107823"/>
                </a:moveTo>
                <a:lnTo>
                  <a:pt x="1076705" y="107823"/>
                </a:lnTo>
                <a:lnTo>
                  <a:pt x="1076705" y="0"/>
                </a:lnTo>
                <a:lnTo>
                  <a:pt x="1292352" y="215645"/>
                </a:lnTo>
                <a:lnTo>
                  <a:pt x="1076705" y="431292"/>
                </a:lnTo>
                <a:lnTo>
                  <a:pt x="1076705" y="323469"/>
                </a:lnTo>
                <a:lnTo>
                  <a:pt x="0" y="323469"/>
                </a:lnTo>
                <a:lnTo>
                  <a:pt x="0" y="10782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561332" y="3608819"/>
            <a:ext cx="499592" cy="65647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650485" y="3650741"/>
            <a:ext cx="330835" cy="535305"/>
          </a:xfrm>
          <a:custGeom>
            <a:avLst/>
            <a:gdLst/>
            <a:ahLst/>
            <a:cxnLst/>
            <a:rect l="l" t="t" r="r" b="b"/>
            <a:pathLst>
              <a:path w="330835" h="535304">
                <a:moveTo>
                  <a:pt x="330708" y="369569"/>
                </a:moveTo>
                <a:lnTo>
                  <a:pt x="0" y="369569"/>
                </a:lnTo>
                <a:lnTo>
                  <a:pt x="165353" y="534923"/>
                </a:lnTo>
                <a:lnTo>
                  <a:pt x="330708" y="369569"/>
                </a:lnTo>
                <a:close/>
              </a:path>
              <a:path w="330835" h="535304">
                <a:moveTo>
                  <a:pt x="248030" y="0"/>
                </a:moveTo>
                <a:lnTo>
                  <a:pt x="82676" y="0"/>
                </a:lnTo>
                <a:lnTo>
                  <a:pt x="82676" y="369569"/>
                </a:lnTo>
                <a:lnTo>
                  <a:pt x="248030" y="369569"/>
                </a:lnTo>
                <a:lnTo>
                  <a:pt x="24803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650485" y="3650741"/>
            <a:ext cx="330835" cy="535305"/>
          </a:xfrm>
          <a:custGeom>
            <a:avLst/>
            <a:gdLst/>
            <a:ahLst/>
            <a:cxnLst/>
            <a:rect l="l" t="t" r="r" b="b"/>
            <a:pathLst>
              <a:path w="330835" h="535304">
                <a:moveTo>
                  <a:pt x="0" y="369569"/>
                </a:moveTo>
                <a:lnTo>
                  <a:pt x="82676" y="369569"/>
                </a:lnTo>
                <a:lnTo>
                  <a:pt x="82676" y="0"/>
                </a:lnTo>
                <a:lnTo>
                  <a:pt x="248030" y="0"/>
                </a:lnTo>
                <a:lnTo>
                  <a:pt x="248030" y="369569"/>
                </a:lnTo>
                <a:lnTo>
                  <a:pt x="330708" y="369569"/>
                </a:lnTo>
                <a:lnTo>
                  <a:pt x="165353" y="534923"/>
                </a:lnTo>
                <a:lnTo>
                  <a:pt x="0" y="369569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399532" y="3634752"/>
            <a:ext cx="499592" cy="657974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488685" y="3676650"/>
            <a:ext cx="330835" cy="536575"/>
          </a:xfrm>
          <a:custGeom>
            <a:avLst/>
            <a:gdLst/>
            <a:ahLst/>
            <a:cxnLst/>
            <a:rect l="l" t="t" r="r" b="b"/>
            <a:pathLst>
              <a:path w="330835" h="536575">
                <a:moveTo>
                  <a:pt x="330708" y="371094"/>
                </a:moveTo>
                <a:lnTo>
                  <a:pt x="0" y="371094"/>
                </a:lnTo>
                <a:lnTo>
                  <a:pt x="165353" y="536448"/>
                </a:lnTo>
                <a:lnTo>
                  <a:pt x="330708" y="371094"/>
                </a:lnTo>
                <a:close/>
              </a:path>
              <a:path w="330835" h="536575">
                <a:moveTo>
                  <a:pt x="248030" y="0"/>
                </a:moveTo>
                <a:lnTo>
                  <a:pt x="82676" y="0"/>
                </a:lnTo>
                <a:lnTo>
                  <a:pt x="82676" y="371094"/>
                </a:lnTo>
                <a:lnTo>
                  <a:pt x="248030" y="371094"/>
                </a:lnTo>
                <a:lnTo>
                  <a:pt x="24803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488685" y="3676650"/>
            <a:ext cx="330835" cy="536575"/>
          </a:xfrm>
          <a:custGeom>
            <a:avLst/>
            <a:gdLst/>
            <a:ahLst/>
            <a:cxnLst/>
            <a:rect l="l" t="t" r="r" b="b"/>
            <a:pathLst>
              <a:path w="330835" h="536575">
                <a:moveTo>
                  <a:pt x="0" y="371094"/>
                </a:moveTo>
                <a:lnTo>
                  <a:pt x="82676" y="371094"/>
                </a:lnTo>
                <a:lnTo>
                  <a:pt x="82676" y="0"/>
                </a:lnTo>
                <a:lnTo>
                  <a:pt x="248030" y="0"/>
                </a:lnTo>
                <a:lnTo>
                  <a:pt x="248030" y="371094"/>
                </a:lnTo>
                <a:lnTo>
                  <a:pt x="330708" y="371094"/>
                </a:lnTo>
                <a:lnTo>
                  <a:pt x="165353" y="536448"/>
                </a:lnTo>
                <a:lnTo>
                  <a:pt x="0" y="371094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314444" y="4928615"/>
            <a:ext cx="549668" cy="667257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403597" y="4978146"/>
            <a:ext cx="381000" cy="546100"/>
          </a:xfrm>
          <a:custGeom>
            <a:avLst/>
            <a:gdLst/>
            <a:ahLst/>
            <a:cxnLst/>
            <a:rect l="l" t="t" r="r" b="b"/>
            <a:pathLst>
              <a:path w="381000" h="546100">
                <a:moveTo>
                  <a:pt x="285750" y="190499"/>
                </a:moveTo>
                <a:lnTo>
                  <a:pt x="95250" y="190499"/>
                </a:lnTo>
                <a:lnTo>
                  <a:pt x="95250" y="545591"/>
                </a:lnTo>
                <a:lnTo>
                  <a:pt x="285750" y="545591"/>
                </a:lnTo>
                <a:lnTo>
                  <a:pt x="285750" y="190499"/>
                </a:lnTo>
                <a:close/>
              </a:path>
              <a:path w="381000" h="546100">
                <a:moveTo>
                  <a:pt x="190500" y="0"/>
                </a:moveTo>
                <a:lnTo>
                  <a:pt x="0" y="190499"/>
                </a:lnTo>
                <a:lnTo>
                  <a:pt x="381000" y="190499"/>
                </a:lnTo>
                <a:lnTo>
                  <a:pt x="1905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403597" y="4978146"/>
            <a:ext cx="381000" cy="546100"/>
          </a:xfrm>
          <a:custGeom>
            <a:avLst/>
            <a:gdLst/>
            <a:ahLst/>
            <a:cxnLst/>
            <a:rect l="l" t="t" r="r" b="b"/>
            <a:pathLst>
              <a:path w="381000" h="546100">
                <a:moveTo>
                  <a:pt x="0" y="190499"/>
                </a:moveTo>
                <a:lnTo>
                  <a:pt x="190500" y="0"/>
                </a:lnTo>
                <a:lnTo>
                  <a:pt x="381000" y="190499"/>
                </a:lnTo>
                <a:lnTo>
                  <a:pt x="285750" y="190499"/>
                </a:lnTo>
                <a:lnTo>
                  <a:pt x="285750" y="545591"/>
                </a:lnTo>
                <a:lnTo>
                  <a:pt x="95250" y="545591"/>
                </a:lnTo>
                <a:lnTo>
                  <a:pt x="95250" y="190499"/>
                </a:lnTo>
                <a:lnTo>
                  <a:pt x="0" y="190499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159763" y="5036820"/>
            <a:ext cx="551167" cy="66725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248917" y="5086350"/>
            <a:ext cx="382905" cy="546100"/>
          </a:xfrm>
          <a:custGeom>
            <a:avLst/>
            <a:gdLst/>
            <a:ahLst/>
            <a:cxnLst/>
            <a:rect l="l" t="t" r="r" b="b"/>
            <a:pathLst>
              <a:path w="382905" h="546100">
                <a:moveTo>
                  <a:pt x="286893" y="191262"/>
                </a:moveTo>
                <a:lnTo>
                  <a:pt x="95631" y="191262"/>
                </a:lnTo>
                <a:lnTo>
                  <a:pt x="95631" y="545591"/>
                </a:lnTo>
                <a:lnTo>
                  <a:pt x="286893" y="545591"/>
                </a:lnTo>
                <a:lnTo>
                  <a:pt x="286893" y="191262"/>
                </a:lnTo>
                <a:close/>
              </a:path>
              <a:path w="382905" h="546100">
                <a:moveTo>
                  <a:pt x="191262" y="0"/>
                </a:moveTo>
                <a:lnTo>
                  <a:pt x="0" y="191262"/>
                </a:lnTo>
                <a:lnTo>
                  <a:pt x="382524" y="191262"/>
                </a:lnTo>
                <a:lnTo>
                  <a:pt x="191262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248917" y="5086350"/>
            <a:ext cx="382905" cy="546100"/>
          </a:xfrm>
          <a:custGeom>
            <a:avLst/>
            <a:gdLst/>
            <a:ahLst/>
            <a:cxnLst/>
            <a:rect l="l" t="t" r="r" b="b"/>
            <a:pathLst>
              <a:path w="382905" h="546100">
                <a:moveTo>
                  <a:pt x="0" y="191262"/>
                </a:moveTo>
                <a:lnTo>
                  <a:pt x="191262" y="0"/>
                </a:lnTo>
                <a:lnTo>
                  <a:pt x="382524" y="191262"/>
                </a:lnTo>
                <a:lnTo>
                  <a:pt x="286893" y="191262"/>
                </a:lnTo>
                <a:lnTo>
                  <a:pt x="286893" y="545591"/>
                </a:lnTo>
                <a:lnTo>
                  <a:pt x="95631" y="545591"/>
                </a:lnTo>
                <a:lnTo>
                  <a:pt x="95631" y="191262"/>
                </a:lnTo>
                <a:lnTo>
                  <a:pt x="0" y="191262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283708" y="4959096"/>
            <a:ext cx="549668" cy="66725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372861" y="5008626"/>
            <a:ext cx="381000" cy="546100"/>
          </a:xfrm>
          <a:custGeom>
            <a:avLst/>
            <a:gdLst/>
            <a:ahLst/>
            <a:cxnLst/>
            <a:rect l="l" t="t" r="r" b="b"/>
            <a:pathLst>
              <a:path w="381000" h="546100">
                <a:moveTo>
                  <a:pt x="285750" y="190500"/>
                </a:moveTo>
                <a:lnTo>
                  <a:pt x="95250" y="190500"/>
                </a:lnTo>
                <a:lnTo>
                  <a:pt x="95250" y="545592"/>
                </a:lnTo>
                <a:lnTo>
                  <a:pt x="285750" y="545592"/>
                </a:lnTo>
                <a:lnTo>
                  <a:pt x="285750" y="190500"/>
                </a:lnTo>
                <a:close/>
              </a:path>
              <a:path w="381000" h="546100">
                <a:moveTo>
                  <a:pt x="190500" y="0"/>
                </a:moveTo>
                <a:lnTo>
                  <a:pt x="0" y="190500"/>
                </a:lnTo>
                <a:lnTo>
                  <a:pt x="381000" y="190500"/>
                </a:lnTo>
                <a:lnTo>
                  <a:pt x="1905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372861" y="5008626"/>
            <a:ext cx="381000" cy="546100"/>
          </a:xfrm>
          <a:custGeom>
            <a:avLst/>
            <a:gdLst/>
            <a:ahLst/>
            <a:cxnLst/>
            <a:rect l="l" t="t" r="r" b="b"/>
            <a:pathLst>
              <a:path w="381000" h="546100">
                <a:moveTo>
                  <a:pt x="0" y="190500"/>
                </a:moveTo>
                <a:lnTo>
                  <a:pt x="190500" y="0"/>
                </a:lnTo>
                <a:lnTo>
                  <a:pt x="381000" y="190500"/>
                </a:lnTo>
                <a:lnTo>
                  <a:pt x="285750" y="190500"/>
                </a:lnTo>
                <a:lnTo>
                  <a:pt x="285750" y="545592"/>
                </a:lnTo>
                <a:lnTo>
                  <a:pt x="95250" y="545592"/>
                </a:lnTo>
                <a:lnTo>
                  <a:pt x="95250" y="190500"/>
                </a:lnTo>
                <a:lnTo>
                  <a:pt x="0" y="19050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879080" y="3675888"/>
            <a:ext cx="549668" cy="667257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968233" y="3725417"/>
            <a:ext cx="381000" cy="546100"/>
          </a:xfrm>
          <a:custGeom>
            <a:avLst/>
            <a:gdLst/>
            <a:ahLst/>
            <a:cxnLst/>
            <a:rect l="l" t="t" r="r" b="b"/>
            <a:pathLst>
              <a:path w="381000" h="546100">
                <a:moveTo>
                  <a:pt x="285750" y="190499"/>
                </a:moveTo>
                <a:lnTo>
                  <a:pt x="95250" y="190499"/>
                </a:lnTo>
                <a:lnTo>
                  <a:pt x="95250" y="545591"/>
                </a:lnTo>
                <a:lnTo>
                  <a:pt x="285750" y="545591"/>
                </a:lnTo>
                <a:lnTo>
                  <a:pt x="285750" y="190499"/>
                </a:lnTo>
                <a:close/>
              </a:path>
              <a:path w="381000" h="546100">
                <a:moveTo>
                  <a:pt x="190500" y="0"/>
                </a:moveTo>
                <a:lnTo>
                  <a:pt x="0" y="190499"/>
                </a:lnTo>
                <a:lnTo>
                  <a:pt x="381000" y="190499"/>
                </a:lnTo>
                <a:lnTo>
                  <a:pt x="1905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968233" y="3725417"/>
            <a:ext cx="381000" cy="546100"/>
          </a:xfrm>
          <a:custGeom>
            <a:avLst/>
            <a:gdLst/>
            <a:ahLst/>
            <a:cxnLst/>
            <a:rect l="l" t="t" r="r" b="b"/>
            <a:pathLst>
              <a:path w="381000" h="546100">
                <a:moveTo>
                  <a:pt x="0" y="190499"/>
                </a:moveTo>
                <a:lnTo>
                  <a:pt x="190500" y="0"/>
                </a:lnTo>
                <a:lnTo>
                  <a:pt x="381000" y="190499"/>
                </a:lnTo>
                <a:lnTo>
                  <a:pt x="285750" y="190499"/>
                </a:lnTo>
                <a:lnTo>
                  <a:pt x="285750" y="545591"/>
                </a:lnTo>
                <a:lnTo>
                  <a:pt x="95250" y="545591"/>
                </a:lnTo>
                <a:lnTo>
                  <a:pt x="95250" y="190499"/>
                </a:lnTo>
                <a:lnTo>
                  <a:pt x="0" y="190499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938516" y="4948428"/>
            <a:ext cx="499592" cy="65647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8027669" y="4990338"/>
            <a:ext cx="330835" cy="535305"/>
          </a:xfrm>
          <a:custGeom>
            <a:avLst/>
            <a:gdLst/>
            <a:ahLst/>
            <a:cxnLst/>
            <a:rect l="l" t="t" r="r" b="b"/>
            <a:pathLst>
              <a:path w="330834" h="535304">
                <a:moveTo>
                  <a:pt x="330707" y="369570"/>
                </a:moveTo>
                <a:lnTo>
                  <a:pt x="0" y="369570"/>
                </a:lnTo>
                <a:lnTo>
                  <a:pt x="165353" y="534924"/>
                </a:lnTo>
                <a:lnTo>
                  <a:pt x="330707" y="369570"/>
                </a:lnTo>
                <a:close/>
              </a:path>
              <a:path w="330834" h="535304">
                <a:moveTo>
                  <a:pt x="248030" y="0"/>
                </a:moveTo>
                <a:lnTo>
                  <a:pt x="82676" y="0"/>
                </a:lnTo>
                <a:lnTo>
                  <a:pt x="82676" y="369570"/>
                </a:lnTo>
                <a:lnTo>
                  <a:pt x="248030" y="369570"/>
                </a:lnTo>
                <a:lnTo>
                  <a:pt x="24803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8027669" y="4990338"/>
            <a:ext cx="330835" cy="535305"/>
          </a:xfrm>
          <a:custGeom>
            <a:avLst/>
            <a:gdLst/>
            <a:ahLst/>
            <a:cxnLst/>
            <a:rect l="l" t="t" r="r" b="b"/>
            <a:pathLst>
              <a:path w="330834" h="535304">
                <a:moveTo>
                  <a:pt x="0" y="369570"/>
                </a:moveTo>
                <a:lnTo>
                  <a:pt x="82676" y="369570"/>
                </a:lnTo>
                <a:lnTo>
                  <a:pt x="82676" y="0"/>
                </a:lnTo>
                <a:lnTo>
                  <a:pt x="248030" y="0"/>
                </a:lnTo>
                <a:lnTo>
                  <a:pt x="248030" y="369570"/>
                </a:lnTo>
                <a:lnTo>
                  <a:pt x="330707" y="369570"/>
                </a:lnTo>
                <a:lnTo>
                  <a:pt x="165353" y="534924"/>
                </a:lnTo>
                <a:lnTo>
                  <a:pt x="0" y="36957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7085076" y="2493264"/>
            <a:ext cx="1953387" cy="148704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7132319" y="2521168"/>
            <a:ext cx="1868424" cy="1401135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7132319" y="2521168"/>
            <a:ext cx="1868805" cy="1401445"/>
          </a:xfrm>
          <a:custGeom>
            <a:avLst/>
            <a:gdLst/>
            <a:ahLst/>
            <a:cxnLst/>
            <a:rect l="l" t="t" r="r" b="b"/>
            <a:pathLst>
              <a:path w="1868804" h="1401445">
                <a:moveTo>
                  <a:pt x="0" y="84490"/>
                </a:moveTo>
                <a:lnTo>
                  <a:pt x="46710" y="46865"/>
                </a:lnTo>
                <a:lnTo>
                  <a:pt x="93421" y="21122"/>
                </a:lnTo>
                <a:lnTo>
                  <a:pt x="140131" y="5940"/>
                </a:lnTo>
                <a:lnTo>
                  <a:pt x="186842" y="0"/>
                </a:lnTo>
                <a:lnTo>
                  <a:pt x="233553" y="1980"/>
                </a:lnTo>
                <a:lnTo>
                  <a:pt x="280263" y="10561"/>
                </a:lnTo>
                <a:lnTo>
                  <a:pt x="326974" y="24423"/>
                </a:lnTo>
                <a:lnTo>
                  <a:pt x="373684" y="42245"/>
                </a:lnTo>
                <a:lnTo>
                  <a:pt x="420395" y="62707"/>
                </a:lnTo>
                <a:lnTo>
                  <a:pt x="467105" y="84490"/>
                </a:lnTo>
                <a:lnTo>
                  <a:pt x="513816" y="106273"/>
                </a:lnTo>
                <a:lnTo>
                  <a:pt x="560527" y="126735"/>
                </a:lnTo>
                <a:lnTo>
                  <a:pt x="607237" y="144558"/>
                </a:lnTo>
                <a:lnTo>
                  <a:pt x="653948" y="158419"/>
                </a:lnTo>
                <a:lnTo>
                  <a:pt x="700658" y="167000"/>
                </a:lnTo>
                <a:lnTo>
                  <a:pt x="747369" y="168981"/>
                </a:lnTo>
                <a:lnTo>
                  <a:pt x="794080" y="163040"/>
                </a:lnTo>
                <a:lnTo>
                  <a:pt x="840790" y="147858"/>
                </a:lnTo>
                <a:lnTo>
                  <a:pt x="887501" y="122115"/>
                </a:lnTo>
                <a:lnTo>
                  <a:pt x="934211" y="84490"/>
                </a:lnTo>
                <a:lnTo>
                  <a:pt x="980922" y="46865"/>
                </a:lnTo>
                <a:lnTo>
                  <a:pt x="1027633" y="21122"/>
                </a:lnTo>
                <a:lnTo>
                  <a:pt x="1074343" y="5940"/>
                </a:lnTo>
                <a:lnTo>
                  <a:pt x="1121054" y="0"/>
                </a:lnTo>
                <a:lnTo>
                  <a:pt x="1167764" y="1980"/>
                </a:lnTo>
                <a:lnTo>
                  <a:pt x="1214475" y="10561"/>
                </a:lnTo>
                <a:lnTo>
                  <a:pt x="1261186" y="24423"/>
                </a:lnTo>
                <a:lnTo>
                  <a:pt x="1307896" y="42245"/>
                </a:lnTo>
                <a:lnTo>
                  <a:pt x="1354607" y="62707"/>
                </a:lnTo>
                <a:lnTo>
                  <a:pt x="1401318" y="84490"/>
                </a:lnTo>
                <a:lnTo>
                  <a:pt x="1448028" y="106273"/>
                </a:lnTo>
                <a:lnTo>
                  <a:pt x="1494739" y="126735"/>
                </a:lnTo>
                <a:lnTo>
                  <a:pt x="1541449" y="144558"/>
                </a:lnTo>
                <a:lnTo>
                  <a:pt x="1588160" y="158419"/>
                </a:lnTo>
                <a:lnTo>
                  <a:pt x="1634871" y="167000"/>
                </a:lnTo>
                <a:lnTo>
                  <a:pt x="1681581" y="168981"/>
                </a:lnTo>
                <a:lnTo>
                  <a:pt x="1728292" y="163040"/>
                </a:lnTo>
                <a:lnTo>
                  <a:pt x="1775002" y="147858"/>
                </a:lnTo>
                <a:lnTo>
                  <a:pt x="1821713" y="122115"/>
                </a:lnTo>
                <a:lnTo>
                  <a:pt x="1868424" y="84490"/>
                </a:lnTo>
                <a:lnTo>
                  <a:pt x="1868424" y="1316644"/>
                </a:lnTo>
                <a:lnTo>
                  <a:pt x="1821713" y="1354269"/>
                </a:lnTo>
                <a:lnTo>
                  <a:pt x="1775002" y="1380012"/>
                </a:lnTo>
                <a:lnTo>
                  <a:pt x="1728292" y="1395194"/>
                </a:lnTo>
                <a:lnTo>
                  <a:pt x="1681581" y="1401135"/>
                </a:lnTo>
                <a:lnTo>
                  <a:pt x="1634871" y="1399154"/>
                </a:lnTo>
                <a:lnTo>
                  <a:pt x="1588160" y="1390573"/>
                </a:lnTo>
                <a:lnTo>
                  <a:pt x="1541449" y="1376712"/>
                </a:lnTo>
                <a:lnTo>
                  <a:pt x="1494739" y="1358889"/>
                </a:lnTo>
                <a:lnTo>
                  <a:pt x="1448028" y="1338427"/>
                </a:lnTo>
                <a:lnTo>
                  <a:pt x="1401318" y="1316644"/>
                </a:lnTo>
                <a:lnTo>
                  <a:pt x="1354607" y="1294861"/>
                </a:lnTo>
                <a:lnTo>
                  <a:pt x="1307896" y="1274399"/>
                </a:lnTo>
                <a:lnTo>
                  <a:pt x="1261186" y="1256577"/>
                </a:lnTo>
                <a:lnTo>
                  <a:pt x="1214475" y="1242715"/>
                </a:lnTo>
                <a:lnTo>
                  <a:pt x="1167764" y="1234134"/>
                </a:lnTo>
                <a:lnTo>
                  <a:pt x="1121054" y="1232154"/>
                </a:lnTo>
                <a:lnTo>
                  <a:pt x="1074343" y="1238094"/>
                </a:lnTo>
                <a:lnTo>
                  <a:pt x="1027633" y="1253276"/>
                </a:lnTo>
                <a:lnTo>
                  <a:pt x="980922" y="1279019"/>
                </a:lnTo>
                <a:lnTo>
                  <a:pt x="934211" y="1316644"/>
                </a:lnTo>
                <a:lnTo>
                  <a:pt x="887501" y="1354269"/>
                </a:lnTo>
                <a:lnTo>
                  <a:pt x="840790" y="1380012"/>
                </a:lnTo>
                <a:lnTo>
                  <a:pt x="794080" y="1395194"/>
                </a:lnTo>
                <a:lnTo>
                  <a:pt x="747369" y="1401135"/>
                </a:lnTo>
                <a:lnTo>
                  <a:pt x="700658" y="1399154"/>
                </a:lnTo>
                <a:lnTo>
                  <a:pt x="653948" y="1390573"/>
                </a:lnTo>
                <a:lnTo>
                  <a:pt x="607237" y="1376712"/>
                </a:lnTo>
                <a:lnTo>
                  <a:pt x="560527" y="1358889"/>
                </a:lnTo>
                <a:lnTo>
                  <a:pt x="513816" y="1338427"/>
                </a:lnTo>
                <a:lnTo>
                  <a:pt x="467106" y="1316644"/>
                </a:lnTo>
                <a:lnTo>
                  <a:pt x="420395" y="1294861"/>
                </a:lnTo>
                <a:lnTo>
                  <a:pt x="373684" y="1274399"/>
                </a:lnTo>
                <a:lnTo>
                  <a:pt x="326974" y="1256577"/>
                </a:lnTo>
                <a:lnTo>
                  <a:pt x="280263" y="1242715"/>
                </a:lnTo>
                <a:lnTo>
                  <a:pt x="233552" y="1234134"/>
                </a:lnTo>
                <a:lnTo>
                  <a:pt x="186842" y="1232154"/>
                </a:lnTo>
                <a:lnTo>
                  <a:pt x="140131" y="1238094"/>
                </a:lnTo>
                <a:lnTo>
                  <a:pt x="93421" y="1253276"/>
                </a:lnTo>
                <a:lnTo>
                  <a:pt x="46710" y="1279019"/>
                </a:lnTo>
                <a:lnTo>
                  <a:pt x="0" y="1316644"/>
                </a:lnTo>
                <a:lnTo>
                  <a:pt x="0" y="8449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263383" y="2813278"/>
            <a:ext cx="874306" cy="72189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310628" y="2920364"/>
            <a:ext cx="789431" cy="55740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7310628" y="2840735"/>
            <a:ext cx="789431" cy="159258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7310628" y="2840735"/>
            <a:ext cx="789940" cy="159385"/>
          </a:xfrm>
          <a:custGeom>
            <a:avLst/>
            <a:gdLst/>
            <a:ahLst/>
            <a:cxnLst/>
            <a:rect l="l" t="t" r="r" b="b"/>
            <a:pathLst>
              <a:path w="789940" h="159385">
                <a:moveTo>
                  <a:pt x="789431" y="79628"/>
                </a:moveTo>
                <a:lnTo>
                  <a:pt x="758404" y="110609"/>
                </a:lnTo>
                <a:lnTo>
                  <a:pt x="713256" y="126641"/>
                </a:lnTo>
                <a:lnTo>
                  <a:pt x="673798" y="135921"/>
                </a:lnTo>
                <a:lnTo>
                  <a:pt x="627802" y="143883"/>
                </a:lnTo>
                <a:lnTo>
                  <a:pt x="576082" y="150363"/>
                </a:lnTo>
                <a:lnTo>
                  <a:pt x="519452" y="155195"/>
                </a:lnTo>
                <a:lnTo>
                  <a:pt x="458725" y="158214"/>
                </a:lnTo>
                <a:lnTo>
                  <a:pt x="394716" y="159258"/>
                </a:lnTo>
                <a:lnTo>
                  <a:pt x="362334" y="158993"/>
                </a:lnTo>
                <a:lnTo>
                  <a:pt x="299840" y="156941"/>
                </a:lnTo>
                <a:lnTo>
                  <a:pt x="241047" y="152995"/>
                </a:lnTo>
                <a:lnTo>
                  <a:pt x="186768" y="147319"/>
                </a:lnTo>
                <a:lnTo>
                  <a:pt x="137813" y="140077"/>
                </a:lnTo>
                <a:lnTo>
                  <a:pt x="94994" y="131436"/>
                </a:lnTo>
                <a:lnTo>
                  <a:pt x="44045" y="116207"/>
                </a:lnTo>
                <a:lnTo>
                  <a:pt x="5164" y="92536"/>
                </a:lnTo>
                <a:lnTo>
                  <a:pt x="0" y="79628"/>
                </a:lnTo>
                <a:lnTo>
                  <a:pt x="1308" y="73103"/>
                </a:lnTo>
                <a:lnTo>
                  <a:pt x="31009" y="48648"/>
                </a:lnTo>
                <a:lnTo>
                  <a:pt x="76139" y="32616"/>
                </a:lnTo>
                <a:lnTo>
                  <a:pt x="115585" y="23336"/>
                </a:lnTo>
                <a:lnTo>
                  <a:pt x="161574" y="15374"/>
                </a:lnTo>
                <a:lnTo>
                  <a:pt x="213293" y="8894"/>
                </a:lnTo>
                <a:lnTo>
                  <a:pt x="269930" y="4062"/>
                </a:lnTo>
                <a:lnTo>
                  <a:pt x="330675" y="1043"/>
                </a:lnTo>
                <a:lnTo>
                  <a:pt x="394716" y="0"/>
                </a:lnTo>
                <a:lnTo>
                  <a:pt x="427080" y="264"/>
                </a:lnTo>
                <a:lnTo>
                  <a:pt x="489550" y="2316"/>
                </a:lnTo>
                <a:lnTo>
                  <a:pt x="548330" y="6262"/>
                </a:lnTo>
                <a:lnTo>
                  <a:pt x="602607" y="11938"/>
                </a:lnTo>
                <a:lnTo>
                  <a:pt x="651566" y="19180"/>
                </a:lnTo>
                <a:lnTo>
                  <a:pt x="694395" y="27821"/>
                </a:lnTo>
                <a:lnTo>
                  <a:pt x="745362" y="43050"/>
                </a:lnTo>
                <a:lnTo>
                  <a:pt x="784264" y="66721"/>
                </a:lnTo>
                <a:lnTo>
                  <a:pt x="789431" y="7962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310628" y="2920364"/>
            <a:ext cx="789940" cy="557530"/>
          </a:xfrm>
          <a:custGeom>
            <a:avLst/>
            <a:gdLst/>
            <a:ahLst/>
            <a:cxnLst/>
            <a:rect l="l" t="t" r="r" b="b"/>
            <a:pathLst>
              <a:path w="789940" h="557529">
                <a:moveTo>
                  <a:pt x="789431" y="0"/>
                </a:moveTo>
                <a:lnTo>
                  <a:pt x="789431" y="477774"/>
                </a:lnTo>
                <a:lnTo>
                  <a:pt x="788123" y="484299"/>
                </a:lnTo>
                <a:lnTo>
                  <a:pt x="758404" y="508754"/>
                </a:lnTo>
                <a:lnTo>
                  <a:pt x="713256" y="524786"/>
                </a:lnTo>
                <a:lnTo>
                  <a:pt x="673798" y="534066"/>
                </a:lnTo>
                <a:lnTo>
                  <a:pt x="627802" y="542028"/>
                </a:lnTo>
                <a:lnTo>
                  <a:pt x="576082" y="548508"/>
                </a:lnTo>
                <a:lnTo>
                  <a:pt x="519452" y="553340"/>
                </a:lnTo>
                <a:lnTo>
                  <a:pt x="458725" y="556359"/>
                </a:lnTo>
                <a:lnTo>
                  <a:pt x="394716" y="557402"/>
                </a:lnTo>
                <a:lnTo>
                  <a:pt x="362334" y="557138"/>
                </a:lnTo>
                <a:lnTo>
                  <a:pt x="299840" y="555086"/>
                </a:lnTo>
                <a:lnTo>
                  <a:pt x="241047" y="551140"/>
                </a:lnTo>
                <a:lnTo>
                  <a:pt x="186768" y="545464"/>
                </a:lnTo>
                <a:lnTo>
                  <a:pt x="137813" y="538222"/>
                </a:lnTo>
                <a:lnTo>
                  <a:pt x="94994" y="529581"/>
                </a:lnTo>
                <a:lnTo>
                  <a:pt x="44045" y="514352"/>
                </a:lnTo>
                <a:lnTo>
                  <a:pt x="5164" y="490681"/>
                </a:lnTo>
                <a:lnTo>
                  <a:pt x="0" y="477774"/>
                </a:ln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7825740" y="2703576"/>
            <a:ext cx="874306" cy="72364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7872983" y="2810891"/>
            <a:ext cx="789432" cy="558673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872983" y="2731007"/>
            <a:ext cx="789432" cy="159638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872983" y="2731007"/>
            <a:ext cx="789940" cy="160020"/>
          </a:xfrm>
          <a:custGeom>
            <a:avLst/>
            <a:gdLst/>
            <a:ahLst/>
            <a:cxnLst/>
            <a:rect l="l" t="t" r="r" b="b"/>
            <a:pathLst>
              <a:path w="789940" h="160019">
                <a:moveTo>
                  <a:pt x="789432" y="79882"/>
                </a:moveTo>
                <a:lnTo>
                  <a:pt x="758404" y="110936"/>
                </a:lnTo>
                <a:lnTo>
                  <a:pt x="713256" y="126994"/>
                </a:lnTo>
                <a:lnTo>
                  <a:pt x="673798" y="136286"/>
                </a:lnTo>
                <a:lnTo>
                  <a:pt x="627802" y="144256"/>
                </a:lnTo>
                <a:lnTo>
                  <a:pt x="576082" y="150740"/>
                </a:lnTo>
                <a:lnTo>
                  <a:pt x="519452" y="155574"/>
                </a:lnTo>
                <a:lnTo>
                  <a:pt x="458725" y="158595"/>
                </a:lnTo>
                <a:lnTo>
                  <a:pt x="394716" y="159638"/>
                </a:lnTo>
                <a:lnTo>
                  <a:pt x="362334" y="159374"/>
                </a:lnTo>
                <a:lnTo>
                  <a:pt x="299840" y="157322"/>
                </a:lnTo>
                <a:lnTo>
                  <a:pt x="241047" y="153374"/>
                </a:lnTo>
                <a:lnTo>
                  <a:pt x="186768" y="147694"/>
                </a:lnTo>
                <a:lnTo>
                  <a:pt x="137813" y="140447"/>
                </a:lnTo>
                <a:lnTo>
                  <a:pt x="94994" y="131795"/>
                </a:lnTo>
                <a:lnTo>
                  <a:pt x="44045" y="116544"/>
                </a:lnTo>
                <a:lnTo>
                  <a:pt x="5164" y="92824"/>
                </a:lnTo>
                <a:lnTo>
                  <a:pt x="0" y="79882"/>
                </a:lnTo>
                <a:lnTo>
                  <a:pt x="1308" y="73320"/>
                </a:lnTo>
                <a:lnTo>
                  <a:pt x="31009" y="48756"/>
                </a:lnTo>
                <a:lnTo>
                  <a:pt x="76139" y="32671"/>
                </a:lnTo>
                <a:lnTo>
                  <a:pt x="115585" y="23367"/>
                </a:lnTo>
                <a:lnTo>
                  <a:pt x="161574" y="15390"/>
                </a:lnTo>
                <a:lnTo>
                  <a:pt x="213293" y="8901"/>
                </a:lnTo>
                <a:lnTo>
                  <a:pt x="269930" y="4065"/>
                </a:lnTo>
                <a:lnTo>
                  <a:pt x="330675" y="1043"/>
                </a:lnTo>
                <a:lnTo>
                  <a:pt x="394716" y="0"/>
                </a:lnTo>
                <a:lnTo>
                  <a:pt x="427080" y="264"/>
                </a:lnTo>
                <a:lnTo>
                  <a:pt x="489550" y="2317"/>
                </a:lnTo>
                <a:lnTo>
                  <a:pt x="548330" y="6266"/>
                </a:lnTo>
                <a:lnTo>
                  <a:pt x="602607" y="11949"/>
                </a:lnTo>
                <a:lnTo>
                  <a:pt x="651566" y="19203"/>
                </a:lnTo>
                <a:lnTo>
                  <a:pt x="694395" y="27864"/>
                </a:lnTo>
                <a:lnTo>
                  <a:pt x="745362" y="43137"/>
                </a:lnTo>
                <a:lnTo>
                  <a:pt x="784264" y="66906"/>
                </a:lnTo>
                <a:lnTo>
                  <a:pt x="789432" y="7988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7872983" y="2810891"/>
            <a:ext cx="789940" cy="558800"/>
          </a:xfrm>
          <a:custGeom>
            <a:avLst/>
            <a:gdLst/>
            <a:ahLst/>
            <a:cxnLst/>
            <a:rect l="l" t="t" r="r" b="b"/>
            <a:pathLst>
              <a:path w="789940" h="558800">
                <a:moveTo>
                  <a:pt x="789432" y="0"/>
                </a:moveTo>
                <a:lnTo>
                  <a:pt x="789432" y="478789"/>
                </a:lnTo>
                <a:lnTo>
                  <a:pt x="788123" y="485352"/>
                </a:lnTo>
                <a:lnTo>
                  <a:pt x="758404" y="509916"/>
                </a:lnTo>
                <a:lnTo>
                  <a:pt x="713256" y="526001"/>
                </a:lnTo>
                <a:lnTo>
                  <a:pt x="673798" y="535305"/>
                </a:lnTo>
                <a:lnTo>
                  <a:pt x="627802" y="543282"/>
                </a:lnTo>
                <a:lnTo>
                  <a:pt x="576082" y="549771"/>
                </a:lnTo>
                <a:lnTo>
                  <a:pt x="519452" y="554607"/>
                </a:lnTo>
                <a:lnTo>
                  <a:pt x="458725" y="557629"/>
                </a:lnTo>
                <a:lnTo>
                  <a:pt x="394716" y="558673"/>
                </a:lnTo>
                <a:lnTo>
                  <a:pt x="362334" y="558408"/>
                </a:lnTo>
                <a:lnTo>
                  <a:pt x="299840" y="556355"/>
                </a:lnTo>
                <a:lnTo>
                  <a:pt x="241047" y="552406"/>
                </a:lnTo>
                <a:lnTo>
                  <a:pt x="186768" y="546723"/>
                </a:lnTo>
                <a:lnTo>
                  <a:pt x="137813" y="539469"/>
                </a:lnTo>
                <a:lnTo>
                  <a:pt x="94994" y="530808"/>
                </a:lnTo>
                <a:lnTo>
                  <a:pt x="44045" y="515535"/>
                </a:lnTo>
                <a:lnTo>
                  <a:pt x="5164" y="491766"/>
                </a:lnTo>
                <a:lnTo>
                  <a:pt x="0" y="478789"/>
                </a:ln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7429500" y="3046476"/>
            <a:ext cx="1430654" cy="72364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650480" y="3252254"/>
            <a:ext cx="988618" cy="449160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476743" y="3153664"/>
            <a:ext cx="1345691" cy="558800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476743" y="3073907"/>
            <a:ext cx="1345691" cy="159638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476743" y="3073907"/>
            <a:ext cx="1346200" cy="160020"/>
          </a:xfrm>
          <a:custGeom>
            <a:avLst/>
            <a:gdLst/>
            <a:ahLst/>
            <a:cxnLst/>
            <a:rect l="l" t="t" r="r" b="b"/>
            <a:pathLst>
              <a:path w="1346200" h="160019">
                <a:moveTo>
                  <a:pt x="1345691" y="79755"/>
                </a:moveTo>
                <a:lnTo>
                  <a:pt x="1311389" y="105035"/>
                </a:lnTo>
                <a:lnTo>
                  <a:pt x="1270590" y="116501"/>
                </a:lnTo>
                <a:lnTo>
                  <a:pt x="1215871" y="126967"/>
                </a:lnTo>
                <a:lnTo>
                  <a:pt x="1148619" y="136271"/>
                </a:lnTo>
                <a:lnTo>
                  <a:pt x="1110726" y="140435"/>
                </a:lnTo>
                <a:lnTo>
                  <a:pt x="1070219" y="144248"/>
                </a:lnTo>
                <a:lnTo>
                  <a:pt x="1027272" y="147689"/>
                </a:lnTo>
                <a:lnTo>
                  <a:pt x="982057" y="150737"/>
                </a:lnTo>
                <a:lnTo>
                  <a:pt x="934747" y="153372"/>
                </a:lnTo>
                <a:lnTo>
                  <a:pt x="885517" y="155573"/>
                </a:lnTo>
                <a:lnTo>
                  <a:pt x="834538" y="157321"/>
                </a:lnTo>
                <a:lnTo>
                  <a:pt x="781984" y="158595"/>
                </a:lnTo>
                <a:lnTo>
                  <a:pt x="728029" y="159374"/>
                </a:lnTo>
                <a:lnTo>
                  <a:pt x="672846" y="159638"/>
                </a:lnTo>
                <a:lnTo>
                  <a:pt x="617662" y="159374"/>
                </a:lnTo>
                <a:lnTo>
                  <a:pt x="563707" y="158595"/>
                </a:lnTo>
                <a:lnTo>
                  <a:pt x="511153" y="157321"/>
                </a:lnTo>
                <a:lnTo>
                  <a:pt x="460174" y="155573"/>
                </a:lnTo>
                <a:lnTo>
                  <a:pt x="410944" y="153372"/>
                </a:lnTo>
                <a:lnTo>
                  <a:pt x="363634" y="150737"/>
                </a:lnTo>
                <a:lnTo>
                  <a:pt x="318419" y="147689"/>
                </a:lnTo>
                <a:lnTo>
                  <a:pt x="275472" y="144248"/>
                </a:lnTo>
                <a:lnTo>
                  <a:pt x="234965" y="140435"/>
                </a:lnTo>
                <a:lnTo>
                  <a:pt x="197072" y="136271"/>
                </a:lnTo>
                <a:lnTo>
                  <a:pt x="129820" y="126967"/>
                </a:lnTo>
                <a:lnTo>
                  <a:pt x="75101" y="116501"/>
                </a:lnTo>
                <a:lnTo>
                  <a:pt x="34302" y="105035"/>
                </a:lnTo>
                <a:lnTo>
                  <a:pt x="0" y="79755"/>
                </a:lnTo>
                <a:lnTo>
                  <a:pt x="2230" y="73211"/>
                </a:lnTo>
                <a:lnTo>
                  <a:pt x="52875" y="48702"/>
                </a:lnTo>
                <a:lnTo>
                  <a:pt x="100807" y="37734"/>
                </a:lnTo>
                <a:lnTo>
                  <a:pt x="161966" y="27843"/>
                </a:lnTo>
                <a:lnTo>
                  <a:pt x="234965" y="19191"/>
                </a:lnTo>
                <a:lnTo>
                  <a:pt x="275472" y="15382"/>
                </a:lnTo>
                <a:lnTo>
                  <a:pt x="318419" y="11944"/>
                </a:lnTo>
                <a:lnTo>
                  <a:pt x="363634" y="8898"/>
                </a:lnTo>
                <a:lnTo>
                  <a:pt x="410944" y="6264"/>
                </a:lnTo>
                <a:lnTo>
                  <a:pt x="460174" y="4063"/>
                </a:lnTo>
                <a:lnTo>
                  <a:pt x="511153" y="2316"/>
                </a:lnTo>
                <a:lnTo>
                  <a:pt x="563707" y="1043"/>
                </a:lnTo>
                <a:lnTo>
                  <a:pt x="617662" y="264"/>
                </a:lnTo>
                <a:lnTo>
                  <a:pt x="672846" y="0"/>
                </a:lnTo>
                <a:lnTo>
                  <a:pt x="728029" y="264"/>
                </a:lnTo>
                <a:lnTo>
                  <a:pt x="781984" y="1043"/>
                </a:lnTo>
                <a:lnTo>
                  <a:pt x="834538" y="2316"/>
                </a:lnTo>
                <a:lnTo>
                  <a:pt x="885517" y="4063"/>
                </a:lnTo>
                <a:lnTo>
                  <a:pt x="934747" y="6264"/>
                </a:lnTo>
                <a:lnTo>
                  <a:pt x="982057" y="8898"/>
                </a:lnTo>
                <a:lnTo>
                  <a:pt x="1027272" y="11944"/>
                </a:lnTo>
                <a:lnTo>
                  <a:pt x="1070219" y="15382"/>
                </a:lnTo>
                <a:lnTo>
                  <a:pt x="1110726" y="19191"/>
                </a:lnTo>
                <a:lnTo>
                  <a:pt x="1148619" y="23352"/>
                </a:lnTo>
                <a:lnTo>
                  <a:pt x="1215871" y="32644"/>
                </a:lnTo>
                <a:lnTo>
                  <a:pt x="1270590" y="43094"/>
                </a:lnTo>
                <a:lnTo>
                  <a:pt x="1311389" y="54538"/>
                </a:lnTo>
                <a:lnTo>
                  <a:pt x="1345691" y="79755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476743" y="3153664"/>
            <a:ext cx="1346200" cy="558800"/>
          </a:xfrm>
          <a:custGeom>
            <a:avLst/>
            <a:gdLst/>
            <a:ahLst/>
            <a:cxnLst/>
            <a:rect l="l" t="t" r="r" b="b"/>
            <a:pathLst>
              <a:path w="1346200" h="558800">
                <a:moveTo>
                  <a:pt x="1345691" y="0"/>
                </a:moveTo>
                <a:lnTo>
                  <a:pt x="1345691" y="479044"/>
                </a:lnTo>
                <a:lnTo>
                  <a:pt x="1343461" y="485588"/>
                </a:lnTo>
                <a:lnTo>
                  <a:pt x="1292816" y="510097"/>
                </a:lnTo>
                <a:lnTo>
                  <a:pt x="1244884" y="521065"/>
                </a:lnTo>
                <a:lnTo>
                  <a:pt x="1183725" y="530956"/>
                </a:lnTo>
                <a:lnTo>
                  <a:pt x="1110726" y="539608"/>
                </a:lnTo>
                <a:lnTo>
                  <a:pt x="1070219" y="543417"/>
                </a:lnTo>
                <a:lnTo>
                  <a:pt x="1027272" y="546855"/>
                </a:lnTo>
                <a:lnTo>
                  <a:pt x="982057" y="549901"/>
                </a:lnTo>
                <a:lnTo>
                  <a:pt x="934747" y="552535"/>
                </a:lnTo>
                <a:lnTo>
                  <a:pt x="885517" y="554735"/>
                </a:lnTo>
                <a:lnTo>
                  <a:pt x="834538" y="556483"/>
                </a:lnTo>
                <a:lnTo>
                  <a:pt x="781984" y="557756"/>
                </a:lnTo>
                <a:lnTo>
                  <a:pt x="728029" y="558535"/>
                </a:lnTo>
                <a:lnTo>
                  <a:pt x="672846" y="558800"/>
                </a:lnTo>
                <a:lnTo>
                  <a:pt x="617662" y="558535"/>
                </a:lnTo>
                <a:lnTo>
                  <a:pt x="563707" y="557756"/>
                </a:lnTo>
                <a:lnTo>
                  <a:pt x="511153" y="556483"/>
                </a:lnTo>
                <a:lnTo>
                  <a:pt x="460174" y="554735"/>
                </a:lnTo>
                <a:lnTo>
                  <a:pt x="410944" y="552535"/>
                </a:lnTo>
                <a:lnTo>
                  <a:pt x="363634" y="549901"/>
                </a:lnTo>
                <a:lnTo>
                  <a:pt x="318419" y="546855"/>
                </a:lnTo>
                <a:lnTo>
                  <a:pt x="275472" y="543417"/>
                </a:lnTo>
                <a:lnTo>
                  <a:pt x="234965" y="539608"/>
                </a:lnTo>
                <a:lnTo>
                  <a:pt x="197072" y="535447"/>
                </a:lnTo>
                <a:lnTo>
                  <a:pt x="129820" y="526155"/>
                </a:lnTo>
                <a:lnTo>
                  <a:pt x="75101" y="515705"/>
                </a:lnTo>
                <a:lnTo>
                  <a:pt x="34302" y="504261"/>
                </a:lnTo>
                <a:lnTo>
                  <a:pt x="0" y="479044"/>
                </a:ln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 txBox="1"/>
          <p:nvPr/>
        </p:nvSpPr>
        <p:spPr>
          <a:xfrm>
            <a:off x="7788402" y="3348735"/>
            <a:ext cx="72517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Calibri"/>
                <a:cs typeface="Calibri"/>
              </a:rPr>
              <a:t>D</a:t>
            </a:r>
            <a:r>
              <a:rPr sz="1400" spc="-15" dirty="0">
                <a:latin typeface="Calibri"/>
                <a:cs typeface="Calibri"/>
              </a:rPr>
              <a:t>at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5" dirty="0">
                <a:latin typeface="Calibri"/>
                <a:cs typeface="Calibri"/>
              </a:rPr>
              <a:t> La</a:t>
            </a:r>
            <a:r>
              <a:rPr sz="1400" spc="-55" dirty="0">
                <a:latin typeface="Calibri"/>
                <a:cs typeface="Calibri"/>
              </a:rPr>
              <a:t>k</a:t>
            </a:r>
            <a:r>
              <a:rPr sz="1400" dirty="0"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8" name="object 148"/>
          <p:cNvSpPr/>
          <p:nvPr/>
        </p:nvSpPr>
        <p:spPr>
          <a:xfrm>
            <a:off x="7706106" y="2731770"/>
            <a:ext cx="561975" cy="269240"/>
          </a:xfrm>
          <a:custGeom>
            <a:avLst/>
            <a:gdLst/>
            <a:ahLst/>
            <a:cxnLst/>
            <a:rect l="l" t="t" r="r" b="b"/>
            <a:pathLst>
              <a:path w="561975" h="269239">
                <a:moveTo>
                  <a:pt x="0" y="269239"/>
                </a:moveTo>
                <a:lnTo>
                  <a:pt x="561721" y="0"/>
                </a:lnTo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706106" y="2999994"/>
            <a:ext cx="443865" cy="234315"/>
          </a:xfrm>
          <a:custGeom>
            <a:avLst/>
            <a:gdLst/>
            <a:ahLst/>
            <a:cxnLst/>
            <a:rect l="l" t="t" r="r" b="b"/>
            <a:pathLst>
              <a:path w="443865" h="234314">
                <a:moveTo>
                  <a:pt x="0" y="0"/>
                </a:moveTo>
                <a:lnTo>
                  <a:pt x="443357" y="234187"/>
                </a:lnTo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8149590" y="2731770"/>
            <a:ext cx="118745" cy="503555"/>
          </a:xfrm>
          <a:custGeom>
            <a:avLst/>
            <a:gdLst/>
            <a:ahLst/>
            <a:cxnLst/>
            <a:rect l="l" t="t" r="r" b="b"/>
            <a:pathLst>
              <a:path w="118745" h="503555">
                <a:moveTo>
                  <a:pt x="0" y="503300"/>
                </a:moveTo>
                <a:lnTo>
                  <a:pt x="118363" y="0"/>
                </a:lnTo>
              </a:path>
            </a:pathLst>
          </a:custGeom>
          <a:ln w="25907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86400" y="3698747"/>
            <a:ext cx="3445763" cy="19232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87190" y="1940814"/>
            <a:ext cx="4572000" cy="2301875"/>
          </a:xfrm>
          <a:custGeom>
            <a:avLst/>
            <a:gdLst/>
            <a:ahLst/>
            <a:cxnLst/>
            <a:rect l="l" t="t" r="r" b="b"/>
            <a:pathLst>
              <a:path w="4572000" h="2301875">
                <a:moveTo>
                  <a:pt x="4509516" y="0"/>
                </a:moveTo>
                <a:lnTo>
                  <a:pt x="2667000" y="0"/>
                </a:lnTo>
                <a:lnTo>
                  <a:pt x="48647" y="1533"/>
                </a:lnTo>
                <a:lnTo>
                  <a:pt x="13872" y="23194"/>
                </a:lnTo>
                <a:lnTo>
                  <a:pt x="0" y="62484"/>
                </a:lnTo>
                <a:lnTo>
                  <a:pt x="0" y="312420"/>
                </a:lnTo>
                <a:lnTo>
                  <a:pt x="13509" y="351255"/>
                </a:lnTo>
                <a:lnTo>
                  <a:pt x="48062" y="373235"/>
                </a:lnTo>
                <a:lnTo>
                  <a:pt x="62484" y="374903"/>
                </a:lnTo>
                <a:lnTo>
                  <a:pt x="2667000" y="374903"/>
                </a:lnTo>
                <a:lnTo>
                  <a:pt x="3193795" y="2301494"/>
                </a:lnTo>
                <a:lnTo>
                  <a:pt x="3810000" y="374903"/>
                </a:lnTo>
                <a:lnTo>
                  <a:pt x="4523352" y="373370"/>
                </a:lnTo>
                <a:lnTo>
                  <a:pt x="4536633" y="368742"/>
                </a:lnTo>
                <a:lnTo>
                  <a:pt x="4565581" y="340064"/>
                </a:lnTo>
                <a:lnTo>
                  <a:pt x="4572000" y="312420"/>
                </a:lnTo>
                <a:lnTo>
                  <a:pt x="4572000" y="218694"/>
                </a:lnTo>
                <a:lnTo>
                  <a:pt x="4570466" y="48647"/>
                </a:lnTo>
                <a:lnTo>
                  <a:pt x="4548805" y="13872"/>
                </a:lnTo>
                <a:lnTo>
                  <a:pt x="4523937" y="1668"/>
                </a:lnTo>
                <a:lnTo>
                  <a:pt x="4509516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87190" y="1940814"/>
            <a:ext cx="4572000" cy="2301875"/>
          </a:xfrm>
          <a:custGeom>
            <a:avLst/>
            <a:gdLst/>
            <a:ahLst/>
            <a:cxnLst/>
            <a:rect l="l" t="t" r="r" b="b"/>
            <a:pathLst>
              <a:path w="4572000" h="2301875">
                <a:moveTo>
                  <a:pt x="0" y="62484"/>
                </a:moveTo>
                <a:lnTo>
                  <a:pt x="13872" y="23194"/>
                </a:lnTo>
                <a:lnTo>
                  <a:pt x="48647" y="1533"/>
                </a:lnTo>
                <a:lnTo>
                  <a:pt x="2667000" y="0"/>
                </a:lnTo>
                <a:lnTo>
                  <a:pt x="3810000" y="0"/>
                </a:lnTo>
                <a:lnTo>
                  <a:pt x="4509516" y="0"/>
                </a:lnTo>
                <a:lnTo>
                  <a:pt x="4523937" y="1668"/>
                </a:lnTo>
                <a:lnTo>
                  <a:pt x="4558490" y="23648"/>
                </a:lnTo>
                <a:lnTo>
                  <a:pt x="4572000" y="218694"/>
                </a:lnTo>
                <a:lnTo>
                  <a:pt x="4572000" y="312420"/>
                </a:lnTo>
                <a:lnTo>
                  <a:pt x="4570331" y="326841"/>
                </a:lnTo>
                <a:lnTo>
                  <a:pt x="4565581" y="340064"/>
                </a:lnTo>
                <a:lnTo>
                  <a:pt x="4536633" y="368742"/>
                </a:lnTo>
                <a:lnTo>
                  <a:pt x="3810000" y="374903"/>
                </a:lnTo>
                <a:lnTo>
                  <a:pt x="3193795" y="2301494"/>
                </a:lnTo>
                <a:lnTo>
                  <a:pt x="2667000" y="374903"/>
                </a:lnTo>
                <a:lnTo>
                  <a:pt x="62484" y="374903"/>
                </a:lnTo>
                <a:lnTo>
                  <a:pt x="48062" y="373235"/>
                </a:lnTo>
                <a:lnTo>
                  <a:pt x="13509" y="351255"/>
                </a:lnTo>
                <a:lnTo>
                  <a:pt x="0" y="312420"/>
                </a:lnTo>
                <a:lnTo>
                  <a:pt x="0" y="218694"/>
                </a:lnTo>
                <a:lnTo>
                  <a:pt x="0" y="62484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284979" y="2027015"/>
            <a:ext cx="375412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Em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b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e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d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d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e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d</a:t>
            </a:r>
            <a:r>
              <a:rPr sz="1600" b="1" spc="-35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C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o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mputing</a:t>
            </a:r>
            <a:r>
              <a:rPr sz="1600" b="1" spc="5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&gt;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233</a:t>
            </a:r>
            <a:r>
              <a:rPr sz="1600" b="1" spc="-25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bil</a:t>
            </a: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l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ions</a:t>
            </a: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U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S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D/</a:t>
            </a:r>
            <a:r>
              <a:rPr sz="1600" b="1" spc="10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2021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72361" y="4043171"/>
            <a:ext cx="2465070" cy="1611630"/>
          </a:xfrm>
          <a:custGeom>
            <a:avLst/>
            <a:gdLst/>
            <a:ahLst/>
            <a:cxnLst/>
            <a:rect l="l" t="t" r="r" b="b"/>
            <a:pathLst>
              <a:path w="2465070" h="1611629">
                <a:moveTo>
                  <a:pt x="0" y="1611630"/>
                </a:moveTo>
                <a:lnTo>
                  <a:pt x="2465069" y="1611630"/>
                </a:lnTo>
                <a:lnTo>
                  <a:pt x="2465069" y="0"/>
                </a:lnTo>
                <a:lnTo>
                  <a:pt x="0" y="0"/>
                </a:lnTo>
                <a:lnTo>
                  <a:pt x="0" y="16116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37432" y="3505961"/>
            <a:ext cx="537210" cy="2148840"/>
          </a:xfrm>
          <a:custGeom>
            <a:avLst/>
            <a:gdLst/>
            <a:ahLst/>
            <a:cxnLst/>
            <a:rect l="l" t="t" r="r" b="b"/>
            <a:pathLst>
              <a:path w="537210" h="2148840">
                <a:moveTo>
                  <a:pt x="537209" y="0"/>
                </a:moveTo>
                <a:lnTo>
                  <a:pt x="0" y="537210"/>
                </a:lnTo>
                <a:lnTo>
                  <a:pt x="0" y="2148840"/>
                </a:lnTo>
                <a:lnTo>
                  <a:pt x="537209" y="1611630"/>
                </a:lnTo>
                <a:lnTo>
                  <a:pt x="537209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72361" y="3505961"/>
            <a:ext cx="3002280" cy="537210"/>
          </a:xfrm>
          <a:custGeom>
            <a:avLst/>
            <a:gdLst/>
            <a:ahLst/>
            <a:cxnLst/>
            <a:rect l="l" t="t" r="r" b="b"/>
            <a:pathLst>
              <a:path w="3002279" h="537210">
                <a:moveTo>
                  <a:pt x="3002279" y="0"/>
                </a:moveTo>
                <a:lnTo>
                  <a:pt x="537210" y="0"/>
                </a:lnTo>
                <a:lnTo>
                  <a:pt x="0" y="537210"/>
                </a:lnTo>
                <a:lnTo>
                  <a:pt x="2465070" y="537210"/>
                </a:lnTo>
                <a:lnTo>
                  <a:pt x="3002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72361" y="3505961"/>
            <a:ext cx="3002280" cy="2148840"/>
          </a:xfrm>
          <a:custGeom>
            <a:avLst/>
            <a:gdLst/>
            <a:ahLst/>
            <a:cxnLst/>
            <a:rect l="l" t="t" r="r" b="b"/>
            <a:pathLst>
              <a:path w="3002279" h="2148840">
                <a:moveTo>
                  <a:pt x="0" y="537210"/>
                </a:moveTo>
                <a:lnTo>
                  <a:pt x="537210" y="0"/>
                </a:lnTo>
                <a:lnTo>
                  <a:pt x="3002279" y="0"/>
                </a:lnTo>
                <a:lnTo>
                  <a:pt x="3002279" y="1611630"/>
                </a:lnTo>
                <a:lnTo>
                  <a:pt x="2465070" y="2148840"/>
                </a:lnTo>
                <a:lnTo>
                  <a:pt x="0" y="2148840"/>
                </a:lnTo>
                <a:lnTo>
                  <a:pt x="0" y="537210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72361" y="3505961"/>
            <a:ext cx="3002280" cy="537210"/>
          </a:xfrm>
          <a:custGeom>
            <a:avLst/>
            <a:gdLst/>
            <a:ahLst/>
            <a:cxnLst/>
            <a:rect l="l" t="t" r="r" b="b"/>
            <a:pathLst>
              <a:path w="3002279" h="537210">
                <a:moveTo>
                  <a:pt x="0" y="537210"/>
                </a:moveTo>
                <a:lnTo>
                  <a:pt x="2465070" y="537210"/>
                </a:lnTo>
                <a:lnTo>
                  <a:pt x="3002279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37432" y="4043171"/>
            <a:ext cx="0" cy="1611630"/>
          </a:xfrm>
          <a:custGeom>
            <a:avLst/>
            <a:gdLst/>
            <a:ahLst/>
            <a:cxnLst/>
            <a:rect l="l" t="t" r="r" b="b"/>
            <a:pathLst>
              <a:path h="1611629">
                <a:moveTo>
                  <a:pt x="0" y="0"/>
                </a:moveTo>
                <a:lnTo>
                  <a:pt x="0" y="161163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38883" y="4532376"/>
            <a:ext cx="2086356" cy="1106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04516" y="3502152"/>
            <a:ext cx="1853945" cy="3177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3640" y="2073401"/>
            <a:ext cx="1645285" cy="2607310"/>
          </a:xfrm>
          <a:custGeom>
            <a:avLst/>
            <a:gdLst/>
            <a:ahLst/>
            <a:cxnLst/>
            <a:rect l="l" t="t" r="r" b="b"/>
            <a:pathLst>
              <a:path w="1645285" h="2607310">
                <a:moveTo>
                  <a:pt x="1329687" y="0"/>
                </a:moveTo>
                <a:lnTo>
                  <a:pt x="152335" y="2"/>
                </a:lnTo>
                <a:lnTo>
                  <a:pt x="109545" y="6300"/>
                </a:lnTo>
                <a:lnTo>
                  <a:pt x="71473" y="23581"/>
                </a:lnTo>
                <a:lnTo>
                  <a:pt x="39837" y="50128"/>
                </a:lnTo>
                <a:lnTo>
                  <a:pt x="16355" y="84223"/>
                </a:lnTo>
                <a:lnTo>
                  <a:pt x="2742" y="124151"/>
                </a:lnTo>
                <a:lnTo>
                  <a:pt x="0" y="766633"/>
                </a:lnTo>
                <a:lnTo>
                  <a:pt x="773" y="781315"/>
                </a:lnTo>
                <a:lnTo>
                  <a:pt x="10923" y="822724"/>
                </a:lnTo>
                <a:lnTo>
                  <a:pt x="31483" y="858841"/>
                </a:lnTo>
                <a:lnTo>
                  <a:pt x="60737" y="887950"/>
                </a:lnTo>
                <a:lnTo>
                  <a:pt x="96967" y="908333"/>
                </a:lnTo>
                <a:lnTo>
                  <a:pt x="138457" y="918275"/>
                </a:lnTo>
                <a:lnTo>
                  <a:pt x="153159" y="918972"/>
                </a:lnTo>
                <a:lnTo>
                  <a:pt x="864994" y="918972"/>
                </a:lnTo>
                <a:lnTo>
                  <a:pt x="1644774" y="2606929"/>
                </a:lnTo>
                <a:lnTo>
                  <a:pt x="1235707" y="918972"/>
                </a:lnTo>
                <a:lnTo>
                  <a:pt x="1330511" y="918969"/>
                </a:lnTo>
                <a:lnTo>
                  <a:pt x="1345193" y="918196"/>
                </a:lnTo>
                <a:lnTo>
                  <a:pt x="1386602" y="908046"/>
                </a:lnTo>
                <a:lnTo>
                  <a:pt x="1422719" y="887486"/>
                </a:lnTo>
                <a:lnTo>
                  <a:pt x="1451827" y="858232"/>
                </a:lnTo>
                <a:lnTo>
                  <a:pt x="1472211" y="822002"/>
                </a:lnTo>
                <a:lnTo>
                  <a:pt x="1482153" y="780512"/>
                </a:lnTo>
                <a:lnTo>
                  <a:pt x="1482847" y="152338"/>
                </a:lnTo>
                <a:lnTo>
                  <a:pt x="1482074" y="137656"/>
                </a:lnTo>
                <a:lnTo>
                  <a:pt x="1471924" y="96247"/>
                </a:lnTo>
                <a:lnTo>
                  <a:pt x="1451364" y="60130"/>
                </a:lnTo>
                <a:lnTo>
                  <a:pt x="1422110" y="31021"/>
                </a:lnTo>
                <a:lnTo>
                  <a:pt x="1385879" y="10638"/>
                </a:lnTo>
                <a:lnTo>
                  <a:pt x="1344389" y="696"/>
                </a:lnTo>
                <a:lnTo>
                  <a:pt x="1329687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13638" y="2073401"/>
            <a:ext cx="1645285" cy="2607310"/>
          </a:xfrm>
          <a:custGeom>
            <a:avLst/>
            <a:gdLst/>
            <a:ahLst/>
            <a:cxnLst/>
            <a:rect l="l" t="t" r="r" b="b"/>
            <a:pathLst>
              <a:path w="1645285" h="2607310">
                <a:moveTo>
                  <a:pt x="0" y="153162"/>
                </a:moveTo>
                <a:lnTo>
                  <a:pt x="6079" y="110300"/>
                </a:lnTo>
                <a:lnTo>
                  <a:pt x="23173" y="72125"/>
                </a:lnTo>
                <a:lnTo>
                  <a:pt x="49564" y="40355"/>
                </a:lnTo>
                <a:lnTo>
                  <a:pt x="83535" y="16706"/>
                </a:lnTo>
                <a:lnTo>
                  <a:pt x="123371" y="2896"/>
                </a:lnTo>
                <a:lnTo>
                  <a:pt x="864997" y="0"/>
                </a:lnTo>
                <a:lnTo>
                  <a:pt x="1235710" y="0"/>
                </a:lnTo>
                <a:lnTo>
                  <a:pt x="1329689" y="0"/>
                </a:lnTo>
                <a:lnTo>
                  <a:pt x="1344392" y="696"/>
                </a:lnTo>
                <a:lnTo>
                  <a:pt x="1385882" y="10638"/>
                </a:lnTo>
                <a:lnTo>
                  <a:pt x="1422112" y="31021"/>
                </a:lnTo>
                <a:lnTo>
                  <a:pt x="1451366" y="60130"/>
                </a:lnTo>
                <a:lnTo>
                  <a:pt x="1471926" y="96247"/>
                </a:lnTo>
                <a:lnTo>
                  <a:pt x="1482076" y="137656"/>
                </a:lnTo>
                <a:lnTo>
                  <a:pt x="1482852" y="536067"/>
                </a:lnTo>
                <a:lnTo>
                  <a:pt x="1482852" y="765810"/>
                </a:lnTo>
                <a:lnTo>
                  <a:pt x="1482155" y="780512"/>
                </a:lnTo>
                <a:lnTo>
                  <a:pt x="1480107" y="794820"/>
                </a:lnTo>
                <a:lnTo>
                  <a:pt x="1466494" y="834748"/>
                </a:lnTo>
                <a:lnTo>
                  <a:pt x="1443011" y="868843"/>
                </a:lnTo>
                <a:lnTo>
                  <a:pt x="1411376" y="895390"/>
                </a:lnTo>
                <a:lnTo>
                  <a:pt x="1373304" y="912671"/>
                </a:lnTo>
                <a:lnTo>
                  <a:pt x="1330513" y="918969"/>
                </a:lnTo>
                <a:lnTo>
                  <a:pt x="1235710" y="918972"/>
                </a:lnTo>
                <a:lnTo>
                  <a:pt x="1644777" y="2606929"/>
                </a:lnTo>
                <a:lnTo>
                  <a:pt x="864997" y="918972"/>
                </a:lnTo>
                <a:lnTo>
                  <a:pt x="153162" y="918972"/>
                </a:lnTo>
                <a:lnTo>
                  <a:pt x="138459" y="918275"/>
                </a:lnTo>
                <a:lnTo>
                  <a:pt x="96969" y="908333"/>
                </a:lnTo>
                <a:lnTo>
                  <a:pt x="60739" y="887950"/>
                </a:lnTo>
                <a:lnTo>
                  <a:pt x="31485" y="858841"/>
                </a:lnTo>
                <a:lnTo>
                  <a:pt x="10925" y="822724"/>
                </a:lnTo>
                <a:lnTo>
                  <a:pt x="775" y="781315"/>
                </a:lnTo>
                <a:lnTo>
                  <a:pt x="0" y="765810"/>
                </a:lnTo>
                <a:lnTo>
                  <a:pt x="0" y="536067"/>
                </a:lnTo>
                <a:lnTo>
                  <a:pt x="0" y="153162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037031" y="2185130"/>
            <a:ext cx="1055370" cy="716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----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-</a:t>
            </a:r>
            <a:r>
              <a:rPr sz="1600" b="1" spc="15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Sm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al</a:t>
            </a: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l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er</a:t>
            </a:r>
            <a:endParaRPr sz="16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&amp;</a:t>
            </a:r>
            <a:endParaRPr sz="16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+++++</a:t>
            </a:r>
            <a:r>
              <a:rPr sz="1600" b="1" spc="-25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F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a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ster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953761" y="4306061"/>
            <a:ext cx="533400" cy="609600"/>
          </a:xfrm>
          <a:custGeom>
            <a:avLst/>
            <a:gdLst/>
            <a:ahLst/>
            <a:cxnLst/>
            <a:rect l="l" t="t" r="r" b="b"/>
            <a:pathLst>
              <a:path w="533400" h="609600">
                <a:moveTo>
                  <a:pt x="0" y="152400"/>
                </a:moveTo>
                <a:lnTo>
                  <a:pt x="266700" y="152400"/>
                </a:lnTo>
                <a:lnTo>
                  <a:pt x="266700" y="0"/>
                </a:lnTo>
                <a:lnTo>
                  <a:pt x="533400" y="304800"/>
                </a:lnTo>
                <a:lnTo>
                  <a:pt x="266700" y="609600"/>
                </a:lnTo>
                <a:lnTo>
                  <a:pt x="266700" y="457200"/>
                </a:lnTo>
                <a:lnTo>
                  <a:pt x="0" y="457200"/>
                </a:lnTo>
                <a:lnTo>
                  <a:pt x="0" y="15240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dirty="0">
                <a:latin typeface="Arial Narrow"/>
                <a:cs typeface="Arial Narrow"/>
              </a:rPr>
              <a:t>ata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Life </a:t>
            </a:r>
            <a:r>
              <a:rPr sz="1800" b="1" spc="-10" dirty="0">
                <a:latin typeface="Arial Narrow"/>
                <a:cs typeface="Arial Narrow"/>
              </a:rPr>
              <a:t>Cyc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Data</a:t>
            </a:r>
            <a:r>
              <a:rPr sz="1800" b="1" spc="-60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Acq</a:t>
            </a:r>
            <a:r>
              <a:rPr sz="1800" b="1" spc="-20" dirty="0">
                <a:latin typeface="Arial Narrow"/>
                <a:cs typeface="Arial Narrow"/>
              </a:rPr>
              <a:t>u</a:t>
            </a:r>
            <a:r>
              <a:rPr sz="1800" b="1" dirty="0">
                <a:latin typeface="Arial Narrow"/>
                <a:cs typeface="Arial Narrow"/>
              </a:rPr>
              <a:t>i</a:t>
            </a:r>
            <a:r>
              <a:rPr sz="1800" b="1" spc="-10" dirty="0">
                <a:latin typeface="Arial Narrow"/>
                <a:cs typeface="Arial Narrow"/>
              </a:rPr>
              <a:t>s</a:t>
            </a:r>
            <a:r>
              <a:rPr sz="1800" b="1" spc="-5" dirty="0">
                <a:latin typeface="Arial Narrow"/>
                <a:cs typeface="Arial Narrow"/>
              </a:rPr>
              <a:t>iti</a:t>
            </a:r>
            <a:r>
              <a:rPr sz="1800" b="1" spc="-20" dirty="0">
                <a:latin typeface="Arial Narrow"/>
                <a:cs typeface="Arial Narrow"/>
              </a:rPr>
              <a:t>o</a:t>
            </a:r>
            <a:r>
              <a:rPr sz="1800" b="1" spc="-10" dirty="0">
                <a:latin typeface="Arial Narrow"/>
                <a:cs typeface="Arial Narrow"/>
              </a:rPr>
              <a:t>n</a:t>
            </a:r>
            <a:r>
              <a:rPr sz="1800" b="1" spc="30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Int</a:t>
            </a:r>
            <a:r>
              <a:rPr sz="1800" b="1" spc="-10" dirty="0">
                <a:latin typeface="Arial Narrow"/>
                <a:cs typeface="Arial Narrow"/>
              </a:rPr>
              <a:t>ernet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of</a:t>
            </a:r>
            <a:r>
              <a:rPr sz="1800" b="1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Thi</a:t>
            </a:r>
            <a:r>
              <a:rPr sz="1800" b="1" spc="-20" dirty="0">
                <a:latin typeface="Arial Narrow"/>
                <a:cs typeface="Arial Narrow"/>
              </a:rPr>
              <a:t>n</a:t>
            </a:r>
            <a:r>
              <a:rPr sz="1800" b="1" dirty="0">
                <a:latin typeface="Arial Narrow"/>
                <a:cs typeface="Arial Narrow"/>
              </a:rPr>
              <a:t>gs</a:t>
            </a:r>
            <a:r>
              <a:rPr sz="1800" b="1" spc="10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(Io</a:t>
            </a:r>
            <a:r>
              <a:rPr sz="1800" b="1" spc="-20" dirty="0">
                <a:latin typeface="Arial Narrow"/>
                <a:cs typeface="Arial Narrow"/>
              </a:rPr>
              <a:t>T</a:t>
            </a:r>
            <a:r>
              <a:rPr sz="1800" b="1" spc="-5" dirty="0">
                <a:latin typeface="Arial Narrow"/>
                <a:cs typeface="Arial Narrow"/>
              </a:rPr>
              <a:t>)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6323" y="991905"/>
            <a:ext cx="6444615" cy="662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115" indent="-272415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285750" algn="l"/>
              </a:tabLst>
            </a:pPr>
            <a:r>
              <a:rPr sz="2400" b="1" spc="-5" dirty="0">
                <a:latin typeface="Arial Narrow"/>
                <a:cs typeface="Arial Narrow"/>
              </a:rPr>
              <a:t>Interne</a:t>
            </a:r>
            <a:r>
              <a:rPr sz="2400" b="1" dirty="0">
                <a:latin typeface="Arial Narrow"/>
                <a:cs typeface="Arial Narrow"/>
              </a:rPr>
              <a:t>t</a:t>
            </a:r>
            <a:r>
              <a:rPr sz="2400" b="1" spc="-10" dirty="0">
                <a:latin typeface="Arial Narrow"/>
                <a:cs typeface="Arial Narrow"/>
              </a:rPr>
              <a:t> </a:t>
            </a:r>
            <a:r>
              <a:rPr sz="2400" b="1" dirty="0">
                <a:latin typeface="Arial Narrow"/>
                <a:cs typeface="Arial Narrow"/>
              </a:rPr>
              <a:t>of</a:t>
            </a:r>
            <a:r>
              <a:rPr sz="2400" b="1" spc="-10" dirty="0">
                <a:latin typeface="Arial Narrow"/>
                <a:cs typeface="Arial Narrow"/>
              </a:rPr>
              <a:t> </a:t>
            </a:r>
            <a:r>
              <a:rPr sz="2400" b="1" dirty="0">
                <a:latin typeface="Arial Narrow"/>
                <a:cs typeface="Arial Narrow"/>
              </a:rPr>
              <a:t>Thin</a:t>
            </a:r>
            <a:r>
              <a:rPr sz="2400" b="1" spc="-10" dirty="0">
                <a:latin typeface="Arial Narrow"/>
                <a:cs typeface="Arial Narrow"/>
              </a:rPr>
              <a:t>g</a:t>
            </a:r>
            <a:r>
              <a:rPr sz="2400" b="1" dirty="0">
                <a:latin typeface="Arial Narrow"/>
                <a:cs typeface="Arial Narrow"/>
              </a:rPr>
              <a:t>s (IoT)</a:t>
            </a:r>
            <a:endParaRPr sz="24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1800" spc="-10" dirty="0">
                <a:latin typeface="Arial Narrow"/>
                <a:cs typeface="Arial Narrow"/>
              </a:rPr>
              <a:t>A</a:t>
            </a:r>
            <a:r>
              <a:rPr sz="1800" spc="-8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set of</a:t>
            </a:r>
            <a:r>
              <a:rPr sz="1800" spc="1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d</a:t>
            </a:r>
            <a:r>
              <a:rPr sz="1800" spc="-10" dirty="0">
                <a:latin typeface="Arial Narrow"/>
                <a:cs typeface="Arial Narrow"/>
              </a:rPr>
              <a:t>e</a:t>
            </a:r>
            <a:r>
              <a:rPr sz="1800" dirty="0">
                <a:latin typeface="Arial Narrow"/>
                <a:cs typeface="Arial Narrow"/>
              </a:rPr>
              <a:t>v</a:t>
            </a:r>
            <a:r>
              <a:rPr sz="1800" spc="-5" dirty="0">
                <a:latin typeface="Arial Narrow"/>
                <a:cs typeface="Arial Narrow"/>
              </a:rPr>
              <a:t>ice</a:t>
            </a:r>
            <a:r>
              <a:rPr sz="1800" dirty="0">
                <a:latin typeface="Arial Narrow"/>
                <a:cs typeface="Arial Narrow"/>
              </a:rPr>
              <a:t>s</a:t>
            </a:r>
            <a:r>
              <a:rPr sz="1800" spc="1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t</a:t>
            </a:r>
            <a:r>
              <a:rPr sz="1800" spc="-10" dirty="0">
                <a:latin typeface="Arial Narrow"/>
                <a:cs typeface="Arial Narrow"/>
              </a:rPr>
              <a:t>h</a:t>
            </a:r>
            <a:r>
              <a:rPr sz="1800" dirty="0">
                <a:latin typeface="Arial Narrow"/>
                <a:cs typeface="Arial Narrow"/>
              </a:rPr>
              <a:t>at</a:t>
            </a:r>
            <a:r>
              <a:rPr sz="1800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are</a:t>
            </a:r>
            <a:r>
              <a:rPr sz="1800" spc="1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a</a:t>
            </a:r>
            <a:r>
              <a:rPr sz="1800" spc="-10" dirty="0">
                <a:latin typeface="Arial Narrow"/>
                <a:cs typeface="Arial Narrow"/>
              </a:rPr>
              <a:t>b</a:t>
            </a:r>
            <a:r>
              <a:rPr sz="1800" spc="-5" dirty="0">
                <a:latin typeface="Arial Narrow"/>
                <a:cs typeface="Arial Narrow"/>
              </a:rPr>
              <a:t>l</a:t>
            </a:r>
            <a:r>
              <a:rPr sz="1800" dirty="0">
                <a:latin typeface="Arial Narrow"/>
                <a:cs typeface="Arial Narrow"/>
              </a:rPr>
              <a:t>e</a:t>
            </a:r>
            <a:r>
              <a:rPr sz="1800" spc="1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to</a:t>
            </a:r>
            <a:r>
              <a:rPr sz="1800" spc="2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co</a:t>
            </a:r>
            <a:r>
              <a:rPr sz="1800" spc="-10" dirty="0">
                <a:latin typeface="Arial Narrow"/>
                <a:cs typeface="Arial Narrow"/>
              </a:rPr>
              <a:t>n</a:t>
            </a:r>
            <a:r>
              <a:rPr sz="1800" dirty="0">
                <a:latin typeface="Arial Narrow"/>
                <a:cs typeface="Arial Narrow"/>
              </a:rPr>
              <a:t>n</a:t>
            </a:r>
            <a:r>
              <a:rPr sz="1800" spc="-10" dirty="0">
                <a:latin typeface="Arial Narrow"/>
                <a:cs typeface="Arial Narrow"/>
              </a:rPr>
              <a:t>e</a:t>
            </a:r>
            <a:r>
              <a:rPr sz="1800" dirty="0">
                <a:latin typeface="Arial Narrow"/>
                <a:cs typeface="Arial Narrow"/>
              </a:rPr>
              <a:t>ct</a:t>
            </a:r>
            <a:r>
              <a:rPr sz="1800" spc="2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a</a:t>
            </a:r>
            <a:r>
              <a:rPr sz="1800" spc="-10" dirty="0">
                <a:latin typeface="Arial Narrow"/>
                <a:cs typeface="Arial Narrow"/>
              </a:rPr>
              <a:t>n</a:t>
            </a:r>
            <a:r>
              <a:rPr sz="1800" dirty="0">
                <a:latin typeface="Arial Narrow"/>
                <a:cs typeface="Arial Narrow"/>
              </a:rPr>
              <a:t>d</a:t>
            </a:r>
            <a:r>
              <a:rPr sz="1800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ex</a:t>
            </a:r>
            <a:r>
              <a:rPr sz="1800" spc="5" dirty="0">
                <a:latin typeface="Arial Narrow"/>
                <a:cs typeface="Arial Narrow"/>
              </a:rPr>
              <a:t>c</a:t>
            </a:r>
            <a:r>
              <a:rPr sz="1800" dirty="0">
                <a:latin typeface="Arial Narrow"/>
                <a:cs typeface="Arial Narrow"/>
              </a:rPr>
              <a:t>h</a:t>
            </a:r>
            <a:r>
              <a:rPr sz="1800" spc="-10" dirty="0">
                <a:latin typeface="Arial Narrow"/>
                <a:cs typeface="Arial Narrow"/>
              </a:rPr>
              <a:t>a</a:t>
            </a:r>
            <a:r>
              <a:rPr sz="1800" dirty="0">
                <a:latin typeface="Arial Narrow"/>
                <a:cs typeface="Arial Narrow"/>
              </a:rPr>
              <a:t>n</a:t>
            </a:r>
            <a:r>
              <a:rPr sz="1800" spc="-10" dirty="0">
                <a:latin typeface="Arial Narrow"/>
                <a:cs typeface="Arial Narrow"/>
              </a:rPr>
              <a:t>g</a:t>
            </a:r>
            <a:r>
              <a:rPr sz="1800" dirty="0">
                <a:latin typeface="Arial Narrow"/>
                <a:cs typeface="Arial Narrow"/>
              </a:rPr>
              <a:t>e</a:t>
            </a:r>
            <a:r>
              <a:rPr sz="1800" spc="3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d</a:t>
            </a:r>
            <a:r>
              <a:rPr sz="1800" spc="-10" dirty="0">
                <a:latin typeface="Arial Narrow"/>
                <a:cs typeface="Arial Narrow"/>
              </a:rPr>
              <a:t>a</a:t>
            </a:r>
            <a:r>
              <a:rPr sz="1800" dirty="0">
                <a:latin typeface="Arial Narrow"/>
                <a:cs typeface="Arial Narrow"/>
              </a:rPr>
              <a:t>ta</a:t>
            </a:r>
            <a:r>
              <a:rPr sz="1800" spc="3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t</a:t>
            </a:r>
            <a:r>
              <a:rPr sz="1800" spc="-10" dirty="0">
                <a:latin typeface="Arial Narrow"/>
                <a:cs typeface="Arial Narrow"/>
              </a:rPr>
              <a:t>h</a:t>
            </a:r>
            <a:r>
              <a:rPr sz="1800" dirty="0">
                <a:latin typeface="Arial Narrow"/>
                <a:cs typeface="Arial Narrow"/>
              </a:rPr>
              <a:t>ro</a:t>
            </a:r>
            <a:r>
              <a:rPr sz="1800" spc="-10" dirty="0">
                <a:latin typeface="Arial Narrow"/>
                <a:cs typeface="Arial Narrow"/>
              </a:rPr>
              <a:t>u</a:t>
            </a:r>
            <a:r>
              <a:rPr sz="1800" dirty="0">
                <a:latin typeface="Arial Narrow"/>
                <a:cs typeface="Arial Narrow"/>
              </a:rPr>
              <a:t>gh</a:t>
            </a:r>
            <a:r>
              <a:rPr sz="1800" spc="3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I</a:t>
            </a:r>
            <a:r>
              <a:rPr sz="1800" spc="-10" dirty="0">
                <a:latin typeface="Arial Narrow"/>
                <a:cs typeface="Arial Narrow"/>
              </a:rPr>
              <a:t>n</a:t>
            </a:r>
            <a:r>
              <a:rPr sz="1800" dirty="0">
                <a:latin typeface="Arial Narrow"/>
                <a:cs typeface="Arial Narrow"/>
              </a:rPr>
              <a:t>t</a:t>
            </a:r>
            <a:r>
              <a:rPr sz="1800" spc="-10" dirty="0">
                <a:latin typeface="Arial Narrow"/>
                <a:cs typeface="Arial Narrow"/>
              </a:rPr>
              <a:t>e</a:t>
            </a:r>
            <a:r>
              <a:rPr sz="1800" dirty="0">
                <a:latin typeface="Arial Narrow"/>
                <a:cs typeface="Arial Narrow"/>
              </a:rPr>
              <a:t>rn</a:t>
            </a:r>
            <a:r>
              <a:rPr sz="1800" spc="-10" dirty="0">
                <a:latin typeface="Arial Narrow"/>
                <a:cs typeface="Arial Narrow"/>
              </a:rPr>
              <a:t>e</a:t>
            </a:r>
            <a:r>
              <a:rPr sz="1800" dirty="0">
                <a:latin typeface="Arial Narrow"/>
                <a:cs typeface="Arial Narrow"/>
              </a:rPr>
              <a:t>t.</a:t>
            </a:r>
            <a:endParaRPr sz="18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dirty="0">
                <a:latin typeface="Arial Narrow"/>
                <a:cs typeface="Arial Narrow"/>
              </a:rPr>
              <a:t>ata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Life </a:t>
            </a:r>
            <a:r>
              <a:rPr sz="1800" b="1" spc="-10" dirty="0">
                <a:latin typeface="Arial Narrow"/>
                <a:cs typeface="Arial Narrow"/>
              </a:rPr>
              <a:t>Cyc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Data</a:t>
            </a:r>
            <a:r>
              <a:rPr sz="1800" b="1" spc="-60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Acq</a:t>
            </a:r>
            <a:r>
              <a:rPr sz="1800" b="1" spc="-20" dirty="0">
                <a:latin typeface="Arial Narrow"/>
                <a:cs typeface="Arial Narrow"/>
              </a:rPr>
              <a:t>u</a:t>
            </a:r>
            <a:r>
              <a:rPr sz="1800" b="1" dirty="0">
                <a:latin typeface="Arial Narrow"/>
                <a:cs typeface="Arial Narrow"/>
              </a:rPr>
              <a:t>i</a:t>
            </a:r>
            <a:r>
              <a:rPr sz="1800" b="1" spc="-10" dirty="0">
                <a:latin typeface="Arial Narrow"/>
                <a:cs typeface="Arial Narrow"/>
              </a:rPr>
              <a:t>s</a:t>
            </a:r>
            <a:r>
              <a:rPr sz="1800" b="1" spc="-5" dirty="0">
                <a:latin typeface="Arial Narrow"/>
                <a:cs typeface="Arial Narrow"/>
              </a:rPr>
              <a:t>iti</a:t>
            </a:r>
            <a:r>
              <a:rPr sz="1800" b="1" spc="-20" dirty="0">
                <a:latin typeface="Arial Narrow"/>
                <a:cs typeface="Arial Narrow"/>
              </a:rPr>
              <a:t>o</a:t>
            </a:r>
            <a:r>
              <a:rPr sz="1800" b="1" spc="-10" dirty="0">
                <a:latin typeface="Arial Narrow"/>
                <a:cs typeface="Arial Narrow"/>
              </a:rPr>
              <a:t>n</a:t>
            </a:r>
            <a:r>
              <a:rPr sz="1800" b="1" spc="30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Int</a:t>
            </a:r>
            <a:r>
              <a:rPr sz="1800" b="1" spc="-10" dirty="0">
                <a:latin typeface="Arial Narrow"/>
                <a:cs typeface="Arial Narrow"/>
              </a:rPr>
              <a:t>ernet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of</a:t>
            </a:r>
            <a:r>
              <a:rPr sz="1800" b="1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Thi</a:t>
            </a:r>
            <a:r>
              <a:rPr sz="1800" b="1" spc="-20" dirty="0">
                <a:latin typeface="Arial Narrow"/>
                <a:cs typeface="Arial Narrow"/>
              </a:rPr>
              <a:t>n</a:t>
            </a:r>
            <a:r>
              <a:rPr sz="1800" b="1" dirty="0">
                <a:latin typeface="Arial Narrow"/>
                <a:cs typeface="Arial Narrow"/>
              </a:rPr>
              <a:t>gs</a:t>
            </a:r>
            <a:r>
              <a:rPr sz="1800" b="1" spc="10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(Io</a:t>
            </a:r>
            <a:r>
              <a:rPr sz="1800" b="1" spc="-20" dirty="0">
                <a:latin typeface="Arial Narrow"/>
                <a:cs typeface="Arial Narrow"/>
              </a:rPr>
              <a:t>T</a:t>
            </a:r>
            <a:r>
              <a:rPr sz="1800" b="1" spc="-5" dirty="0">
                <a:latin typeface="Arial Narrow"/>
                <a:cs typeface="Arial Narrow"/>
              </a:rPr>
              <a:t>)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6323" y="991905"/>
            <a:ext cx="3020060" cy="332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115" indent="-272415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285750" algn="l"/>
              </a:tabLst>
            </a:pPr>
            <a:r>
              <a:rPr sz="2400" b="1" spc="-5" dirty="0">
                <a:latin typeface="Arial Narrow"/>
                <a:cs typeface="Arial Narrow"/>
              </a:rPr>
              <a:t>Interne</a:t>
            </a:r>
            <a:r>
              <a:rPr sz="2400" b="1" dirty="0">
                <a:latin typeface="Arial Narrow"/>
                <a:cs typeface="Arial Narrow"/>
              </a:rPr>
              <a:t>t</a:t>
            </a:r>
            <a:r>
              <a:rPr sz="2400" b="1" spc="-10" dirty="0">
                <a:latin typeface="Arial Narrow"/>
                <a:cs typeface="Arial Narrow"/>
              </a:rPr>
              <a:t> </a:t>
            </a:r>
            <a:r>
              <a:rPr sz="2400" b="1" dirty="0">
                <a:latin typeface="Arial Narrow"/>
                <a:cs typeface="Arial Narrow"/>
              </a:rPr>
              <a:t>of</a:t>
            </a:r>
            <a:r>
              <a:rPr sz="2400" b="1" spc="-10" dirty="0">
                <a:latin typeface="Arial Narrow"/>
                <a:cs typeface="Arial Narrow"/>
              </a:rPr>
              <a:t> </a:t>
            </a:r>
            <a:r>
              <a:rPr sz="2400" b="1" dirty="0">
                <a:latin typeface="Arial Narrow"/>
                <a:cs typeface="Arial Narrow"/>
              </a:rPr>
              <a:t>Thin</a:t>
            </a:r>
            <a:r>
              <a:rPr sz="2400" b="1" spc="-10" dirty="0">
                <a:latin typeface="Arial Narrow"/>
                <a:cs typeface="Arial Narrow"/>
              </a:rPr>
              <a:t>g</a:t>
            </a:r>
            <a:r>
              <a:rPr sz="2400" b="1" dirty="0">
                <a:latin typeface="Arial Narrow"/>
                <a:cs typeface="Arial Narrow"/>
              </a:rPr>
              <a:t>s (Io</a:t>
            </a:r>
            <a:r>
              <a:rPr sz="2400" b="1" spc="-5" dirty="0">
                <a:latin typeface="Arial Narrow"/>
                <a:cs typeface="Arial Narrow"/>
              </a:rPr>
              <a:t>T</a:t>
            </a:r>
            <a:r>
              <a:rPr sz="2400" b="1" dirty="0">
                <a:latin typeface="Arial Narrow"/>
                <a:cs typeface="Arial Narrow"/>
              </a:rPr>
              <a:t>)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76527" y="2150364"/>
            <a:ext cx="2161032" cy="1543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56888" y="1950720"/>
            <a:ext cx="2043684" cy="2956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80759" y="2112264"/>
            <a:ext cx="2532888" cy="18089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20440" y="4352544"/>
            <a:ext cx="2590800" cy="17617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82802" y="3338448"/>
            <a:ext cx="2273935" cy="1086485"/>
          </a:xfrm>
          <a:custGeom>
            <a:avLst/>
            <a:gdLst/>
            <a:ahLst/>
            <a:cxnLst/>
            <a:rect l="l" t="t" r="r" b="b"/>
            <a:pathLst>
              <a:path w="2273935" h="1086485">
                <a:moveTo>
                  <a:pt x="562610" y="0"/>
                </a:moveTo>
                <a:lnTo>
                  <a:pt x="378967" y="711581"/>
                </a:lnTo>
                <a:lnTo>
                  <a:pt x="48659" y="713114"/>
                </a:lnTo>
                <a:lnTo>
                  <a:pt x="35383" y="717742"/>
                </a:lnTo>
                <a:lnTo>
                  <a:pt x="6425" y="746420"/>
                </a:lnTo>
                <a:lnTo>
                  <a:pt x="0" y="774064"/>
                </a:lnTo>
                <a:lnTo>
                  <a:pt x="0" y="867790"/>
                </a:lnTo>
                <a:lnTo>
                  <a:pt x="1534" y="1037837"/>
                </a:lnTo>
                <a:lnTo>
                  <a:pt x="23210" y="1072612"/>
                </a:lnTo>
                <a:lnTo>
                  <a:pt x="62484" y="1086484"/>
                </a:lnTo>
                <a:lnTo>
                  <a:pt x="947420" y="1086484"/>
                </a:lnTo>
                <a:lnTo>
                  <a:pt x="2225160" y="1084951"/>
                </a:lnTo>
                <a:lnTo>
                  <a:pt x="2259935" y="1063290"/>
                </a:lnTo>
                <a:lnTo>
                  <a:pt x="2273808" y="1024001"/>
                </a:lnTo>
                <a:lnTo>
                  <a:pt x="2273808" y="774064"/>
                </a:lnTo>
                <a:lnTo>
                  <a:pt x="2260298" y="735229"/>
                </a:lnTo>
                <a:lnTo>
                  <a:pt x="2225745" y="713249"/>
                </a:lnTo>
                <a:lnTo>
                  <a:pt x="2211324" y="711581"/>
                </a:lnTo>
                <a:lnTo>
                  <a:pt x="947420" y="711581"/>
                </a:lnTo>
                <a:lnTo>
                  <a:pt x="56261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82802" y="3338448"/>
            <a:ext cx="2273935" cy="1086485"/>
          </a:xfrm>
          <a:custGeom>
            <a:avLst/>
            <a:gdLst/>
            <a:ahLst/>
            <a:cxnLst/>
            <a:rect l="l" t="t" r="r" b="b"/>
            <a:pathLst>
              <a:path w="2273935" h="1086485">
                <a:moveTo>
                  <a:pt x="0" y="774064"/>
                </a:moveTo>
                <a:lnTo>
                  <a:pt x="13884" y="734775"/>
                </a:lnTo>
                <a:lnTo>
                  <a:pt x="48659" y="713114"/>
                </a:lnTo>
                <a:lnTo>
                  <a:pt x="378967" y="711581"/>
                </a:lnTo>
                <a:lnTo>
                  <a:pt x="562610" y="0"/>
                </a:lnTo>
                <a:lnTo>
                  <a:pt x="947420" y="711581"/>
                </a:lnTo>
                <a:lnTo>
                  <a:pt x="2211324" y="711581"/>
                </a:lnTo>
                <a:lnTo>
                  <a:pt x="2225745" y="713249"/>
                </a:lnTo>
                <a:lnTo>
                  <a:pt x="2260298" y="735229"/>
                </a:lnTo>
                <a:lnTo>
                  <a:pt x="2273808" y="774064"/>
                </a:lnTo>
                <a:lnTo>
                  <a:pt x="2273808" y="867790"/>
                </a:lnTo>
                <a:lnTo>
                  <a:pt x="2273808" y="1024001"/>
                </a:lnTo>
                <a:lnTo>
                  <a:pt x="2272139" y="1038422"/>
                </a:lnTo>
                <a:lnTo>
                  <a:pt x="2250159" y="1072975"/>
                </a:lnTo>
                <a:lnTo>
                  <a:pt x="947420" y="1086484"/>
                </a:lnTo>
                <a:lnTo>
                  <a:pt x="378967" y="1086484"/>
                </a:lnTo>
                <a:lnTo>
                  <a:pt x="62484" y="1086484"/>
                </a:lnTo>
                <a:lnTo>
                  <a:pt x="48074" y="1084816"/>
                </a:lnTo>
                <a:lnTo>
                  <a:pt x="13520" y="1062836"/>
                </a:lnTo>
                <a:lnTo>
                  <a:pt x="0" y="867790"/>
                </a:lnTo>
                <a:lnTo>
                  <a:pt x="0" y="774064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254048" y="4135850"/>
            <a:ext cx="193040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Sm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a</a:t>
            </a: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r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t</a:t>
            </a:r>
            <a:r>
              <a:rPr sz="1600" b="1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20" dirty="0">
                <a:solidFill>
                  <a:srgbClr val="FF0000"/>
                </a:solidFill>
                <a:latin typeface="Arial Narrow"/>
                <a:cs typeface="Arial Narrow"/>
              </a:rPr>
              <a:t>w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as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h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ing</a:t>
            </a:r>
            <a:r>
              <a:rPr sz="1600" b="1" spc="-20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ma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c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hine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999738" y="1701545"/>
            <a:ext cx="2051685" cy="837565"/>
          </a:xfrm>
          <a:custGeom>
            <a:avLst/>
            <a:gdLst/>
            <a:ahLst/>
            <a:cxnLst/>
            <a:rect l="l" t="t" r="r" b="b"/>
            <a:pathLst>
              <a:path w="2051685" h="837564">
                <a:moveTo>
                  <a:pt x="1988820" y="0"/>
                </a:moveTo>
                <a:lnTo>
                  <a:pt x="341884" y="0"/>
                </a:lnTo>
                <a:lnTo>
                  <a:pt x="48647" y="1533"/>
                </a:lnTo>
                <a:lnTo>
                  <a:pt x="13872" y="23194"/>
                </a:lnTo>
                <a:lnTo>
                  <a:pt x="0" y="62483"/>
                </a:lnTo>
                <a:lnTo>
                  <a:pt x="0" y="312419"/>
                </a:lnTo>
                <a:lnTo>
                  <a:pt x="13509" y="351255"/>
                </a:lnTo>
                <a:lnTo>
                  <a:pt x="48062" y="373235"/>
                </a:lnTo>
                <a:lnTo>
                  <a:pt x="62484" y="374903"/>
                </a:lnTo>
                <a:lnTo>
                  <a:pt x="341884" y="374903"/>
                </a:lnTo>
                <a:lnTo>
                  <a:pt x="721613" y="837183"/>
                </a:lnTo>
                <a:lnTo>
                  <a:pt x="854710" y="374903"/>
                </a:lnTo>
                <a:lnTo>
                  <a:pt x="2002656" y="373370"/>
                </a:lnTo>
                <a:lnTo>
                  <a:pt x="2015937" y="368742"/>
                </a:lnTo>
                <a:lnTo>
                  <a:pt x="2044885" y="340064"/>
                </a:lnTo>
                <a:lnTo>
                  <a:pt x="2051303" y="312419"/>
                </a:lnTo>
                <a:lnTo>
                  <a:pt x="2051303" y="218693"/>
                </a:lnTo>
                <a:lnTo>
                  <a:pt x="2049770" y="48647"/>
                </a:lnTo>
                <a:lnTo>
                  <a:pt x="2028109" y="13872"/>
                </a:lnTo>
                <a:lnTo>
                  <a:pt x="2003241" y="1668"/>
                </a:lnTo>
                <a:lnTo>
                  <a:pt x="198882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99738" y="1701545"/>
            <a:ext cx="2051685" cy="837565"/>
          </a:xfrm>
          <a:custGeom>
            <a:avLst/>
            <a:gdLst/>
            <a:ahLst/>
            <a:cxnLst/>
            <a:rect l="l" t="t" r="r" b="b"/>
            <a:pathLst>
              <a:path w="2051685" h="837564">
                <a:moveTo>
                  <a:pt x="0" y="62483"/>
                </a:moveTo>
                <a:lnTo>
                  <a:pt x="13872" y="23194"/>
                </a:lnTo>
                <a:lnTo>
                  <a:pt x="48647" y="1533"/>
                </a:lnTo>
                <a:lnTo>
                  <a:pt x="341884" y="0"/>
                </a:lnTo>
                <a:lnTo>
                  <a:pt x="854710" y="0"/>
                </a:lnTo>
                <a:lnTo>
                  <a:pt x="1988820" y="0"/>
                </a:lnTo>
                <a:lnTo>
                  <a:pt x="2003241" y="1668"/>
                </a:lnTo>
                <a:lnTo>
                  <a:pt x="2037794" y="23648"/>
                </a:lnTo>
                <a:lnTo>
                  <a:pt x="2051303" y="218693"/>
                </a:lnTo>
                <a:lnTo>
                  <a:pt x="2051303" y="312419"/>
                </a:lnTo>
                <a:lnTo>
                  <a:pt x="2049635" y="326841"/>
                </a:lnTo>
                <a:lnTo>
                  <a:pt x="2044885" y="340064"/>
                </a:lnTo>
                <a:lnTo>
                  <a:pt x="2015937" y="368742"/>
                </a:lnTo>
                <a:lnTo>
                  <a:pt x="854710" y="374903"/>
                </a:lnTo>
                <a:lnTo>
                  <a:pt x="721613" y="837183"/>
                </a:lnTo>
                <a:lnTo>
                  <a:pt x="341884" y="374903"/>
                </a:lnTo>
                <a:lnTo>
                  <a:pt x="62484" y="374903"/>
                </a:lnTo>
                <a:lnTo>
                  <a:pt x="48062" y="373235"/>
                </a:lnTo>
                <a:lnTo>
                  <a:pt x="13509" y="351255"/>
                </a:lnTo>
                <a:lnTo>
                  <a:pt x="0" y="312419"/>
                </a:lnTo>
                <a:lnTo>
                  <a:pt x="0" y="218693"/>
                </a:lnTo>
                <a:lnTo>
                  <a:pt x="0" y="62483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521834" y="1787112"/>
            <a:ext cx="1004569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Sm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a</a:t>
            </a: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r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t</a:t>
            </a:r>
            <a:r>
              <a:rPr sz="1600" b="1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f</a:t>
            </a:r>
            <a:r>
              <a:rPr sz="1600" b="1" spc="-20" dirty="0">
                <a:solidFill>
                  <a:srgbClr val="FF0000"/>
                </a:solidFill>
                <a:latin typeface="Arial Narrow"/>
                <a:cs typeface="Arial Narrow"/>
              </a:rPr>
              <a:t>r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idge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785609" y="3195954"/>
            <a:ext cx="2051685" cy="1171575"/>
          </a:xfrm>
          <a:custGeom>
            <a:avLst/>
            <a:gdLst/>
            <a:ahLst/>
            <a:cxnLst/>
            <a:rect l="l" t="t" r="r" b="b"/>
            <a:pathLst>
              <a:path w="2051684" h="1171575">
                <a:moveTo>
                  <a:pt x="693547" y="0"/>
                </a:moveTo>
                <a:lnTo>
                  <a:pt x="341884" y="796163"/>
                </a:lnTo>
                <a:lnTo>
                  <a:pt x="48647" y="797696"/>
                </a:lnTo>
                <a:lnTo>
                  <a:pt x="35366" y="802324"/>
                </a:lnTo>
                <a:lnTo>
                  <a:pt x="6418" y="831002"/>
                </a:lnTo>
                <a:lnTo>
                  <a:pt x="0" y="858647"/>
                </a:lnTo>
                <a:lnTo>
                  <a:pt x="0" y="952373"/>
                </a:lnTo>
                <a:lnTo>
                  <a:pt x="1533" y="1122419"/>
                </a:lnTo>
                <a:lnTo>
                  <a:pt x="23194" y="1157194"/>
                </a:lnTo>
                <a:lnTo>
                  <a:pt x="62484" y="1171067"/>
                </a:lnTo>
                <a:lnTo>
                  <a:pt x="854710" y="1171067"/>
                </a:lnTo>
                <a:lnTo>
                  <a:pt x="2002656" y="1169533"/>
                </a:lnTo>
                <a:lnTo>
                  <a:pt x="2037431" y="1147872"/>
                </a:lnTo>
                <a:lnTo>
                  <a:pt x="2051304" y="1108583"/>
                </a:lnTo>
                <a:lnTo>
                  <a:pt x="2051304" y="858647"/>
                </a:lnTo>
                <a:lnTo>
                  <a:pt x="2037794" y="819811"/>
                </a:lnTo>
                <a:lnTo>
                  <a:pt x="2003241" y="797831"/>
                </a:lnTo>
                <a:lnTo>
                  <a:pt x="1988820" y="796163"/>
                </a:lnTo>
                <a:lnTo>
                  <a:pt x="854710" y="796163"/>
                </a:lnTo>
                <a:lnTo>
                  <a:pt x="693547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85609" y="3195954"/>
            <a:ext cx="2051685" cy="1171575"/>
          </a:xfrm>
          <a:custGeom>
            <a:avLst/>
            <a:gdLst/>
            <a:ahLst/>
            <a:cxnLst/>
            <a:rect l="l" t="t" r="r" b="b"/>
            <a:pathLst>
              <a:path w="2051684" h="1171575">
                <a:moveTo>
                  <a:pt x="0" y="858647"/>
                </a:moveTo>
                <a:lnTo>
                  <a:pt x="13872" y="819357"/>
                </a:lnTo>
                <a:lnTo>
                  <a:pt x="48647" y="797696"/>
                </a:lnTo>
                <a:lnTo>
                  <a:pt x="341884" y="796163"/>
                </a:lnTo>
                <a:lnTo>
                  <a:pt x="693547" y="0"/>
                </a:lnTo>
                <a:lnTo>
                  <a:pt x="854710" y="796163"/>
                </a:lnTo>
                <a:lnTo>
                  <a:pt x="1988820" y="796163"/>
                </a:lnTo>
                <a:lnTo>
                  <a:pt x="2003241" y="797831"/>
                </a:lnTo>
                <a:lnTo>
                  <a:pt x="2037794" y="819811"/>
                </a:lnTo>
                <a:lnTo>
                  <a:pt x="2051304" y="858647"/>
                </a:lnTo>
                <a:lnTo>
                  <a:pt x="2051304" y="952373"/>
                </a:lnTo>
                <a:lnTo>
                  <a:pt x="2051304" y="1108583"/>
                </a:lnTo>
                <a:lnTo>
                  <a:pt x="2049635" y="1123004"/>
                </a:lnTo>
                <a:lnTo>
                  <a:pt x="2027655" y="1157557"/>
                </a:lnTo>
                <a:lnTo>
                  <a:pt x="854710" y="1171067"/>
                </a:lnTo>
                <a:lnTo>
                  <a:pt x="341884" y="1171067"/>
                </a:lnTo>
                <a:lnTo>
                  <a:pt x="62484" y="1171067"/>
                </a:lnTo>
                <a:lnTo>
                  <a:pt x="48062" y="1169398"/>
                </a:lnTo>
                <a:lnTo>
                  <a:pt x="13509" y="1147418"/>
                </a:lnTo>
                <a:lnTo>
                  <a:pt x="0" y="952373"/>
                </a:lnTo>
                <a:lnTo>
                  <a:pt x="0" y="858647"/>
                </a:lnTo>
                <a:close/>
              </a:path>
            </a:pathLst>
          </a:custGeom>
          <a:ln w="1981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304278" y="4077938"/>
            <a:ext cx="101536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Sm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a</a:t>
            </a: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r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t</a:t>
            </a:r>
            <a:r>
              <a:rPr sz="1600" b="1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20" dirty="0">
                <a:solidFill>
                  <a:srgbClr val="FF0000"/>
                </a:solidFill>
                <a:latin typeface="Arial Narrow"/>
                <a:cs typeface="Arial Narrow"/>
              </a:rPr>
              <a:t>w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atch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007614" y="5509640"/>
            <a:ext cx="3020695" cy="1044575"/>
          </a:xfrm>
          <a:custGeom>
            <a:avLst/>
            <a:gdLst/>
            <a:ahLst/>
            <a:cxnLst/>
            <a:rect l="l" t="t" r="r" b="b"/>
            <a:pathLst>
              <a:path w="3020695" h="1044575">
                <a:moveTo>
                  <a:pt x="1970405" y="0"/>
                </a:moveTo>
                <a:lnTo>
                  <a:pt x="1761998" y="669417"/>
                </a:lnTo>
                <a:lnTo>
                  <a:pt x="48647" y="670951"/>
                </a:lnTo>
                <a:lnTo>
                  <a:pt x="35366" y="675585"/>
                </a:lnTo>
                <a:lnTo>
                  <a:pt x="6418" y="704273"/>
                </a:lnTo>
                <a:lnTo>
                  <a:pt x="0" y="731901"/>
                </a:lnTo>
                <a:lnTo>
                  <a:pt x="0" y="825627"/>
                </a:lnTo>
                <a:lnTo>
                  <a:pt x="1533" y="995661"/>
                </a:lnTo>
                <a:lnTo>
                  <a:pt x="23194" y="1030436"/>
                </a:lnTo>
                <a:lnTo>
                  <a:pt x="62484" y="1044321"/>
                </a:lnTo>
                <a:lnTo>
                  <a:pt x="2517140" y="1044321"/>
                </a:lnTo>
                <a:lnTo>
                  <a:pt x="2971920" y="1042786"/>
                </a:lnTo>
                <a:lnTo>
                  <a:pt x="3006695" y="1021110"/>
                </a:lnTo>
                <a:lnTo>
                  <a:pt x="3020568" y="981837"/>
                </a:lnTo>
                <a:lnTo>
                  <a:pt x="3020568" y="731901"/>
                </a:lnTo>
                <a:lnTo>
                  <a:pt x="3007058" y="693081"/>
                </a:lnTo>
                <a:lnTo>
                  <a:pt x="2972505" y="671087"/>
                </a:lnTo>
                <a:lnTo>
                  <a:pt x="2958084" y="669417"/>
                </a:lnTo>
                <a:lnTo>
                  <a:pt x="2517140" y="669417"/>
                </a:lnTo>
                <a:lnTo>
                  <a:pt x="1970405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07614" y="5509640"/>
            <a:ext cx="3020695" cy="1044575"/>
          </a:xfrm>
          <a:custGeom>
            <a:avLst/>
            <a:gdLst/>
            <a:ahLst/>
            <a:cxnLst/>
            <a:rect l="l" t="t" r="r" b="b"/>
            <a:pathLst>
              <a:path w="3020695" h="1044575">
                <a:moveTo>
                  <a:pt x="0" y="731901"/>
                </a:moveTo>
                <a:lnTo>
                  <a:pt x="13872" y="692627"/>
                </a:lnTo>
                <a:lnTo>
                  <a:pt x="48647" y="670951"/>
                </a:lnTo>
                <a:lnTo>
                  <a:pt x="1761998" y="669417"/>
                </a:lnTo>
                <a:lnTo>
                  <a:pt x="1970405" y="0"/>
                </a:lnTo>
                <a:lnTo>
                  <a:pt x="2517140" y="669417"/>
                </a:lnTo>
                <a:lnTo>
                  <a:pt x="2958084" y="669417"/>
                </a:lnTo>
                <a:lnTo>
                  <a:pt x="2972505" y="671087"/>
                </a:lnTo>
                <a:lnTo>
                  <a:pt x="3007058" y="693081"/>
                </a:lnTo>
                <a:lnTo>
                  <a:pt x="3020568" y="731901"/>
                </a:lnTo>
                <a:lnTo>
                  <a:pt x="3020568" y="825627"/>
                </a:lnTo>
                <a:lnTo>
                  <a:pt x="3020568" y="981837"/>
                </a:lnTo>
                <a:lnTo>
                  <a:pt x="3018899" y="996246"/>
                </a:lnTo>
                <a:lnTo>
                  <a:pt x="2996919" y="1030800"/>
                </a:lnTo>
                <a:lnTo>
                  <a:pt x="2517140" y="1044321"/>
                </a:lnTo>
                <a:lnTo>
                  <a:pt x="1761998" y="1044321"/>
                </a:lnTo>
                <a:lnTo>
                  <a:pt x="62484" y="1044321"/>
                </a:lnTo>
                <a:lnTo>
                  <a:pt x="48062" y="1042650"/>
                </a:lnTo>
                <a:lnTo>
                  <a:pt x="13509" y="1020656"/>
                </a:lnTo>
                <a:lnTo>
                  <a:pt x="0" y="825627"/>
                </a:lnTo>
                <a:lnTo>
                  <a:pt x="0" y="731901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308730" y="6265208"/>
            <a:ext cx="241744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Sm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a</a:t>
            </a: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r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t p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h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o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ne</a:t>
            </a:r>
            <a:r>
              <a:rPr sz="1600" b="1" spc="-25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(sma</a:t>
            </a: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r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t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 a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s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sistant)</a:t>
            </a:r>
            <a:endParaRPr sz="16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59251" y="1208935"/>
            <a:ext cx="2165985" cy="826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200" b="1" spc="-20" dirty="0">
                <a:solidFill>
                  <a:srgbClr val="585858"/>
                </a:solidFill>
                <a:latin typeface="Trebuchet MS"/>
                <a:cs typeface="Trebuchet MS"/>
              </a:rPr>
              <a:t>Wh</a:t>
            </a:r>
            <a:r>
              <a:rPr sz="2200" b="1" spc="-30" dirty="0">
                <a:solidFill>
                  <a:srgbClr val="585858"/>
                </a:solidFill>
                <a:latin typeface="Trebuchet MS"/>
                <a:cs typeface="Trebuchet MS"/>
              </a:rPr>
              <a:t>a</a:t>
            </a:r>
            <a:r>
              <a:rPr sz="2200" b="1" spc="-10" dirty="0">
                <a:solidFill>
                  <a:srgbClr val="585858"/>
                </a:solidFill>
                <a:latin typeface="Trebuchet MS"/>
                <a:cs typeface="Trebuchet MS"/>
              </a:rPr>
              <a:t>t</a:t>
            </a:r>
            <a:r>
              <a:rPr sz="2200" b="1" spc="2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2200" b="1" spc="-15" dirty="0">
                <a:solidFill>
                  <a:srgbClr val="585858"/>
                </a:solidFill>
                <a:latin typeface="Trebuchet MS"/>
                <a:cs typeface="Trebuchet MS"/>
              </a:rPr>
              <a:t>i</a:t>
            </a:r>
            <a:r>
              <a:rPr sz="2200" b="1" spc="-10" dirty="0">
                <a:solidFill>
                  <a:srgbClr val="585858"/>
                </a:solidFill>
                <a:latin typeface="Trebuchet MS"/>
                <a:cs typeface="Trebuchet MS"/>
              </a:rPr>
              <a:t>s</a:t>
            </a:r>
            <a:r>
              <a:rPr sz="2200" b="1" spc="1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2200" b="1" i="1" spc="-15" dirty="0">
                <a:solidFill>
                  <a:srgbClr val="585858"/>
                </a:solidFill>
                <a:latin typeface="Trebuchet MS"/>
                <a:cs typeface="Trebuchet MS"/>
              </a:rPr>
              <a:t>‘</a:t>
            </a:r>
            <a:r>
              <a:rPr sz="2200" b="1" spc="-15" dirty="0">
                <a:solidFill>
                  <a:srgbClr val="585858"/>
                </a:solidFill>
                <a:latin typeface="Trebuchet MS"/>
                <a:cs typeface="Trebuchet MS"/>
              </a:rPr>
              <a:t>Dat</a:t>
            </a:r>
            <a:r>
              <a:rPr sz="2200" b="1" spc="-20" dirty="0">
                <a:solidFill>
                  <a:srgbClr val="585858"/>
                </a:solidFill>
                <a:latin typeface="Trebuchet MS"/>
                <a:cs typeface="Trebuchet MS"/>
              </a:rPr>
              <a:t>a</a:t>
            </a:r>
            <a:r>
              <a:rPr sz="2200" b="1" i="1" spc="-10" dirty="0">
                <a:solidFill>
                  <a:srgbClr val="585858"/>
                </a:solidFill>
                <a:latin typeface="Trebuchet MS"/>
                <a:cs typeface="Trebuchet MS"/>
              </a:rPr>
              <a:t>’</a:t>
            </a:r>
            <a:r>
              <a:rPr sz="2200" b="1" i="1" spc="-4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2200" b="1" spc="-15" dirty="0">
                <a:solidFill>
                  <a:srgbClr val="585858"/>
                </a:solidFill>
                <a:latin typeface="Trebuchet MS"/>
                <a:cs typeface="Trebuchet MS"/>
              </a:rPr>
              <a:t>?!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1750">
              <a:latin typeface="Times New Roman"/>
              <a:cs typeface="Times New Roman"/>
            </a:endParaRPr>
          </a:p>
          <a:p>
            <a:pPr marL="1270" algn="ctr">
              <a:lnSpc>
                <a:spcPct val="100000"/>
              </a:lnSpc>
            </a:pPr>
            <a:r>
              <a:rPr sz="1700" spc="-10" dirty="0">
                <a:solidFill>
                  <a:srgbClr val="585858"/>
                </a:solidFill>
                <a:latin typeface="Trebuchet MS"/>
                <a:cs typeface="Trebuchet MS"/>
              </a:rPr>
              <a:t>5</a:t>
            </a:r>
            <a:r>
              <a:rPr sz="1700" spc="-5" dirty="0">
                <a:solidFill>
                  <a:srgbClr val="585858"/>
                </a:solidFill>
                <a:latin typeface="Trebuchet MS"/>
                <a:cs typeface="Trebuchet MS"/>
              </a:rPr>
              <a:t>mi</a:t>
            </a:r>
            <a:r>
              <a:rPr sz="1700" dirty="0">
                <a:solidFill>
                  <a:srgbClr val="585858"/>
                </a:solidFill>
                <a:latin typeface="Trebuchet MS"/>
                <a:cs typeface="Trebuchet MS"/>
              </a:rPr>
              <a:t>n</a:t>
            </a:r>
            <a:r>
              <a:rPr sz="1700" spc="-5" dirty="0">
                <a:solidFill>
                  <a:srgbClr val="585858"/>
                </a:solidFill>
                <a:latin typeface="Trebuchet MS"/>
                <a:cs typeface="Trebuchet MS"/>
              </a:rPr>
              <a:t> t</a:t>
            </a:r>
            <a:r>
              <a:rPr sz="1700" dirty="0">
                <a:solidFill>
                  <a:srgbClr val="585858"/>
                </a:solidFill>
                <a:latin typeface="Trebuchet MS"/>
                <a:cs typeface="Trebuchet MS"/>
              </a:rPr>
              <a:t>o a</a:t>
            </a:r>
            <a:r>
              <a:rPr sz="1700" spc="5" dirty="0">
                <a:solidFill>
                  <a:srgbClr val="585858"/>
                </a:solidFill>
                <a:latin typeface="Trebuchet MS"/>
                <a:cs typeface="Trebuchet MS"/>
              </a:rPr>
              <a:t>n</a:t>
            </a:r>
            <a:r>
              <a:rPr sz="1700" spc="-10" dirty="0">
                <a:solidFill>
                  <a:srgbClr val="585858"/>
                </a:solidFill>
                <a:latin typeface="Trebuchet MS"/>
                <a:cs typeface="Trebuchet MS"/>
              </a:rPr>
              <a:t>s</a:t>
            </a:r>
            <a:r>
              <a:rPr sz="1700" dirty="0">
                <a:solidFill>
                  <a:srgbClr val="585858"/>
                </a:solidFill>
                <a:latin typeface="Trebuchet MS"/>
                <a:cs typeface="Trebuchet MS"/>
              </a:rPr>
              <a:t>w</a:t>
            </a:r>
            <a:r>
              <a:rPr sz="1700" spc="-5" dirty="0">
                <a:solidFill>
                  <a:srgbClr val="585858"/>
                </a:solidFill>
                <a:latin typeface="Trebuchet MS"/>
                <a:cs typeface="Trebuchet MS"/>
              </a:rPr>
              <a:t>e</a:t>
            </a:r>
            <a:r>
              <a:rPr sz="1700" spc="-15" dirty="0">
                <a:solidFill>
                  <a:srgbClr val="585858"/>
                </a:solidFill>
                <a:latin typeface="Trebuchet MS"/>
                <a:cs typeface="Trebuchet MS"/>
              </a:rPr>
              <a:t>r</a:t>
            </a:r>
            <a:r>
              <a:rPr sz="1700" dirty="0">
                <a:solidFill>
                  <a:srgbClr val="585858"/>
                </a:solidFill>
                <a:latin typeface="Trebuchet MS"/>
                <a:cs typeface="Trebuchet MS"/>
              </a:rPr>
              <a:t>…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52515" y="1557527"/>
            <a:ext cx="647700" cy="647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00527" y="2534411"/>
            <a:ext cx="3764279" cy="37246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Data</a:t>
            </a:r>
            <a:r>
              <a:rPr sz="1800" b="1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Co</a:t>
            </a:r>
            <a:r>
              <a:rPr sz="1800" b="1" dirty="0">
                <a:latin typeface="Arial Narrow"/>
                <a:cs typeface="Arial Narrow"/>
              </a:rPr>
              <a:t>nc</a:t>
            </a:r>
            <a:r>
              <a:rPr sz="1800" b="1" spc="-10" dirty="0">
                <a:latin typeface="Arial Narrow"/>
                <a:cs typeface="Arial Narrow"/>
              </a:rPr>
              <a:t>ept</a:t>
            </a:r>
            <a:endParaRPr sz="18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323" y="991905"/>
            <a:ext cx="3020695" cy="332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115" indent="-272415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285750" algn="l"/>
              </a:tabLst>
            </a:pPr>
            <a:r>
              <a:rPr sz="2400" b="1" spc="-5" dirty="0">
                <a:latin typeface="Arial Narrow"/>
                <a:cs typeface="Arial Narrow"/>
              </a:rPr>
              <a:t>Interne</a:t>
            </a:r>
            <a:r>
              <a:rPr sz="2400" b="1" dirty="0">
                <a:latin typeface="Arial Narrow"/>
                <a:cs typeface="Arial Narrow"/>
              </a:rPr>
              <a:t>t</a:t>
            </a:r>
            <a:r>
              <a:rPr sz="2400" b="1" spc="-10" dirty="0">
                <a:latin typeface="Arial Narrow"/>
                <a:cs typeface="Arial Narrow"/>
              </a:rPr>
              <a:t> </a:t>
            </a:r>
            <a:r>
              <a:rPr sz="2400" b="1" dirty="0">
                <a:latin typeface="Arial Narrow"/>
                <a:cs typeface="Arial Narrow"/>
              </a:rPr>
              <a:t>of</a:t>
            </a:r>
            <a:r>
              <a:rPr sz="2400" b="1" spc="-10" dirty="0">
                <a:latin typeface="Arial Narrow"/>
                <a:cs typeface="Arial Narrow"/>
              </a:rPr>
              <a:t> </a:t>
            </a:r>
            <a:r>
              <a:rPr sz="2400" b="1" dirty="0">
                <a:latin typeface="Arial Narrow"/>
                <a:cs typeface="Arial Narrow"/>
              </a:rPr>
              <a:t>Thin</a:t>
            </a:r>
            <a:r>
              <a:rPr sz="2400" b="1" spc="-10" dirty="0">
                <a:latin typeface="Arial Narrow"/>
                <a:cs typeface="Arial Narrow"/>
              </a:rPr>
              <a:t>g</a:t>
            </a:r>
            <a:r>
              <a:rPr sz="2400" b="1" dirty="0">
                <a:latin typeface="Arial Narrow"/>
                <a:cs typeface="Arial Narrow"/>
              </a:rPr>
              <a:t>s (IoT)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79976" y="4695442"/>
            <a:ext cx="2078736" cy="2118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45735" y="1991867"/>
            <a:ext cx="4267200" cy="27431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63034" y="1853945"/>
            <a:ext cx="2052955" cy="837565"/>
          </a:xfrm>
          <a:custGeom>
            <a:avLst/>
            <a:gdLst/>
            <a:ahLst/>
            <a:cxnLst/>
            <a:rect l="l" t="t" r="r" b="b"/>
            <a:pathLst>
              <a:path w="2052954" h="837564">
                <a:moveTo>
                  <a:pt x="1990343" y="0"/>
                </a:moveTo>
                <a:lnTo>
                  <a:pt x="342138" y="0"/>
                </a:lnTo>
                <a:lnTo>
                  <a:pt x="48647" y="1533"/>
                </a:lnTo>
                <a:lnTo>
                  <a:pt x="13872" y="23194"/>
                </a:lnTo>
                <a:lnTo>
                  <a:pt x="0" y="62483"/>
                </a:lnTo>
                <a:lnTo>
                  <a:pt x="0" y="312419"/>
                </a:lnTo>
                <a:lnTo>
                  <a:pt x="13509" y="351255"/>
                </a:lnTo>
                <a:lnTo>
                  <a:pt x="48062" y="373235"/>
                </a:lnTo>
                <a:lnTo>
                  <a:pt x="62483" y="374903"/>
                </a:lnTo>
                <a:lnTo>
                  <a:pt x="342138" y="374903"/>
                </a:lnTo>
                <a:lnTo>
                  <a:pt x="722121" y="837183"/>
                </a:lnTo>
                <a:lnTo>
                  <a:pt x="855344" y="374903"/>
                </a:lnTo>
                <a:lnTo>
                  <a:pt x="2004180" y="373370"/>
                </a:lnTo>
                <a:lnTo>
                  <a:pt x="2017461" y="368742"/>
                </a:lnTo>
                <a:lnTo>
                  <a:pt x="2046409" y="340064"/>
                </a:lnTo>
                <a:lnTo>
                  <a:pt x="2052827" y="312419"/>
                </a:lnTo>
                <a:lnTo>
                  <a:pt x="2052827" y="218693"/>
                </a:lnTo>
                <a:lnTo>
                  <a:pt x="2051294" y="48647"/>
                </a:lnTo>
                <a:lnTo>
                  <a:pt x="2029633" y="13872"/>
                </a:lnTo>
                <a:lnTo>
                  <a:pt x="2004765" y="1668"/>
                </a:lnTo>
                <a:lnTo>
                  <a:pt x="1990343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63034" y="1853945"/>
            <a:ext cx="2052955" cy="837565"/>
          </a:xfrm>
          <a:custGeom>
            <a:avLst/>
            <a:gdLst/>
            <a:ahLst/>
            <a:cxnLst/>
            <a:rect l="l" t="t" r="r" b="b"/>
            <a:pathLst>
              <a:path w="2052954" h="837564">
                <a:moveTo>
                  <a:pt x="0" y="62483"/>
                </a:moveTo>
                <a:lnTo>
                  <a:pt x="13872" y="23194"/>
                </a:lnTo>
                <a:lnTo>
                  <a:pt x="48647" y="1533"/>
                </a:lnTo>
                <a:lnTo>
                  <a:pt x="342138" y="0"/>
                </a:lnTo>
                <a:lnTo>
                  <a:pt x="855344" y="0"/>
                </a:lnTo>
                <a:lnTo>
                  <a:pt x="1990343" y="0"/>
                </a:lnTo>
                <a:lnTo>
                  <a:pt x="2004765" y="1668"/>
                </a:lnTo>
                <a:lnTo>
                  <a:pt x="2039318" y="23648"/>
                </a:lnTo>
                <a:lnTo>
                  <a:pt x="2052827" y="218693"/>
                </a:lnTo>
                <a:lnTo>
                  <a:pt x="2052827" y="312419"/>
                </a:lnTo>
                <a:lnTo>
                  <a:pt x="2051159" y="326841"/>
                </a:lnTo>
                <a:lnTo>
                  <a:pt x="2046409" y="340064"/>
                </a:lnTo>
                <a:lnTo>
                  <a:pt x="2017461" y="368742"/>
                </a:lnTo>
                <a:lnTo>
                  <a:pt x="855344" y="374903"/>
                </a:lnTo>
                <a:lnTo>
                  <a:pt x="722121" y="837183"/>
                </a:lnTo>
                <a:lnTo>
                  <a:pt x="342138" y="374903"/>
                </a:lnTo>
                <a:lnTo>
                  <a:pt x="62483" y="374903"/>
                </a:lnTo>
                <a:lnTo>
                  <a:pt x="48062" y="373235"/>
                </a:lnTo>
                <a:lnTo>
                  <a:pt x="13509" y="351255"/>
                </a:lnTo>
                <a:lnTo>
                  <a:pt x="0" y="312419"/>
                </a:lnTo>
                <a:lnTo>
                  <a:pt x="0" y="218693"/>
                </a:lnTo>
                <a:lnTo>
                  <a:pt x="0" y="62483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939029" y="1939766"/>
            <a:ext cx="109855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Sm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a</a:t>
            </a: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r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t d</a:t>
            </a: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r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o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n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es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16863" y="2228088"/>
            <a:ext cx="2887980" cy="25374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15434" y="4149090"/>
            <a:ext cx="2051685" cy="837565"/>
          </a:xfrm>
          <a:custGeom>
            <a:avLst/>
            <a:gdLst/>
            <a:ahLst/>
            <a:cxnLst/>
            <a:rect l="l" t="t" r="r" b="b"/>
            <a:pathLst>
              <a:path w="2051684" h="837564">
                <a:moveTo>
                  <a:pt x="1988819" y="0"/>
                </a:moveTo>
                <a:lnTo>
                  <a:pt x="341883" y="0"/>
                </a:lnTo>
                <a:lnTo>
                  <a:pt x="48647" y="1533"/>
                </a:lnTo>
                <a:lnTo>
                  <a:pt x="13872" y="23194"/>
                </a:lnTo>
                <a:lnTo>
                  <a:pt x="0" y="62484"/>
                </a:lnTo>
                <a:lnTo>
                  <a:pt x="0" y="312420"/>
                </a:lnTo>
                <a:lnTo>
                  <a:pt x="13509" y="351255"/>
                </a:lnTo>
                <a:lnTo>
                  <a:pt x="48062" y="373235"/>
                </a:lnTo>
                <a:lnTo>
                  <a:pt x="62483" y="374904"/>
                </a:lnTo>
                <a:lnTo>
                  <a:pt x="341883" y="374904"/>
                </a:lnTo>
                <a:lnTo>
                  <a:pt x="721613" y="837184"/>
                </a:lnTo>
                <a:lnTo>
                  <a:pt x="854710" y="374904"/>
                </a:lnTo>
                <a:lnTo>
                  <a:pt x="2002656" y="373370"/>
                </a:lnTo>
                <a:lnTo>
                  <a:pt x="2015937" y="368742"/>
                </a:lnTo>
                <a:lnTo>
                  <a:pt x="2044885" y="340064"/>
                </a:lnTo>
                <a:lnTo>
                  <a:pt x="2051304" y="312420"/>
                </a:lnTo>
                <a:lnTo>
                  <a:pt x="2051304" y="218694"/>
                </a:lnTo>
                <a:lnTo>
                  <a:pt x="2049770" y="48647"/>
                </a:lnTo>
                <a:lnTo>
                  <a:pt x="2028109" y="13872"/>
                </a:lnTo>
                <a:lnTo>
                  <a:pt x="2003241" y="1668"/>
                </a:lnTo>
                <a:lnTo>
                  <a:pt x="198881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15434" y="4149090"/>
            <a:ext cx="2051685" cy="837565"/>
          </a:xfrm>
          <a:custGeom>
            <a:avLst/>
            <a:gdLst/>
            <a:ahLst/>
            <a:cxnLst/>
            <a:rect l="l" t="t" r="r" b="b"/>
            <a:pathLst>
              <a:path w="2051684" h="837564">
                <a:moveTo>
                  <a:pt x="0" y="62484"/>
                </a:moveTo>
                <a:lnTo>
                  <a:pt x="13872" y="23194"/>
                </a:lnTo>
                <a:lnTo>
                  <a:pt x="48647" y="1533"/>
                </a:lnTo>
                <a:lnTo>
                  <a:pt x="341883" y="0"/>
                </a:lnTo>
                <a:lnTo>
                  <a:pt x="854710" y="0"/>
                </a:lnTo>
                <a:lnTo>
                  <a:pt x="1988819" y="0"/>
                </a:lnTo>
                <a:lnTo>
                  <a:pt x="2003241" y="1668"/>
                </a:lnTo>
                <a:lnTo>
                  <a:pt x="2037794" y="23648"/>
                </a:lnTo>
                <a:lnTo>
                  <a:pt x="2051304" y="218694"/>
                </a:lnTo>
                <a:lnTo>
                  <a:pt x="2051304" y="312420"/>
                </a:lnTo>
                <a:lnTo>
                  <a:pt x="2049635" y="326841"/>
                </a:lnTo>
                <a:lnTo>
                  <a:pt x="2044885" y="340064"/>
                </a:lnTo>
                <a:lnTo>
                  <a:pt x="2015937" y="368742"/>
                </a:lnTo>
                <a:lnTo>
                  <a:pt x="854710" y="374904"/>
                </a:lnTo>
                <a:lnTo>
                  <a:pt x="721613" y="837184"/>
                </a:lnTo>
                <a:lnTo>
                  <a:pt x="341883" y="374904"/>
                </a:lnTo>
                <a:lnTo>
                  <a:pt x="62483" y="374904"/>
                </a:lnTo>
                <a:lnTo>
                  <a:pt x="48062" y="373235"/>
                </a:lnTo>
                <a:lnTo>
                  <a:pt x="13509" y="351255"/>
                </a:lnTo>
                <a:lnTo>
                  <a:pt x="0" y="312420"/>
                </a:lnTo>
                <a:lnTo>
                  <a:pt x="0" y="218694"/>
                </a:lnTo>
                <a:lnTo>
                  <a:pt x="0" y="62484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060060" y="4235291"/>
            <a:ext cx="116205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Sm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a</a:t>
            </a: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r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t p</a:t>
            </a: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r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inters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65809" y="1853945"/>
            <a:ext cx="2051685" cy="837565"/>
          </a:xfrm>
          <a:custGeom>
            <a:avLst/>
            <a:gdLst/>
            <a:ahLst/>
            <a:cxnLst/>
            <a:rect l="l" t="t" r="r" b="b"/>
            <a:pathLst>
              <a:path w="2051685" h="837564">
                <a:moveTo>
                  <a:pt x="1988820" y="0"/>
                </a:moveTo>
                <a:lnTo>
                  <a:pt x="341884" y="0"/>
                </a:lnTo>
                <a:lnTo>
                  <a:pt x="48659" y="1533"/>
                </a:lnTo>
                <a:lnTo>
                  <a:pt x="13884" y="23194"/>
                </a:lnTo>
                <a:lnTo>
                  <a:pt x="0" y="62483"/>
                </a:lnTo>
                <a:lnTo>
                  <a:pt x="0" y="312419"/>
                </a:lnTo>
                <a:lnTo>
                  <a:pt x="13520" y="351255"/>
                </a:lnTo>
                <a:lnTo>
                  <a:pt x="48074" y="373235"/>
                </a:lnTo>
                <a:lnTo>
                  <a:pt x="62484" y="374903"/>
                </a:lnTo>
                <a:lnTo>
                  <a:pt x="341884" y="374903"/>
                </a:lnTo>
                <a:lnTo>
                  <a:pt x="721614" y="837183"/>
                </a:lnTo>
                <a:lnTo>
                  <a:pt x="854710" y="374903"/>
                </a:lnTo>
                <a:lnTo>
                  <a:pt x="2002656" y="373370"/>
                </a:lnTo>
                <a:lnTo>
                  <a:pt x="2015937" y="368742"/>
                </a:lnTo>
                <a:lnTo>
                  <a:pt x="2044885" y="340064"/>
                </a:lnTo>
                <a:lnTo>
                  <a:pt x="2051303" y="312419"/>
                </a:lnTo>
                <a:lnTo>
                  <a:pt x="2051303" y="218693"/>
                </a:lnTo>
                <a:lnTo>
                  <a:pt x="2049770" y="48647"/>
                </a:lnTo>
                <a:lnTo>
                  <a:pt x="2028109" y="13872"/>
                </a:lnTo>
                <a:lnTo>
                  <a:pt x="2003241" y="1668"/>
                </a:lnTo>
                <a:lnTo>
                  <a:pt x="198882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65809" y="1853945"/>
            <a:ext cx="2051685" cy="837565"/>
          </a:xfrm>
          <a:custGeom>
            <a:avLst/>
            <a:gdLst/>
            <a:ahLst/>
            <a:cxnLst/>
            <a:rect l="l" t="t" r="r" b="b"/>
            <a:pathLst>
              <a:path w="2051685" h="837564">
                <a:moveTo>
                  <a:pt x="0" y="62483"/>
                </a:moveTo>
                <a:lnTo>
                  <a:pt x="13884" y="23194"/>
                </a:lnTo>
                <a:lnTo>
                  <a:pt x="48659" y="1533"/>
                </a:lnTo>
                <a:lnTo>
                  <a:pt x="341884" y="0"/>
                </a:lnTo>
                <a:lnTo>
                  <a:pt x="854710" y="0"/>
                </a:lnTo>
                <a:lnTo>
                  <a:pt x="1988820" y="0"/>
                </a:lnTo>
                <a:lnTo>
                  <a:pt x="2003241" y="1668"/>
                </a:lnTo>
                <a:lnTo>
                  <a:pt x="2037794" y="23648"/>
                </a:lnTo>
                <a:lnTo>
                  <a:pt x="2051303" y="218693"/>
                </a:lnTo>
                <a:lnTo>
                  <a:pt x="2051303" y="312419"/>
                </a:lnTo>
                <a:lnTo>
                  <a:pt x="2049635" y="326841"/>
                </a:lnTo>
                <a:lnTo>
                  <a:pt x="2044885" y="340064"/>
                </a:lnTo>
                <a:lnTo>
                  <a:pt x="2015937" y="368742"/>
                </a:lnTo>
                <a:lnTo>
                  <a:pt x="854710" y="374903"/>
                </a:lnTo>
                <a:lnTo>
                  <a:pt x="721614" y="837183"/>
                </a:lnTo>
                <a:lnTo>
                  <a:pt x="341884" y="374903"/>
                </a:lnTo>
                <a:lnTo>
                  <a:pt x="62484" y="374903"/>
                </a:lnTo>
                <a:lnTo>
                  <a:pt x="48074" y="373235"/>
                </a:lnTo>
                <a:lnTo>
                  <a:pt x="13520" y="351255"/>
                </a:lnTo>
                <a:lnTo>
                  <a:pt x="0" y="312419"/>
                </a:lnTo>
                <a:lnTo>
                  <a:pt x="0" y="218693"/>
                </a:lnTo>
                <a:lnTo>
                  <a:pt x="0" y="62483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347342" y="1939766"/>
            <a:ext cx="88582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Sm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a</a:t>
            </a: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r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t c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ars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dirty="0">
                <a:latin typeface="Arial Narrow"/>
                <a:cs typeface="Arial Narrow"/>
              </a:rPr>
              <a:t>ata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Life </a:t>
            </a:r>
            <a:r>
              <a:rPr sz="1800" b="1" spc="-10" dirty="0">
                <a:latin typeface="Arial Narrow"/>
                <a:cs typeface="Arial Narrow"/>
              </a:rPr>
              <a:t>Cyc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Data</a:t>
            </a:r>
            <a:r>
              <a:rPr sz="1800" b="1" spc="-60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Acq</a:t>
            </a:r>
            <a:r>
              <a:rPr sz="1800" b="1" spc="-20" dirty="0">
                <a:latin typeface="Arial Narrow"/>
                <a:cs typeface="Arial Narrow"/>
              </a:rPr>
              <a:t>u</a:t>
            </a:r>
            <a:r>
              <a:rPr sz="1800" b="1" dirty="0">
                <a:latin typeface="Arial Narrow"/>
                <a:cs typeface="Arial Narrow"/>
              </a:rPr>
              <a:t>i</a:t>
            </a:r>
            <a:r>
              <a:rPr sz="1800" b="1" spc="-10" dirty="0">
                <a:latin typeface="Arial Narrow"/>
                <a:cs typeface="Arial Narrow"/>
              </a:rPr>
              <a:t>s</a:t>
            </a:r>
            <a:r>
              <a:rPr sz="1800" b="1" spc="-5" dirty="0">
                <a:latin typeface="Arial Narrow"/>
                <a:cs typeface="Arial Narrow"/>
              </a:rPr>
              <a:t>iti</a:t>
            </a:r>
            <a:r>
              <a:rPr sz="1800" b="1" spc="-20" dirty="0">
                <a:latin typeface="Arial Narrow"/>
                <a:cs typeface="Arial Narrow"/>
              </a:rPr>
              <a:t>o</a:t>
            </a:r>
            <a:r>
              <a:rPr sz="1800" b="1" spc="-10" dirty="0">
                <a:latin typeface="Arial Narrow"/>
                <a:cs typeface="Arial Narrow"/>
              </a:rPr>
              <a:t>n</a:t>
            </a:r>
            <a:r>
              <a:rPr sz="1800" b="1" spc="30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Int</a:t>
            </a:r>
            <a:r>
              <a:rPr sz="1800" b="1" spc="-10" dirty="0">
                <a:latin typeface="Arial Narrow"/>
                <a:cs typeface="Arial Narrow"/>
              </a:rPr>
              <a:t>ernet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of</a:t>
            </a:r>
            <a:r>
              <a:rPr sz="1800" b="1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Thi</a:t>
            </a:r>
            <a:r>
              <a:rPr sz="1800" b="1" spc="-20" dirty="0">
                <a:latin typeface="Arial Narrow"/>
                <a:cs typeface="Arial Narrow"/>
              </a:rPr>
              <a:t>n</a:t>
            </a:r>
            <a:r>
              <a:rPr sz="1800" b="1" dirty="0">
                <a:latin typeface="Arial Narrow"/>
                <a:cs typeface="Arial Narrow"/>
              </a:rPr>
              <a:t>gs</a:t>
            </a:r>
            <a:r>
              <a:rPr sz="1800" b="1" spc="10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(Io</a:t>
            </a:r>
            <a:r>
              <a:rPr sz="1800" b="1" spc="-20" dirty="0">
                <a:latin typeface="Arial Narrow"/>
                <a:cs typeface="Arial Narrow"/>
              </a:rPr>
              <a:t>T</a:t>
            </a:r>
            <a:r>
              <a:rPr sz="1800" b="1" spc="-5" dirty="0">
                <a:latin typeface="Arial Narrow"/>
                <a:cs typeface="Arial Narrow"/>
              </a:rPr>
              <a:t>)</a:t>
            </a:r>
            <a:endParaRPr sz="18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4276" y="2997707"/>
            <a:ext cx="1633727" cy="15971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00400" y="2590800"/>
            <a:ext cx="2097024" cy="13822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76671" y="2133600"/>
            <a:ext cx="3745991" cy="24612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39161" y="3124961"/>
            <a:ext cx="533400" cy="609600"/>
          </a:xfrm>
          <a:custGeom>
            <a:avLst/>
            <a:gdLst/>
            <a:ahLst/>
            <a:cxnLst/>
            <a:rect l="l" t="t" r="r" b="b"/>
            <a:pathLst>
              <a:path w="533400" h="609600">
                <a:moveTo>
                  <a:pt x="0" y="152400"/>
                </a:moveTo>
                <a:lnTo>
                  <a:pt x="266700" y="152400"/>
                </a:lnTo>
                <a:lnTo>
                  <a:pt x="266700" y="0"/>
                </a:lnTo>
                <a:lnTo>
                  <a:pt x="533400" y="304800"/>
                </a:lnTo>
                <a:lnTo>
                  <a:pt x="266700" y="609600"/>
                </a:lnTo>
                <a:lnTo>
                  <a:pt x="266700" y="457200"/>
                </a:lnTo>
                <a:lnTo>
                  <a:pt x="0" y="457200"/>
                </a:lnTo>
                <a:lnTo>
                  <a:pt x="0" y="15240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88102" y="3124961"/>
            <a:ext cx="533400" cy="609600"/>
          </a:xfrm>
          <a:custGeom>
            <a:avLst/>
            <a:gdLst/>
            <a:ahLst/>
            <a:cxnLst/>
            <a:rect l="l" t="t" r="r" b="b"/>
            <a:pathLst>
              <a:path w="533400" h="609600">
                <a:moveTo>
                  <a:pt x="0" y="152400"/>
                </a:moveTo>
                <a:lnTo>
                  <a:pt x="266700" y="152400"/>
                </a:lnTo>
                <a:lnTo>
                  <a:pt x="266700" y="0"/>
                </a:lnTo>
                <a:lnTo>
                  <a:pt x="533400" y="304800"/>
                </a:lnTo>
                <a:lnTo>
                  <a:pt x="266700" y="609600"/>
                </a:lnTo>
                <a:lnTo>
                  <a:pt x="266700" y="457200"/>
                </a:lnTo>
                <a:lnTo>
                  <a:pt x="0" y="457200"/>
                </a:lnTo>
                <a:lnTo>
                  <a:pt x="0" y="15240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8609" y="4219321"/>
            <a:ext cx="6093460" cy="1185545"/>
          </a:xfrm>
          <a:custGeom>
            <a:avLst/>
            <a:gdLst/>
            <a:ahLst/>
            <a:cxnLst/>
            <a:rect l="l" t="t" r="r" b="b"/>
            <a:pathLst>
              <a:path w="6093460" h="1185545">
                <a:moveTo>
                  <a:pt x="1258951" y="0"/>
                </a:moveTo>
                <a:lnTo>
                  <a:pt x="1015492" y="810640"/>
                </a:lnTo>
                <a:lnTo>
                  <a:pt x="48659" y="812174"/>
                </a:lnTo>
                <a:lnTo>
                  <a:pt x="35383" y="816802"/>
                </a:lnTo>
                <a:lnTo>
                  <a:pt x="6425" y="845480"/>
                </a:lnTo>
                <a:lnTo>
                  <a:pt x="0" y="873124"/>
                </a:lnTo>
                <a:lnTo>
                  <a:pt x="0" y="966851"/>
                </a:lnTo>
                <a:lnTo>
                  <a:pt x="1534" y="1136897"/>
                </a:lnTo>
                <a:lnTo>
                  <a:pt x="23210" y="1171672"/>
                </a:lnTo>
                <a:lnTo>
                  <a:pt x="62483" y="1185544"/>
                </a:lnTo>
                <a:lnTo>
                  <a:pt x="2538729" y="1185544"/>
                </a:lnTo>
                <a:lnTo>
                  <a:pt x="6044304" y="1184011"/>
                </a:lnTo>
                <a:lnTo>
                  <a:pt x="6079079" y="1162350"/>
                </a:lnTo>
                <a:lnTo>
                  <a:pt x="6092952" y="1123060"/>
                </a:lnTo>
                <a:lnTo>
                  <a:pt x="6092952" y="873124"/>
                </a:lnTo>
                <a:lnTo>
                  <a:pt x="6079442" y="834289"/>
                </a:lnTo>
                <a:lnTo>
                  <a:pt x="6044889" y="812309"/>
                </a:lnTo>
                <a:lnTo>
                  <a:pt x="6030468" y="810640"/>
                </a:lnTo>
                <a:lnTo>
                  <a:pt x="2538729" y="810640"/>
                </a:lnTo>
                <a:lnTo>
                  <a:pt x="1258951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8609" y="4219321"/>
            <a:ext cx="6093460" cy="1185545"/>
          </a:xfrm>
          <a:custGeom>
            <a:avLst/>
            <a:gdLst/>
            <a:ahLst/>
            <a:cxnLst/>
            <a:rect l="l" t="t" r="r" b="b"/>
            <a:pathLst>
              <a:path w="6093460" h="1185545">
                <a:moveTo>
                  <a:pt x="0" y="873124"/>
                </a:moveTo>
                <a:lnTo>
                  <a:pt x="13884" y="833835"/>
                </a:lnTo>
                <a:lnTo>
                  <a:pt x="48659" y="812174"/>
                </a:lnTo>
                <a:lnTo>
                  <a:pt x="1015492" y="810640"/>
                </a:lnTo>
                <a:lnTo>
                  <a:pt x="1258951" y="0"/>
                </a:lnTo>
                <a:lnTo>
                  <a:pt x="2538729" y="810640"/>
                </a:lnTo>
                <a:lnTo>
                  <a:pt x="6030468" y="810640"/>
                </a:lnTo>
                <a:lnTo>
                  <a:pt x="6044889" y="812309"/>
                </a:lnTo>
                <a:lnTo>
                  <a:pt x="6079442" y="834289"/>
                </a:lnTo>
                <a:lnTo>
                  <a:pt x="6092952" y="873124"/>
                </a:lnTo>
                <a:lnTo>
                  <a:pt x="6092952" y="966851"/>
                </a:lnTo>
                <a:lnTo>
                  <a:pt x="6092952" y="1123060"/>
                </a:lnTo>
                <a:lnTo>
                  <a:pt x="6091283" y="1137482"/>
                </a:lnTo>
                <a:lnTo>
                  <a:pt x="6069303" y="1172035"/>
                </a:lnTo>
                <a:lnTo>
                  <a:pt x="2538729" y="1185544"/>
                </a:lnTo>
                <a:lnTo>
                  <a:pt x="1015492" y="1185544"/>
                </a:lnTo>
                <a:lnTo>
                  <a:pt x="62483" y="1185544"/>
                </a:lnTo>
                <a:lnTo>
                  <a:pt x="48074" y="1183876"/>
                </a:lnTo>
                <a:lnTo>
                  <a:pt x="13520" y="1161896"/>
                </a:lnTo>
                <a:lnTo>
                  <a:pt x="0" y="966851"/>
                </a:lnTo>
                <a:lnTo>
                  <a:pt x="0" y="873124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54074" y="5116163"/>
            <a:ext cx="439991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L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o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gistics</a:t>
            </a:r>
            <a:r>
              <a:rPr sz="1600" b="1" spc="-20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:</a:t>
            </a:r>
            <a:r>
              <a:rPr sz="1600" b="1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80" dirty="0">
                <a:solidFill>
                  <a:srgbClr val="FF0000"/>
                </a:solidFill>
                <a:latin typeface="Arial Narrow"/>
                <a:cs typeface="Arial Narrow"/>
              </a:rPr>
              <a:t>T</a:t>
            </a: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r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a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c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kin</a:t>
            </a:r>
            <a:r>
              <a:rPr sz="1600" b="1" dirty="0">
                <a:solidFill>
                  <a:srgbClr val="FF0000"/>
                </a:solidFill>
                <a:latin typeface="Arial Narrow"/>
                <a:cs typeface="Arial Narrow"/>
              </a:rPr>
              <a:t>g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,</a:t>
            </a:r>
            <a:r>
              <a:rPr sz="1600" b="1" spc="-25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sm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a</a:t>
            </a: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r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t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 ma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n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ufactu</a:t>
            </a: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r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in</a:t>
            </a:r>
            <a:r>
              <a:rPr sz="1600" b="1" dirty="0">
                <a:solidFill>
                  <a:srgbClr val="FF0000"/>
                </a:solidFill>
                <a:latin typeface="Arial Narrow"/>
                <a:cs typeface="Arial Narrow"/>
              </a:rPr>
              <a:t>g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,</a:t>
            </a:r>
            <a:r>
              <a:rPr sz="1600" b="1" spc="-35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o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pt</a:t>
            </a: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i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mizat</a:t>
            </a: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i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on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153661" y="2106929"/>
            <a:ext cx="1473835" cy="1212215"/>
          </a:xfrm>
          <a:custGeom>
            <a:avLst/>
            <a:gdLst/>
            <a:ahLst/>
            <a:cxnLst/>
            <a:rect l="l" t="t" r="r" b="b"/>
            <a:pathLst>
              <a:path w="1473835" h="1212214">
                <a:moveTo>
                  <a:pt x="1411477" y="0"/>
                </a:moveTo>
                <a:lnTo>
                  <a:pt x="245617" y="0"/>
                </a:lnTo>
                <a:lnTo>
                  <a:pt x="48786" y="1450"/>
                </a:lnTo>
                <a:lnTo>
                  <a:pt x="13917" y="22964"/>
                </a:lnTo>
                <a:lnTo>
                  <a:pt x="0" y="62230"/>
                </a:lnTo>
                <a:lnTo>
                  <a:pt x="0" y="311150"/>
                </a:lnTo>
                <a:lnTo>
                  <a:pt x="13310" y="349657"/>
                </a:lnTo>
                <a:lnTo>
                  <a:pt x="47806" y="371706"/>
                </a:lnTo>
                <a:lnTo>
                  <a:pt x="62229" y="373380"/>
                </a:lnTo>
                <a:lnTo>
                  <a:pt x="245617" y="373380"/>
                </a:lnTo>
                <a:lnTo>
                  <a:pt x="726439" y="1211961"/>
                </a:lnTo>
                <a:lnTo>
                  <a:pt x="614045" y="373380"/>
                </a:lnTo>
                <a:lnTo>
                  <a:pt x="1424921" y="371929"/>
                </a:lnTo>
                <a:lnTo>
                  <a:pt x="1438235" y="367367"/>
                </a:lnTo>
                <a:lnTo>
                  <a:pt x="1467267" y="338789"/>
                </a:lnTo>
                <a:lnTo>
                  <a:pt x="1473708" y="311150"/>
                </a:lnTo>
                <a:lnTo>
                  <a:pt x="1473708" y="217805"/>
                </a:lnTo>
                <a:lnTo>
                  <a:pt x="1472257" y="48786"/>
                </a:lnTo>
                <a:lnTo>
                  <a:pt x="1450743" y="13917"/>
                </a:lnTo>
                <a:lnTo>
                  <a:pt x="1425901" y="1673"/>
                </a:lnTo>
                <a:lnTo>
                  <a:pt x="1411477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53661" y="2106929"/>
            <a:ext cx="1473835" cy="1212215"/>
          </a:xfrm>
          <a:custGeom>
            <a:avLst/>
            <a:gdLst/>
            <a:ahLst/>
            <a:cxnLst/>
            <a:rect l="l" t="t" r="r" b="b"/>
            <a:pathLst>
              <a:path w="1473835" h="1212214">
                <a:moveTo>
                  <a:pt x="0" y="62230"/>
                </a:moveTo>
                <a:lnTo>
                  <a:pt x="13917" y="22964"/>
                </a:lnTo>
                <a:lnTo>
                  <a:pt x="48786" y="1450"/>
                </a:lnTo>
                <a:lnTo>
                  <a:pt x="245617" y="0"/>
                </a:lnTo>
                <a:lnTo>
                  <a:pt x="614045" y="0"/>
                </a:lnTo>
                <a:lnTo>
                  <a:pt x="1411477" y="0"/>
                </a:lnTo>
                <a:lnTo>
                  <a:pt x="1425901" y="1673"/>
                </a:lnTo>
                <a:lnTo>
                  <a:pt x="1460397" y="23722"/>
                </a:lnTo>
                <a:lnTo>
                  <a:pt x="1473708" y="217805"/>
                </a:lnTo>
                <a:lnTo>
                  <a:pt x="1473708" y="311150"/>
                </a:lnTo>
                <a:lnTo>
                  <a:pt x="1472034" y="325573"/>
                </a:lnTo>
                <a:lnTo>
                  <a:pt x="1467267" y="338789"/>
                </a:lnTo>
                <a:lnTo>
                  <a:pt x="1438235" y="367367"/>
                </a:lnTo>
                <a:lnTo>
                  <a:pt x="614045" y="373380"/>
                </a:lnTo>
                <a:lnTo>
                  <a:pt x="726439" y="1211961"/>
                </a:lnTo>
                <a:lnTo>
                  <a:pt x="245617" y="373380"/>
                </a:lnTo>
                <a:lnTo>
                  <a:pt x="62229" y="373380"/>
                </a:lnTo>
                <a:lnTo>
                  <a:pt x="47806" y="371706"/>
                </a:lnTo>
                <a:lnTo>
                  <a:pt x="13310" y="349657"/>
                </a:lnTo>
                <a:lnTo>
                  <a:pt x="0" y="311150"/>
                </a:lnTo>
                <a:lnTo>
                  <a:pt x="0" y="217805"/>
                </a:lnTo>
                <a:lnTo>
                  <a:pt x="0" y="62230"/>
                </a:lnTo>
                <a:close/>
              </a:path>
            </a:pathLst>
          </a:custGeom>
          <a:ln w="1981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303903" y="2191861"/>
            <a:ext cx="117284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Sm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a</a:t>
            </a: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r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t P</a:t>
            </a: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r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o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d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u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ct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6323" y="1025300"/>
            <a:ext cx="3020060" cy="332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115" indent="-272415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285750" algn="l"/>
              </a:tabLst>
            </a:pPr>
            <a:r>
              <a:rPr sz="2400" b="1" spc="-10" dirty="0">
                <a:latin typeface="Arial Narrow"/>
                <a:cs typeface="Arial Narrow"/>
              </a:rPr>
              <a:t>In</a:t>
            </a:r>
            <a:r>
              <a:rPr sz="2400" b="1" spc="-5" dirty="0">
                <a:latin typeface="Arial Narrow"/>
                <a:cs typeface="Arial Narrow"/>
              </a:rPr>
              <a:t>t</a:t>
            </a:r>
            <a:r>
              <a:rPr sz="2400" b="1" spc="-20" dirty="0">
                <a:latin typeface="Arial Narrow"/>
                <a:cs typeface="Arial Narrow"/>
              </a:rPr>
              <a:t>erne</a:t>
            </a:r>
            <a:r>
              <a:rPr sz="2400" b="1" spc="-10" dirty="0">
                <a:latin typeface="Arial Narrow"/>
                <a:cs typeface="Arial Narrow"/>
              </a:rPr>
              <a:t>t of</a:t>
            </a:r>
            <a:r>
              <a:rPr sz="2400" b="1" spc="-5" dirty="0">
                <a:latin typeface="Arial Narrow"/>
                <a:cs typeface="Arial Narrow"/>
              </a:rPr>
              <a:t> </a:t>
            </a:r>
            <a:r>
              <a:rPr sz="2400" b="1" spc="-15" dirty="0">
                <a:latin typeface="Arial Narrow"/>
                <a:cs typeface="Arial Narrow"/>
              </a:rPr>
              <a:t>Things</a:t>
            </a:r>
            <a:r>
              <a:rPr sz="2400" b="1" spc="-5" dirty="0">
                <a:latin typeface="Arial Narrow"/>
                <a:cs typeface="Arial Narrow"/>
              </a:rPr>
              <a:t> </a:t>
            </a:r>
            <a:r>
              <a:rPr sz="2400" b="1" spc="-10" dirty="0">
                <a:latin typeface="Arial Narrow"/>
                <a:cs typeface="Arial Narrow"/>
              </a:rPr>
              <a:t>(</a:t>
            </a:r>
            <a:r>
              <a:rPr sz="2400" b="1" spc="-5" dirty="0">
                <a:latin typeface="Arial Narrow"/>
                <a:cs typeface="Arial Narrow"/>
              </a:rPr>
              <a:t>I</a:t>
            </a:r>
            <a:r>
              <a:rPr sz="2400" b="1" spc="-15" dirty="0">
                <a:latin typeface="Arial Narrow"/>
                <a:cs typeface="Arial Narrow"/>
              </a:rPr>
              <a:t>o</a:t>
            </a:r>
            <a:r>
              <a:rPr sz="2400" b="1" spc="-20" dirty="0">
                <a:latin typeface="Arial Narrow"/>
                <a:cs typeface="Arial Narrow"/>
              </a:rPr>
              <a:t>T</a:t>
            </a:r>
            <a:r>
              <a:rPr sz="2400" b="1" spc="-10" dirty="0">
                <a:latin typeface="Arial Narrow"/>
                <a:cs typeface="Arial Narrow"/>
              </a:rPr>
              <a:t>)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dirty="0">
                <a:latin typeface="Arial Narrow"/>
                <a:cs typeface="Arial Narrow"/>
              </a:rPr>
              <a:t>ata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Life </a:t>
            </a:r>
            <a:r>
              <a:rPr sz="1800" b="1" spc="-10" dirty="0">
                <a:latin typeface="Arial Narrow"/>
                <a:cs typeface="Arial Narrow"/>
              </a:rPr>
              <a:t>Cyc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Data</a:t>
            </a:r>
            <a:r>
              <a:rPr sz="1800" b="1" spc="-60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Acq</a:t>
            </a:r>
            <a:r>
              <a:rPr sz="1800" b="1" spc="-20" dirty="0">
                <a:latin typeface="Arial Narrow"/>
                <a:cs typeface="Arial Narrow"/>
              </a:rPr>
              <a:t>u</a:t>
            </a:r>
            <a:r>
              <a:rPr sz="1800" b="1" dirty="0">
                <a:latin typeface="Arial Narrow"/>
                <a:cs typeface="Arial Narrow"/>
              </a:rPr>
              <a:t>i</a:t>
            </a:r>
            <a:r>
              <a:rPr sz="1800" b="1" spc="-10" dirty="0">
                <a:latin typeface="Arial Narrow"/>
                <a:cs typeface="Arial Narrow"/>
              </a:rPr>
              <a:t>s</a:t>
            </a:r>
            <a:r>
              <a:rPr sz="1800" b="1" spc="-5" dirty="0">
                <a:latin typeface="Arial Narrow"/>
                <a:cs typeface="Arial Narrow"/>
              </a:rPr>
              <a:t>iti</a:t>
            </a:r>
            <a:r>
              <a:rPr sz="1800" b="1" spc="-20" dirty="0">
                <a:latin typeface="Arial Narrow"/>
                <a:cs typeface="Arial Narrow"/>
              </a:rPr>
              <a:t>o</a:t>
            </a:r>
            <a:r>
              <a:rPr sz="1800" b="1" spc="-10" dirty="0">
                <a:latin typeface="Arial Narrow"/>
                <a:cs typeface="Arial Narrow"/>
              </a:rPr>
              <a:t>n</a:t>
            </a:r>
            <a:r>
              <a:rPr sz="1800" b="1" spc="30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Int</a:t>
            </a:r>
            <a:r>
              <a:rPr sz="1800" b="1" spc="-10" dirty="0">
                <a:latin typeface="Arial Narrow"/>
                <a:cs typeface="Arial Narrow"/>
              </a:rPr>
              <a:t>ernet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of</a:t>
            </a:r>
            <a:r>
              <a:rPr sz="1800" b="1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Thi</a:t>
            </a:r>
            <a:r>
              <a:rPr sz="1800" b="1" spc="-20" dirty="0">
                <a:latin typeface="Arial Narrow"/>
                <a:cs typeface="Arial Narrow"/>
              </a:rPr>
              <a:t>n</a:t>
            </a:r>
            <a:r>
              <a:rPr sz="1800" b="1" dirty="0">
                <a:latin typeface="Arial Narrow"/>
                <a:cs typeface="Arial Narrow"/>
              </a:rPr>
              <a:t>gs</a:t>
            </a:r>
            <a:r>
              <a:rPr sz="1800" b="1" spc="10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(Io</a:t>
            </a:r>
            <a:r>
              <a:rPr sz="1800" b="1" spc="-20" dirty="0">
                <a:latin typeface="Arial Narrow"/>
                <a:cs typeface="Arial Narrow"/>
              </a:rPr>
              <a:t>T</a:t>
            </a:r>
            <a:r>
              <a:rPr sz="1800" b="1" spc="-5" dirty="0">
                <a:latin typeface="Arial Narrow"/>
                <a:cs typeface="Arial Narrow"/>
              </a:rPr>
              <a:t>)</a:t>
            </a:r>
            <a:endParaRPr sz="18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35985" y="3521202"/>
            <a:ext cx="533400" cy="609600"/>
          </a:xfrm>
          <a:custGeom>
            <a:avLst/>
            <a:gdLst/>
            <a:ahLst/>
            <a:cxnLst/>
            <a:rect l="l" t="t" r="r" b="b"/>
            <a:pathLst>
              <a:path w="533400" h="609600">
                <a:moveTo>
                  <a:pt x="0" y="152400"/>
                </a:moveTo>
                <a:lnTo>
                  <a:pt x="266700" y="152400"/>
                </a:lnTo>
                <a:lnTo>
                  <a:pt x="266700" y="0"/>
                </a:lnTo>
                <a:lnTo>
                  <a:pt x="533400" y="304800"/>
                </a:lnTo>
                <a:lnTo>
                  <a:pt x="266700" y="609600"/>
                </a:lnTo>
                <a:lnTo>
                  <a:pt x="266700" y="457200"/>
                </a:lnTo>
                <a:lnTo>
                  <a:pt x="0" y="457200"/>
                </a:lnTo>
                <a:lnTo>
                  <a:pt x="0" y="15240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97223" y="2753867"/>
            <a:ext cx="2142744" cy="21427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88785" y="3521202"/>
            <a:ext cx="533400" cy="609600"/>
          </a:xfrm>
          <a:custGeom>
            <a:avLst/>
            <a:gdLst/>
            <a:ahLst/>
            <a:cxnLst/>
            <a:rect l="l" t="t" r="r" b="b"/>
            <a:pathLst>
              <a:path w="533400" h="609600">
                <a:moveTo>
                  <a:pt x="0" y="152400"/>
                </a:moveTo>
                <a:lnTo>
                  <a:pt x="266699" y="152400"/>
                </a:lnTo>
                <a:lnTo>
                  <a:pt x="266699" y="0"/>
                </a:lnTo>
                <a:lnTo>
                  <a:pt x="533399" y="304800"/>
                </a:lnTo>
                <a:lnTo>
                  <a:pt x="266699" y="609600"/>
                </a:lnTo>
                <a:lnTo>
                  <a:pt x="266699" y="457200"/>
                </a:lnTo>
                <a:lnTo>
                  <a:pt x="0" y="457200"/>
                </a:lnTo>
                <a:lnTo>
                  <a:pt x="0" y="15240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3712" y="2799588"/>
            <a:ext cx="2142744" cy="21427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73823" y="2625851"/>
            <a:ext cx="2142744" cy="21427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10333" y="3883786"/>
            <a:ext cx="5064760" cy="1917700"/>
          </a:xfrm>
          <a:custGeom>
            <a:avLst/>
            <a:gdLst/>
            <a:ahLst/>
            <a:cxnLst/>
            <a:rect l="l" t="t" r="r" b="b"/>
            <a:pathLst>
              <a:path w="5064759" h="1917700">
                <a:moveTo>
                  <a:pt x="3370706" y="0"/>
                </a:moveTo>
                <a:lnTo>
                  <a:pt x="2954147" y="1542415"/>
                </a:lnTo>
                <a:lnTo>
                  <a:pt x="48647" y="1543948"/>
                </a:lnTo>
                <a:lnTo>
                  <a:pt x="35366" y="1548576"/>
                </a:lnTo>
                <a:lnTo>
                  <a:pt x="6418" y="1577254"/>
                </a:lnTo>
                <a:lnTo>
                  <a:pt x="0" y="1604899"/>
                </a:lnTo>
                <a:lnTo>
                  <a:pt x="0" y="1698625"/>
                </a:lnTo>
                <a:lnTo>
                  <a:pt x="1533" y="1868659"/>
                </a:lnTo>
                <a:lnTo>
                  <a:pt x="23194" y="1903434"/>
                </a:lnTo>
                <a:lnTo>
                  <a:pt x="62484" y="1917319"/>
                </a:lnTo>
                <a:lnTo>
                  <a:pt x="4220210" y="1917319"/>
                </a:lnTo>
                <a:lnTo>
                  <a:pt x="5015604" y="1915784"/>
                </a:lnTo>
                <a:lnTo>
                  <a:pt x="5050379" y="1894108"/>
                </a:lnTo>
                <a:lnTo>
                  <a:pt x="5064252" y="1854835"/>
                </a:lnTo>
                <a:lnTo>
                  <a:pt x="5064252" y="1604899"/>
                </a:lnTo>
                <a:lnTo>
                  <a:pt x="5050742" y="1566063"/>
                </a:lnTo>
                <a:lnTo>
                  <a:pt x="5016189" y="1544083"/>
                </a:lnTo>
                <a:lnTo>
                  <a:pt x="5001768" y="1542415"/>
                </a:lnTo>
                <a:lnTo>
                  <a:pt x="4220210" y="1542415"/>
                </a:lnTo>
                <a:lnTo>
                  <a:pt x="3370706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10333" y="3883786"/>
            <a:ext cx="5064760" cy="1917700"/>
          </a:xfrm>
          <a:custGeom>
            <a:avLst/>
            <a:gdLst/>
            <a:ahLst/>
            <a:cxnLst/>
            <a:rect l="l" t="t" r="r" b="b"/>
            <a:pathLst>
              <a:path w="5064759" h="1917700">
                <a:moveTo>
                  <a:pt x="0" y="1604899"/>
                </a:moveTo>
                <a:lnTo>
                  <a:pt x="13872" y="1565609"/>
                </a:lnTo>
                <a:lnTo>
                  <a:pt x="48647" y="1543948"/>
                </a:lnTo>
                <a:lnTo>
                  <a:pt x="2954147" y="1542415"/>
                </a:lnTo>
                <a:lnTo>
                  <a:pt x="3370706" y="0"/>
                </a:lnTo>
                <a:lnTo>
                  <a:pt x="4220210" y="1542415"/>
                </a:lnTo>
                <a:lnTo>
                  <a:pt x="5001768" y="1542415"/>
                </a:lnTo>
                <a:lnTo>
                  <a:pt x="5016189" y="1544083"/>
                </a:lnTo>
                <a:lnTo>
                  <a:pt x="5050742" y="1566063"/>
                </a:lnTo>
                <a:lnTo>
                  <a:pt x="5064252" y="1604899"/>
                </a:lnTo>
                <a:lnTo>
                  <a:pt x="5064252" y="1698625"/>
                </a:lnTo>
                <a:lnTo>
                  <a:pt x="5064252" y="1854835"/>
                </a:lnTo>
                <a:lnTo>
                  <a:pt x="5062583" y="1869244"/>
                </a:lnTo>
                <a:lnTo>
                  <a:pt x="5040603" y="1903798"/>
                </a:lnTo>
                <a:lnTo>
                  <a:pt x="4220210" y="1917319"/>
                </a:lnTo>
                <a:lnTo>
                  <a:pt x="2954147" y="1917319"/>
                </a:lnTo>
                <a:lnTo>
                  <a:pt x="62484" y="1917319"/>
                </a:lnTo>
                <a:lnTo>
                  <a:pt x="48062" y="1915648"/>
                </a:lnTo>
                <a:lnTo>
                  <a:pt x="13509" y="1893654"/>
                </a:lnTo>
                <a:lnTo>
                  <a:pt x="0" y="1698625"/>
                </a:lnTo>
                <a:lnTo>
                  <a:pt x="0" y="1604899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219960" y="5512047"/>
            <a:ext cx="444436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H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e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alth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 :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 tele-visit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,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20" dirty="0">
                <a:solidFill>
                  <a:srgbClr val="FF0000"/>
                </a:solidFill>
                <a:latin typeface="Arial Narrow"/>
                <a:cs typeface="Arial Narrow"/>
              </a:rPr>
              <a:t>w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a</a:t>
            </a: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r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ning,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eme</a:t>
            </a: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r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g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e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n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c</a:t>
            </a:r>
            <a:r>
              <a:rPr sz="1600" b="1" spc="-105" dirty="0">
                <a:solidFill>
                  <a:srgbClr val="FF0000"/>
                </a:solidFill>
                <a:latin typeface="Arial Narrow"/>
                <a:cs typeface="Arial Narrow"/>
              </a:rPr>
              <a:t>y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,</a:t>
            </a:r>
            <a:r>
              <a:rPr sz="1600" b="1" spc="-25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g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e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oloc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at</a:t>
            </a: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i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o</a:t>
            </a:r>
            <a:r>
              <a:rPr sz="1600" b="1" spc="0" dirty="0">
                <a:solidFill>
                  <a:srgbClr val="FF0000"/>
                </a:solidFill>
                <a:latin typeface="Arial Narrow"/>
                <a:cs typeface="Arial Narrow"/>
              </a:rPr>
              <a:t>n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,</a:t>
            </a:r>
            <a:r>
              <a:rPr sz="1600" b="1" spc="-35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etc.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6323" y="1025300"/>
            <a:ext cx="3020060" cy="332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115" indent="-272415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285750" algn="l"/>
              </a:tabLst>
            </a:pPr>
            <a:r>
              <a:rPr sz="2400" b="1" spc="-10" dirty="0">
                <a:latin typeface="Arial Narrow"/>
                <a:cs typeface="Arial Narrow"/>
              </a:rPr>
              <a:t>In</a:t>
            </a:r>
            <a:r>
              <a:rPr sz="2400" b="1" spc="-5" dirty="0">
                <a:latin typeface="Arial Narrow"/>
                <a:cs typeface="Arial Narrow"/>
              </a:rPr>
              <a:t>t</a:t>
            </a:r>
            <a:r>
              <a:rPr sz="2400" b="1" spc="-20" dirty="0">
                <a:latin typeface="Arial Narrow"/>
                <a:cs typeface="Arial Narrow"/>
              </a:rPr>
              <a:t>erne</a:t>
            </a:r>
            <a:r>
              <a:rPr sz="2400" b="1" spc="-10" dirty="0">
                <a:latin typeface="Arial Narrow"/>
                <a:cs typeface="Arial Narrow"/>
              </a:rPr>
              <a:t>t of</a:t>
            </a:r>
            <a:r>
              <a:rPr sz="2400" b="1" spc="-5" dirty="0">
                <a:latin typeface="Arial Narrow"/>
                <a:cs typeface="Arial Narrow"/>
              </a:rPr>
              <a:t> </a:t>
            </a:r>
            <a:r>
              <a:rPr sz="2400" b="1" spc="-15" dirty="0">
                <a:latin typeface="Arial Narrow"/>
                <a:cs typeface="Arial Narrow"/>
              </a:rPr>
              <a:t>Things</a:t>
            </a:r>
            <a:r>
              <a:rPr sz="2400" b="1" spc="-5" dirty="0">
                <a:latin typeface="Arial Narrow"/>
                <a:cs typeface="Arial Narrow"/>
              </a:rPr>
              <a:t> </a:t>
            </a:r>
            <a:r>
              <a:rPr sz="2400" b="1" spc="-10" dirty="0">
                <a:latin typeface="Arial Narrow"/>
                <a:cs typeface="Arial Narrow"/>
              </a:rPr>
              <a:t>(</a:t>
            </a:r>
            <a:r>
              <a:rPr sz="2400" b="1" spc="-5" dirty="0">
                <a:latin typeface="Arial Narrow"/>
                <a:cs typeface="Arial Narrow"/>
              </a:rPr>
              <a:t>I</a:t>
            </a:r>
            <a:r>
              <a:rPr sz="2400" b="1" spc="-15" dirty="0">
                <a:latin typeface="Arial Narrow"/>
                <a:cs typeface="Arial Narrow"/>
              </a:rPr>
              <a:t>o</a:t>
            </a:r>
            <a:r>
              <a:rPr sz="2400" b="1" spc="-20" dirty="0">
                <a:latin typeface="Arial Narrow"/>
                <a:cs typeface="Arial Narrow"/>
              </a:rPr>
              <a:t>T</a:t>
            </a:r>
            <a:r>
              <a:rPr sz="2400" b="1" spc="-10" dirty="0">
                <a:latin typeface="Arial Narrow"/>
                <a:cs typeface="Arial Narrow"/>
              </a:rPr>
              <a:t>)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92480" y="2763011"/>
            <a:ext cx="2142744" cy="21427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91005" y="1893570"/>
            <a:ext cx="2887980" cy="1146810"/>
          </a:xfrm>
          <a:custGeom>
            <a:avLst/>
            <a:gdLst/>
            <a:ahLst/>
            <a:cxnLst/>
            <a:rect l="l" t="t" r="r" b="b"/>
            <a:pathLst>
              <a:path w="2887979" h="1146810">
                <a:moveTo>
                  <a:pt x="2825496" y="0"/>
                </a:moveTo>
                <a:lnTo>
                  <a:pt x="481330" y="0"/>
                </a:lnTo>
                <a:lnTo>
                  <a:pt x="48659" y="1533"/>
                </a:lnTo>
                <a:lnTo>
                  <a:pt x="13884" y="23194"/>
                </a:lnTo>
                <a:lnTo>
                  <a:pt x="0" y="62483"/>
                </a:lnTo>
                <a:lnTo>
                  <a:pt x="0" y="312419"/>
                </a:lnTo>
                <a:lnTo>
                  <a:pt x="13520" y="351255"/>
                </a:lnTo>
                <a:lnTo>
                  <a:pt x="48074" y="373235"/>
                </a:lnTo>
                <a:lnTo>
                  <a:pt x="62484" y="374903"/>
                </a:lnTo>
                <a:lnTo>
                  <a:pt x="481330" y="374903"/>
                </a:lnTo>
                <a:lnTo>
                  <a:pt x="662686" y="1146555"/>
                </a:lnTo>
                <a:lnTo>
                  <a:pt x="1203325" y="374903"/>
                </a:lnTo>
                <a:lnTo>
                  <a:pt x="2839332" y="373370"/>
                </a:lnTo>
                <a:lnTo>
                  <a:pt x="2852613" y="368742"/>
                </a:lnTo>
                <a:lnTo>
                  <a:pt x="2881561" y="340064"/>
                </a:lnTo>
                <a:lnTo>
                  <a:pt x="2887980" y="312419"/>
                </a:lnTo>
                <a:lnTo>
                  <a:pt x="2887980" y="218693"/>
                </a:lnTo>
                <a:lnTo>
                  <a:pt x="2886446" y="48647"/>
                </a:lnTo>
                <a:lnTo>
                  <a:pt x="2864785" y="13872"/>
                </a:lnTo>
                <a:lnTo>
                  <a:pt x="2839917" y="1668"/>
                </a:lnTo>
                <a:lnTo>
                  <a:pt x="2825496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91005" y="1893570"/>
            <a:ext cx="2887980" cy="1146810"/>
          </a:xfrm>
          <a:custGeom>
            <a:avLst/>
            <a:gdLst/>
            <a:ahLst/>
            <a:cxnLst/>
            <a:rect l="l" t="t" r="r" b="b"/>
            <a:pathLst>
              <a:path w="2887979" h="1146810">
                <a:moveTo>
                  <a:pt x="0" y="62483"/>
                </a:moveTo>
                <a:lnTo>
                  <a:pt x="13884" y="23194"/>
                </a:lnTo>
                <a:lnTo>
                  <a:pt x="48659" y="1533"/>
                </a:lnTo>
                <a:lnTo>
                  <a:pt x="481330" y="0"/>
                </a:lnTo>
                <a:lnTo>
                  <a:pt x="1203325" y="0"/>
                </a:lnTo>
                <a:lnTo>
                  <a:pt x="2825496" y="0"/>
                </a:lnTo>
                <a:lnTo>
                  <a:pt x="2839917" y="1668"/>
                </a:lnTo>
                <a:lnTo>
                  <a:pt x="2874470" y="23648"/>
                </a:lnTo>
                <a:lnTo>
                  <a:pt x="2887980" y="218693"/>
                </a:lnTo>
                <a:lnTo>
                  <a:pt x="2887980" y="312419"/>
                </a:lnTo>
                <a:lnTo>
                  <a:pt x="2886311" y="326841"/>
                </a:lnTo>
                <a:lnTo>
                  <a:pt x="2881561" y="340064"/>
                </a:lnTo>
                <a:lnTo>
                  <a:pt x="2852613" y="368742"/>
                </a:lnTo>
                <a:lnTo>
                  <a:pt x="1203325" y="374903"/>
                </a:lnTo>
                <a:lnTo>
                  <a:pt x="662686" y="1146555"/>
                </a:lnTo>
                <a:lnTo>
                  <a:pt x="481330" y="374903"/>
                </a:lnTo>
                <a:lnTo>
                  <a:pt x="62484" y="374903"/>
                </a:lnTo>
                <a:lnTo>
                  <a:pt x="48074" y="373235"/>
                </a:lnTo>
                <a:lnTo>
                  <a:pt x="13520" y="351255"/>
                </a:lnTo>
                <a:lnTo>
                  <a:pt x="0" y="312419"/>
                </a:lnTo>
                <a:lnTo>
                  <a:pt x="0" y="218693"/>
                </a:lnTo>
                <a:lnTo>
                  <a:pt x="0" y="62483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534160" y="1979136"/>
            <a:ext cx="219837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Sm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a</a:t>
            </a: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r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t</a:t>
            </a:r>
            <a:r>
              <a:rPr sz="1600" b="1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S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p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h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y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gmomanom</a:t>
            </a:r>
            <a:r>
              <a:rPr sz="1600" b="1" spc="-20" dirty="0">
                <a:solidFill>
                  <a:srgbClr val="FF0000"/>
                </a:solidFill>
                <a:latin typeface="Arial Narrow"/>
                <a:cs typeface="Arial Narrow"/>
              </a:rPr>
              <a:t>e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ter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dirty="0">
                <a:latin typeface="Arial Narrow"/>
                <a:cs typeface="Arial Narrow"/>
              </a:rPr>
              <a:t>ata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Life </a:t>
            </a:r>
            <a:r>
              <a:rPr sz="1800" b="1" spc="-10" dirty="0">
                <a:latin typeface="Arial Narrow"/>
                <a:cs typeface="Arial Narrow"/>
              </a:rPr>
              <a:t>Cyc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Data</a:t>
            </a:r>
            <a:r>
              <a:rPr sz="1800" b="1" spc="-60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Acq</a:t>
            </a:r>
            <a:r>
              <a:rPr sz="1800" b="1" spc="-20" dirty="0">
                <a:latin typeface="Arial Narrow"/>
                <a:cs typeface="Arial Narrow"/>
              </a:rPr>
              <a:t>u</a:t>
            </a:r>
            <a:r>
              <a:rPr sz="1800" b="1" dirty="0">
                <a:latin typeface="Arial Narrow"/>
                <a:cs typeface="Arial Narrow"/>
              </a:rPr>
              <a:t>i</a:t>
            </a:r>
            <a:r>
              <a:rPr sz="1800" b="1" spc="-10" dirty="0">
                <a:latin typeface="Arial Narrow"/>
                <a:cs typeface="Arial Narrow"/>
              </a:rPr>
              <a:t>s</a:t>
            </a:r>
            <a:r>
              <a:rPr sz="1800" b="1" spc="-5" dirty="0">
                <a:latin typeface="Arial Narrow"/>
                <a:cs typeface="Arial Narrow"/>
              </a:rPr>
              <a:t>iti</a:t>
            </a:r>
            <a:r>
              <a:rPr sz="1800" b="1" spc="-20" dirty="0">
                <a:latin typeface="Arial Narrow"/>
                <a:cs typeface="Arial Narrow"/>
              </a:rPr>
              <a:t>o</a:t>
            </a:r>
            <a:r>
              <a:rPr sz="1800" b="1" spc="-10" dirty="0">
                <a:latin typeface="Arial Narrow"/>
                <a:cs typeface="Arial Narrow"/>
              </a:rPr>
              <a:t>n</a:t>
            </a:r>
            <a:r>
              <a:rPr sz="1800" b="1" spc="30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Int</a:t>
            </a:r>
            <a:r>
              <a:rPr sz="1800" b="1" spc="-10" dirty="0">
                <a:latin typeface="Arial Narrow"/>
                <a:cs typeface="Arial Narrow"/>
              </a:rPr>
              <a:t>ernet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of</a:t>
            </a:r>
            <a:r>
              <a:rPr sz="1800" b="1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Thi</a:t>
            </a:r>
            <a:r>
              <a:rPr sz="1800" b="1" spc="-20" dirty="0">
                <a:latin typeface="Arial Narrow"/>
                <a:cs typeface="Arial Narrow"/>
              </a:rPr>
              <a:t>n</a:t>
            </a:r>
            <a:r>
              <a:rPr sz="1800" b="1" dirty="0">
                <a:latin typeface="Arial Narrow"/>
                <a:cs typeface="Arial Narrow"/>
              </a:rPr>
              <a:t>gs</a:t>
            </a:r>
            <a:r>
              <a:rPr sz="1800" b="1" spc="10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(Io</a:t>
            </a:r>
            <a:r>
              <a:rPr sz="1800" b="1" spc="-20" dirty="0">
                <a:latin typeface="Arial Narrow"/>
                <a:cs typeface="Arial Narrow"/>
              </a:rPr>
              <a:t>T</a:t>
            </a:r>
            <a:r>
              <a:rPr sz="1800" b="1" spc="-5" dirty="0">
                <a:latin typeface="Arial Narrow"/>
                <a:cs typeface="Arial Narrow"/>
              </a:rPr>
              <a:t>)</a:t>
            </a:r>
            <a:endParaRPr sz="18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45379" y="2410967"/>
            <a:ext cx="3924300" cy="26014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67021" y="3699509"/>
            <a:ext cx="533400" cy="609600"/>
          </a:xfrm>
          <a:custGeom>
            <a:avLst/>
            <a:gdLst/>
            <a:ahLst/>
            <a:cxnLst/>
            <a:rect l="l" t="t" r="r" b="b"/>
            <a:pathLst>
              <a:path w="533400" h="609600">
                <a:moveTo>
                  <a:pt x="0" y="152400"/>
                </a:moveTo>
                <a:lnTo>
                  <a:pt x="266700" y="152400"/>
                </a:lnTo>
                <a:lnTo>
                  <a:pt x="266700" y="0"/>
                </a:lnTo>
                <a:lnTo>
                  <a:pt x="533400" y="304800"/>
                </a:lnTo>
                <a:lnTo>
                  <a:pt x="266700" y="609600"/>
                </a:lnTo>
                <a:lnTo>
                  <a:pt x="266700" y="457200"/>
                </a:lnTo>
                <a:lnTo>
                  <a:pt x="0" y="457200"/>
                </a:lnTo>
                <a:lnTo>
                  <a:pt x="0" y="15240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25039" y="3396996"/>
            <a:ext cx="2063495" cy="14676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7868" y="3268979"/>
            <a:ext cx="1156716" cy="12496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62277" y="4639436"/>
            <a:ext cx="6588759" cy="1340485"/>
          </a:xfrm>
          <a:custGeom>
            <a:avLst/>
            <a:gdLst/>
            <a:ahLst/>
            <a:cxnLst/>
            <a:rect l="l" t="t" r="r" b="b"/>
            <a:pathLst>
              <a:path w="6588759" h="1340485">
                <a:moveTo>
                  <a:pt x="2478659" y="0"/>
                </a:moveTo>
                <a:lnTo>
                  <a:pt x="1098042" y="965072"/>
                </a:lnTo>
                <a:lnTo>
                  <a:pt x="48647" y="966607"/>
                </a:lnTo>
                <a:lnTo>
                  <a:pt x="35366" y="971241"/>
                </a:lnTo>
                <a:lnTo>
                  <a:pt x="6418" y="999929"/>
                </a:lnTo>
                <a:lnTo>
                  <a:pt x="0" y="1027557"/>
                </a:lnTo>
                <a:lnTo>
                  <a:pt x="0" y="1121283"/>
                </a:lnTo>
                <a:lnTo>
                  <a:pt x="1533" y="1291317"/>
                </a:lnTo>
                <a:lnTo>
                  <a:pt x="23194" y="1326092"/>
                </a:lnTo>
                <a:lnTo>
                  <a:pt x="62484" y="1339977"/>
                </a:lnTo>
                <a:lnTo>
                  <a:pt x="2745105" y="1339977"/>
                </a:lnTo>
                <a:lnTo>
                  <a:pt x="6539604" y="1338442"/>
                </a:lnTo>
                <a:lnTo>
                  <a:pt x="6574379" y="1316766"/>
                </a:lnTo>
                <a:lnTo>
                  <a:pt x="6588252" y="1277493"/>
                </a:lnTo>
                <a:lnTo>
                  <a:pt x="6588252" y="1027557"/>
                </a:lnTo>
                <a:lnTo>
                  <a:pt x="6574742" y="988737"/>
                </a:lnTo>
                <a:lnTo>
                  <a:pt x="6540189" y="966743"/>
                </a:lnTo>
                <a:lnTo>
                  <a:pt x="6525768" y="965072"/>
                </a:lnTo>
                <a:lnTo>
                  <a:pt x="2745105" y="965072"/>
                </a:lnTo>
                <a:lnTo>
                  <a:pt x="247865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62277" y="4639436"/>
            <a:ext cx="6588759" cy="1340485"/>
          </a:xfrm>
          <a:custGeom>
            <a:avLst/>
            <a:gdLst/>
            <a:ahLst/>
            <a:cxnLst/>
            <a:rect l="l" t="t" r="r" b="b"/>
            <a:pathLst>
              <a:path w="6588759" h="1340485">
                <a:moveTo>
                  <a:pt x="0" y="1027557"/>
                </a:moveTo>
                <a:lnTo>
                  <a:pt x="13872" y="988283"/>
                </a:lnTo>
                <a:lnTo>
                  <a:pt x="48647" y="966607"/>
                </a:lnTo>
                <a:lnTo>
                  <a:pt x="1098042" y="965072"/>
                </a:lnTo>
                <a:lnTo>
                  <a:pt x="2478659" y="0"/>
                </a:lnTo>
                <a:lnTo>
                  <a:pt x="2745105" y="965072"/>
                </a:lnTo>
                <a:lnTo>
                  <a:pt x="6525768" y="965072"/>
                </a:lnTo>
                <a:lnTo>
                  <a:pt x="6540189" y="966743"/>
                </a:lnTo>
                <a:lnTo>
                  <a:pt x="6574742" y="988737"/>
                </a:lnTo>
                <a:lnTo>
                  <a:pt x="6588252" y="1027557"/>
                </a:lnTo>
                <a:lnTo>
                  <a:pt x="6588252" y="1121283"/>
                </a:lnTo>
                <a:lnTo>
                  <a:pt x="6588252" y="1277493"/>
                </a:lnTo>
                <a:lnTo>
                  <a:pt x="6586583" y="1291902"/>
                </a:lnTo>
                <a:lnTo>
                  <a:pt x="6564603" y="1326456"/>
                </a:lnTo>
                <a:lnTo>
                  <a:pt x="2745105" y="1339977"/>
                </a:lnTo>
                <a:lnTo>
                  <a:pt x="1098042" y="1339977"/>
                </a:lnTo>
                <a:lnTo>
                  <a:pt x="62484" y="1339977"/>
                </a:lnTo>
                <a:lnTo>
                  <a:pt x="48062" y="1338306"/>
                </a:lnTo>
                <a:lnTo>
                  <a:pt x="13509" y="1316312"/>
                </a:lnTo>
                <a:lnTo>
                  <a:pt x="0" y="1121283"/>
                </a:lnTo>
                <a:lnTo>
                  <a:pt x="0" y="1027557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259583" y="5690411"/>
            <a:ext cx="49898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Road</a:t>
            </a: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safe</a:t>
            </a: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ty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:</a:t>
            </a:r>
            <a:r>
              <a:rPr sz="1600" b="1" spc="-20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study</a:t>
            </a: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of</a:t>
            </a:r>
            <a:r>
              <a:rPr sz="1600" b="1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20" dirty="0">
                <a:solidFill>
                  <a:srgbClr val="FF0000"/>
                </a:solidFill>
                <a:latin typeface="Arial Narrow"/>
                <a:cs typeface="Arial Narrow"/>
              </a:rPr>
              <a:t>r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oads,</a:t>
            </a:r>
            <a:r>
              <a:rPr sz="1600" b="1" spc="-25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t</a:t>
            </a:r>
            <a:r>
              <a:rPr sz="1600" b="1" spc="-20" dirty="0">
                <a:solidFill>
                  <a:srgbClr val="FF0000"/>
                </a:solidFill>
                <a:latin typeface="Arial Narrow"/>
                <a:cs typeface="Arial Narrow"/>
              </a:rPr>
              <a:t>r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af</a:t>
            </a: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f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ic, t</a:t>
            </a:r>
            <a:r>
              <a:rPr sz="1600" b="1" spc="-20" dirty="0">
                <a:solidFill>
                  <a:srgbClr val="FF0000"/>
                </a:solidFill>
                <a:latin typeface="Arial Narrow"/>
                <a:cs typeface="Arial Narrow"/>
              </a:rPr>
              <a:t>r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acking, ve</a:t>
            </a:r>
            <a:r>
              <a:rPr sz="1600" b="1" spc="-20" dirty="0">
                <a:solidFill>
                  <a:srgbClr val="FF0000"/>
                </a:solidFill>
                <a:latin typeface="Arial Narrow"/>
                <a:cs typeface="Arial Narrow"/>
              </a:rPr>
              <a:t>r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bal</a:t>
            </a: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iz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at</a:t>
            </a: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i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on,</a:t>
            </a:r>
            <a:r>
              <a:rPr sz="1600" b="1" spc="-25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etc.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49729" y="3699509"/>
            <a:ext cx="533400" cy="609600"/>
          </a:xfrm>
          <a:custGeom>
            <a:avLst/>
            <a:gdLst/>
            <a:ahLst/>
            <a:cxnLst/>
            <a:rect l="l" t="t" r="r" b="b"/>
            <a:pathLst>
              <a:path w="533400" h="609600">
                <a:moveTo>
                  <a:pt x="0" y="152400"/>
                </a:moveTo>
                <a:lnTo>
                  <a:pt x="266700" y="152400"/>
                </a:lnTo>
                <a:lnTo>
                  <a:pt x="266700" y="0"/>
                </a:lnTo>
                <a:lnTo>
                  <a:pt x="533400" y="304800"/>
                </a:lnTo>
                <a:lnTo>
                  <a:pt x="266700" y="609600"/>
                </a:lnTo>
                <a:lnTo>
                  <a:pt x="266700" y="457200"/>
                </a:lnTo>
                <a:lnTo>
                  <a:pt x="0" y="457200"/>
                </a:lnTo>
                <a:lnTo>
                  <a:pt x="0" y="15240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7377" y="2071877"/>
            <a:ext cx="1676400" cy="1669414"/>
          </a:xfrm>
          <a:custGeom>
            <a:avLst/>
            <a:gdLst/>
            <a:ahLst/>
            <a:cxnLst/>
            <a:rect l="l" t="t" r="r" b="b"/>
            <a:pathLst>
              <a:path w="1676400" h="1669414">
                <a:moveTo>
                  <a:pt x="1613916" y="0"/>
                </a:moveTo>
                <a:lnTo>
                  <a:pt x="279400" y="0"/>
                </a:lnTo>
                <a:lnTo>
                  <a:pt x="48659" y="1533"/>
                </a:lnTo>
                <a:lnTo>
                  <a:pt x="13884" y="23194"/>
                </a:lnTo>
                <a:lnTo>
                  <a:pt x="0" y="62484"/>
                </a:lnTo>
                <a:lnTo>
                  <a:pt x="0" y="312420"/>
                </a:lnTo>
                <a:lnTo>
                  <a:pt x="13520" y="351255"/>
                </a:lnTo>
                <a:lnTo>
                  <a:pt x="48074" y="373235"/>
                </a:lnTo>
                <a:lnTo>
                  <a:pt x="62484" y="374904"/>
                </a:lnTo>
                <a:lnTo>
                  <a:pt x="279400" y="374904"/>
                </a:lnTo>
                <a:lnTo>
                  <a:pt x="379958" y="1669034"/>
                </a:lnTo>
                <a:lnTo>
                  <a:pt x="698500" y="374904"/>
                </a:lnTo>
                <a:lnTo>
                  <a:pt x="1627752" y="373370"/>
                </a:lnTo>
                <a:lnTo>
                  <a:pt x="1641033" y="368742"/>
                </a:lnTo>
                <a:lnTo>
                  <a:pt x="1669981" y="340064"/>
                </a:lnTo>
                <a:lnTo>
                  <a:pt x="1676400" y="312420"/>
                </a:lnTo>
                <a:lnTo>
                  <a:pt x="1676400" y="218694"/>
                </a:lnTo>
                <a:lnTo>
                  <a:pt x="1674866" y="48647"/>
                </a:lnTo>
                <a:lnTo>
                  <a:pt x="1653205" y="13872"/>
                </a:lnTo>
                <a:lnTo>
                  <a:pt x="1628337" y="1668"/>
                </a:lnTo>
                <a:lnTo>
                  <a:pt x="1613916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7377" y="2071877"/>
            <a:ext cx="1676400" cy="1669414"/>
          </a:xfrm>
          <a:custGeom>
            <a:avLst/>
            <a:gdLst/>
            <a:ahLst/>
            <a:cxnLst/>
            <a:rect l="l" t="t" r="r" b="b"/>
            <a:pathLst>
              <a:path w="1676400" h="1669414">
                <a:moveTo>
                  <a:pt x="0" y="62484"/>
                </a:moveTo>
                <a:lnTo>
                  <a:pt x="13884" y="23194"/>
                </a:lnTo>
                <a:lnTo>
                  <a:pt x="48659" y="1533"/>
                </a:lnTo>
                <a:lnTo>
                  <a:pt x="279400" y="0"/>
                </a:lnTo>
                <a:lnTo>
                  <a:pt x="698500" y="0"/>
                </a:lnTo>
                <a:lnTo>
                  <a:pt x="1613916" y="0"/>
                </a:lnTo>
                <a:lnTo>
                  <a:pt x="1628337" y="1668"/>
                </a:lnTo>
                <a:lnTo>
                  <a:pt x="1662890" y="23648"/>
                </a:lnTo>
                <a:lnTo>
                  <a:pt x="1676400" y="218694"/>
                </a:lnTo>
                <a:lnTo>
                  <a:pt x="1676400" y="312420"/>
                </a:lnTo>
                <a:lnTo>
                  <a:pt x="1674731" y="326841"/>
                </a:lnTo>
                <a:lnTo>
                  <a:pt x="1669981" y="340064"/>
                </a:lnTo>
                <a:lnTo>
                  <a:pt x="1641033" y="368742"/>
                </a:lnTo>
                <a:lnTo>
                  <a:pt x="698500" y="374904"/>
                </a:lnTo>
                <a:lnTo>
                  <a:pt x="379958" y="1669034"/>
                </a:lnTo>
                <a:lnTo>
                  <a:pt x="279400" y="374904"/>
                </a:lnTo>
                <a:lnTo>
                  <a:pt x="62484" y="374904"/>
                </a:lnTo>
                <a:lnTo>
                  <a:pt x="48074" y="373235"/>
                </a:lnTo>
                <a:lnTo>
                  <a:pt x="13520" y="351255"/>
                </a:lnTo>
                <a:lnTo>
                  <a:pt x="0" y="312420"/>
                </a:lnTo>
                <a:lnTo>
                  <a:pt x="0" y="218694"/>
                </a:lnTo>
                <a:lnTo>
                  <a:pt x="0" y="62484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97458" y="2157698"/>
            <a:ext cx="79375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Sm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a</a:t>
            </a: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r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t c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ar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6323" y="1025300"/>
            <a:ext cx="3020060" cy="332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115" indent="-272415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285750" algn="l"/>
              </a:tabLst>
            </a:pPr>
            <a:r>
              <a:rPr sz="2400" b="1" spc="-10" dirty="0">
                <a:latin typeface="Arial Narrow"/>
                <a:cs typeface="Arial Narrow"/>
              </a:rPr>
              <a:t>In</a:t>
            </a:r>
            <a:r>
              <a:rPr sz="2400" b="1" spc="-5" dirty="0">
                <a:latin typeface="Arial Narrow"/>
                <a:cs typeface="Arial Narrow"/>
              </a:rPr>
              <a:t>t</a:t>
            </a:r>
            <a:r>
              <a:rPr sz="2400" b="1" spc="-20" dirty="0">
                <a:latin typeface="Arial Narrow"/>
                <a:cs typeface="Arial Narrow"/>
              </a:rPr>
              <a:t>erne</a:t>
            </a:r>
            <a:r>
              <a:rPr sz="2400" b="1" spc="-10" dirty="0">
                <a:latin typeface="Arial Narrow"/>
                <a:cs typeface="Arial Narrow"/>
              </a:rPr>
              <a:t>t of</a:t>
            </a:r>
            <a:r>
              <a:rPr sz="2400" b="1" spc="-5" dirty="0">
                <a:latin typeface="Arial Narrow"/>
                <a:cs typeface="Arial Narrow"/>
              </a:rPr>
              <a:t> </a:t>
            </a:r>
            <a:r>
              <a:rPr sz="2400" b="1" spc="-15" dirty="0">
                <a:latin typeface="Arial Narrow"/>
                <a:cs typeface="Arial Narrow"/>
              </a:rPr>
              <a:t>Things</a:t>
            </a:r>
            <a:r>
              <a:rPr sz="2400" b="1" spc="-5" dirty="0">
                <a:latin typeface="Arial Narrow"/>
                <a:cs typeface="Arial Narrow"/>
              </a:rPr>
              <a:t> </a:t>
            </a:r>
            <a:r>
              <a:rPr sz="2400" b="1" spc="-10" dirty="0">
                <a:latin typeface="Arial Narrow"/>
                <a:cs typeface="Arial Narrow"/>
              </a:rPr>
              <a:t>(</a:t>
            </a:r>
            <a:r>
              <a:rPr sz="2400" b="1" spc="-5" dirty="0">
                <a:latin typeface="Arial Narrow"/>
                <a:cs typeface="Arial Narrow"/>
              </a:rPr>
              <a:t>I</a:t>
            </a:r>
            <a:r>
              <a:rPr sz="2400" b="1" spc="-15" dirty="0">
                <a:latin typeface="Arial Narrow"/>
                <a:cs typeface="Arial Narrow"/>
              </a:rPr>
              <a:t>o</a:t>
            </a:r>
            <a:r>
              <a:rPr sz="2400" b="1" spc="-20" dirty="0">
                <a:latin typeface="Arial Narrow"/>
                <a:cs typeface="Arial Narrow"/>
              </a:rPr>
              <a:t>T</a:t>
            </a:r>
            <a:r>
              <a:rPr sz="2400" b="1" spc="-10" dirty="0">
                <a:latin typeface="Arial Narrow"/>
                <a:cs typeface="Arial Narrow"/>
              </a:rPr>
              <a:t>)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dirty="0">
                <a:latin typeface="Arial Narrow"/>
                <a:cs typeface="Arial Narrow"/>
              </a:rPr>
              <a:t>ata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Life </a:t>
            </a:r>
            <a:r>
              <a:rPr sz="1800" b="1" spc="-10" dirty="0">
                <a:latin typeface="Arial Narrow"/>
                <a:cs typeface="Arial Narrow"/>
              </a:rPr>
              <a:t>Cyc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Data</a:t>
            </a:r>
            <a:r>
              <a:rPr sz="1800" b="1" spc="-60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Acq</a:t>
            </a:r>
            <a:r>
              <a:rPr sz="1800" b="1" spc="-20" dirty="0">
                <a:latin typeface="Arial Narrow"/>
                <a:cs typeface="Arial Narrow"/>
              </a:rPr>
              <a:t>u</a:t>
            </a:r>
            <a:r>
              <a:rPr sz="1800" b="1" dirty="0">
                <a:latin typeface="Arial Narrow"/>
                <a:cs typeface="Arial Narrow"/>
              </a:rPr>
              <a:t>i</a:t>
            </a:r>
            <a:r>
              <a:rPr sz="1800" b="1" spc="-10" dirty="0">
                <a:latin typeface="Arial Narrow"/>
                <a:cs typeface="Arial Narrow"/>
              </a:rPr>
              <a:t>s</a:t>
            </a:r>
            <a:r>
              <a:rPr sz="1800" b="1" spc="-5" dirty="0">
                <a:latin typeface="Arial Narrow"/>
                <a:cs typeface="Arial Narrow"/>
              </a:rPr>
              <a:t>iti</a:t>
            </a:r>
            <a:r>
              <a:rPr sz="1800" b="1" spc="-20" dirty="0">
                <a:latin typeface="Arial Narrow"/>
                <a:cs typeface="Arial Narrow"/>
              </a:rPr>
              <a:t>o</a:t>
            </a:r>
            <a:r>
              <a:rPr sz="1800" b="1" spc="-10" dirty="0">
                <a:latin typeface="Arial Narrow"/>
                <a:cs typeface="Arial Narrow"/>
              </a:rPr>
              <a:t>n</a:t>
            </a:r>
            <a:r>
              <a:rPr sz="1800" b="1" spc="30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Int</a:t>
            </a:r>
            <a:r>
              <a:rPr sz="1800" b="1" spc="-10" dirty="0">
                <a:latin typeface="Arial Narrow"/>
                <a:cs typeface="Arial Narrow"/>
              </a:rPr>
              <a:t>ernet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of</a:t>
            </a:r>
            <a:r>
              <a:rPr sz="1800" b="1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Thi</a:t>
            </a:r>
            <a:r>
              <a:rPr sz="1800" b="1" spc="-20" dirty="0">
                <a:latin typeface="Arial Narrow"/>
                <a:cs typeface="Arial Narrow"/>
              </a:rPr>
              <a:t>n</a:t>
            </a:r>
            <a:r>
              <a:rPr sz="1800" b="1" dirty="0">
                <a:latin typeface="Arial Narrow"/>
                <a:cs typeface="Arial Narrow"/>
              </a:rPr>
              <a:t>gs</a:t>
            </a:r>
            <a:r>
              <a:rPr sz="1800" b="1" spc="10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(Io</a:t>
            </a:r>
            <a:r>
              <a:rPr sz="1800" b="1" spc="-20" dirty="0">
                <a:latin typeface="Arial Narrow"/>
                <a:cs typeface="Arial Narrow"/>
              </a:rPr>
              <a:t>T</a:t>
            </a:r>
            <a:r>
              <a:rPr sz="1800" b="1" spc="-5" dirty="0">
                <a:latin typeface="Arial Narrow"/>
                <a:cs typeface="Arial Narrow"/>
              </a:rPr>
              <a:t>)</a:t>
            </a:r>
            <a:endParaRPr sz="18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51904" y="2967227"/>
            <a:ext cx="1741931" cy="17419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43961" y="3676650"/>
            <a:ext cx="533400" cy="609600"/>
          </a:xfrm>
          <a:custGeom>
            <a:avLst/>
            <a:gdLst/>
            <a:ahLst/>
            <a:cxnLst/>
            <a:rect l="l" t="t" r="r" b="b"/>
            <a:pathLst>
              <a:path w="533400" h="609600">
                <a:moveTo>
                  <a:pt x="0" y="152400"/>
                </a:moveTo>
                <a:lnTo>
                  <a:pt x="266700" y="152400"/>
                </a:lnTo>
                <a:lnTo>
                  <a:pt x="266700" y="0"/>
                </a:lnTo>
                <a:lnTo>
                  <a:pt x="533400" y="304800"/>
                </a:lnTo>
                <a:lnTo>
                  <a:pt x="266700" y="609600"/>
                </a:lnTo>
                <a:lnTo>
                  <a:pt x="266700" y="457200"/>
                </a:lnTo>
                <a:lnTo>
                  <a:pt x="0" y="457200"/>
                </a:lnTo>
                <a:lnTo>
                  <a:pt x="0" y="15240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49161" y="3676650"/>
            <a:ext cx="533400" cy="609600"/>
          </a:xfrm>
          <a:custGeom>
            <a:avLst/>
            <a:gdLst/>
            <a:ahLst/>
            <a:cxnLst/>
            <a:rect l="l" t="t" r="r" b="b"/>
            <a:pathLst>
              <a:path w="533400" h="609600">
                <a:moveTo>
                  <a:pt x="0" y="152400"/>
                </a:moveTo>
                <a:lnTo>
                  <a:pt x="266699" y="152400"/>
                </a:lnTo>
                <a:lnTo>
                  <a:pt x="266699" y="0"/>
                </a:lnTo>
                <a:lnTo>
                  <a:pt x="533399" y="304800"/>
                </a:lnTo>
                <a:lnTo>
                  <a:pt x="266699" y="609600"/>
                </a:lnTo>
                <a:lnTo>
                  <a:pt x="266699" y="457200"/>
                </a:lnTo>
                <a:lnTo>
                  <a:pt x="0" y="457200"/>
                </a:lnTo>
                <a:lnTo>
                  <a:pt x="0" y="15240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5048" y="3252215"/>
            <a:ext cx="1790700" cy="14569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4151" y="2604516"/>
            <a:ext cx="1072896" cy="10713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12607" y="3366515"/>
            <a:ext cx="1231392" cy="15742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76600" y="2540507"/>
            <a:ext cx="2854452" cy="26319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91361" y="4494784"/>
            <a:ext cx="8152765" cy="1804670"/>
          </a:xfrm>
          <a:custGeom>
            <a:avLst/>
            <a:gdLst/>
            <a:ahLst/>
            <a:cxnLst/>
            <a:rect l="l" t="t" r="r" b="b"/>
            <a:pathLst>
              <a:path w="8152765" h="1804670">
                <a:moveTo>
                  <a:pt x="3772027" y="0"/>
                </a:moveTo>
                <a:lnTo>
                  <a:pt x="1384300" y="1429766"/>
                </a:lnTo>
                <a:lnTo>
                  <a:pt x="48659" y="1431300"/>
                </a:lnTo>
                <a:lnTo>
                  <a:pt x="35383" y="1435934"/>
                </a:lnTo>
                <a:lnTo>
                  <a:pt x="6425" y="1464622"/>
                </a:lnTo>
                <a:lnTo>
                  <a:pt x="0" y="1492250"/>
                </a:lnTo>
                <a:lnTo>
                  <a:pt x="0" y="1585976"/>
                </a:lnTo>
                <a:lnTo>
                  <a:pt x="1534" y="1756010"/>
                </a:lnTo>
                <a:lnTo>
                  <a:pt x="23210" y="1790785"/>
                </a:lnTo>
                <a:lnTo>
                  <a:pt x="62484" y="1804670"/>
                </a:lnTo>
                <a:lnTo>
                  <a:pt x="3460750" y="1804670"/>
                </a:lnTo>
                <a:lnTo>
                  <a:pt x="8152638" y="1803168"/>
                </a:lnTo>
                <a:lnTo>
                  <a:pt x="8152638" y="1429766"/>
                </a:lnTo>
                <a:lnTo>
                  <a:pt x="3460750" y="1429766"/>
                </a:lnTo>
                <a:lnTo>
                  <a:pt x="3772027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91361" y="4494784"/>
            <a:ext cx="8152765" cy="1492250"/>
          </a:xfrm>
          <a:custGeom>
            <a:avLst/>
            <a:gdLst/>
            <a:ahLst/>
            <a:cxnLst/>
            <a:rect l="l" t="t" r="r" b="b"/>
            <a:pathLst>
              <a:path w="8152765" h="1492250">
                <a:moveTo>
                  <a:pt x="0" y="1492250"/>
                </a:moveTo>
                <a:lnTo>
                  <a:pt x="13884" y="1452976"/>
                </a:lnTo>
                <a:lnTo>
                  <a:pt x="48659" y="1431300"/>
                </a:lnTo>
                <a:lnTo>
                  <a:pt x="1384300" y="1429766"/>
                </a:lnTo>
                <a:lnTo>
                  <a:pt x="3772027" y="0"/>
                </a:lnTo>
                <a:lnTo>
                  <a:pt x="3460750" y="1429766"/>
                </a:lnTo>
                <a:lnTo>
                  <a:pt x="8152638" y="1429766"/>
                </a:lnTo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91361" y="5987034"/>
            <a:ext cx="8152765" cy="312420"/>
          </a:xfrm>
          <a:custGeom>
            <a:avLst/>
            <a:gdLst/>
            <a:ahLst/>
            <a:cxnLst/>
            <a:rect l="l" t="t" r="r" b="b"/>
            <a:pathLst>
              <a:path w="8152765" h="312420">
                <a:moveTo>
                  <a:pt x="8152638" y="310918"/>
                </a:moveTo>
                <a:lnTo>
                  <a:pt x="3460750" y="312419"/>
                </a:lnTo>
                <a:lnTo>
                  <a:pt x="1384300" y="312419"/>
                </a:lnTo>
                <a:lnTo>
                  <a:pt x="62484" y="312419"/>
                </a:lnTo>
                <a:lnTo>
                  <a:pt x="23210" y="298535"/>
                </a:lnTo>
                <a:lnTo>
                  <a:pt x="1534" y="263760"/>
                </a:lnTo>
                <a:lnTo>
                  <a:pt x="0" y="93725"/>
                </a:lnTo>
                <a:lnTo>
                  <a:pt x="0" y="0"/>
                </a:lnTo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847214" y="6011005"/>
            <a:ext cx="658685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20" dirty="0">
                <a:solidFill>
                  <a:srgbClr val="FF0000"/>
                </a:solidFill>
                <a:latin typeface="Arial Narrow"/>
                <a:cs typeface="Arial Narrow"/>
              </a:rPr>
              <a:t>M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eteo</a:t>
            </a: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r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olog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y:</a:t>
            </a:r>
            <a:r>
              <a:rPr sz="1600" b="1" spc="-20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loc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al</a:t>
            </a: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i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zed</a:t>
            </a:r>
            <a:r>
              <a:rPr sz="1600" b="1" spc="-25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forec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a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sting,</a:t>
            </a:r>
            <a:r>
              <a:rPr sz="1600" b="1" spc="-25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20" dirty="0">
                <a:solidFill>
                  <a:srgbClr val="FF0000"/>
                </a:solidFill>
                <a:latin typeface="Arial Narrow"/>
                <a:cs typeface="Arial Narrow"/>
              </a:rPr>
              <a:t>w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eath</a:t>
            </a: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e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r </a:t>
            </a: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r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isk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p</a:t>
            </a: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r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e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v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e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nt</a:t>
            </a: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i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o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n,</a:t>
            </a:r>
            <a:r>
              <a:rPr sz="1600" b="1" spc="-25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1600" b="1" spc="-20" dirty="0">
                <a:solidFill>
                  <a:srgbClr val="FF0000"/>
                </a:solidFill>
                <a:latin typeface="Arial Narrow"/>
                <a:cs typeface="Arial Narrow"/>
              </a:rPr>
              <a:t>w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eath</a:t>
            </a: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e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r</a:t>
            </a:r>
            <a:r>
              <a:rPr sz="1600" b="1" spc="-20" dirty="0">
                <a:solidFill>
                  <a:srgbClr val="FF0000"/>
                </a:solidFill>
                <a:latin typeface="Arial Narrow"/>
                <a:cs typeface="Arial Narrow"/>
              </a:rPr>
              <a:t> w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a</a:t>
            </a:r>
            <a:r>
              <a:rPr sz="1600" b="1" spc="-15" dirty="0">
                <a:solidFill>
                  <a:srgbClr val="FF0000"/>
                </a:solidFill>
                <a:latin typeface="Arial Narrow"/>
                <a:cs typeface="Arial Narrow"/>
              </a:rPr>
              <a:t>r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ning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s,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 etc.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89381" y="2015489"/>
            <a:ext cx="2052955" cy="1619250"/>
          </a:xfrm>
          <a:custGeom>
            <a:avLst/>
            <a:gdLst/>
            <a:ahLst/>
            <a:cxnLst/>
            <a:rect l="l" t="t" r="r" b="b"/>
            <a:pathLst>
              <a:path w="2052955" h="1619250">
                <a:moveTo>
                  <a:pt x="1990598" y="0"/>
                </a:moveTo>
                <a:lnTo>
                  <a:pt x="1197483" y="0"/>
                </a:lnTo>
                <a:lnTo>
                  <a:pt x="48801" y="1450"/>
                </a:lnTo>
                <a:lnTo>
                  <a:pt x="13933" y="22964"/>
                </a:lnTo>
                <a:lnTo>
                  <a:pt x="0" y="62230"/>
                </a:lnTo>
                <a:lnTo>
                  <a:pt x="0" y="311150"/>
                </a:lnTo>
                <a:lnTo>
                  <a:pt x="13326" y="349657"/>
                </a:lnTo>
                <a:lnTo>
                  <a:pt x="47822" y="371706"/>
                </a:lnTo>
                <a:lnTo>
                  <a:pt x="62230" y="373380"/>
                </a:lnTo>
                <a:lnTo>
                  <a:pt x="1197483" y="373380"/>
                </a:lnTo>
                <a:lnTo>
                  <a:pt x="1721485" y="1619123"/>
                </a:lnTo>
                <a:lnTo>
                  <a:pt x="1710690" y="373380"/>
                </a:lnTo>
                <a:lnTo>
                  <a:pt x="2004041" y="371929"/>
                </a:lnTo>
                <a:lnTo>
                  <a:pt x="2017355" y="367367"/>
                </a:lnTo>
                <a:lnTo>
                  <a:pt x="2046387" y="338789"/>
                </a:lnTo>
                <a:lnTo>
                  <a:pt x="2052828" y="311150"/>
                </a:lnTo>
                <a:lnTo>
                  <a:pt x="2052828" y="217805"/>
                </a:lnTo>
                <a:lnTo>
                  <a:pt x="2051377" y="48786"/>
                </a:lnTo>
                <a:lnTo>
                  <a:pt x="2029863" y="13917"/>
                </a:lnTo>
                <a:lnTo>
                  <a:pt x="2005021" y="1673"/>
                </a:lnTo>
                <a:lnTo>
                  <a:pt x="199059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9381" y="2015489"/>
            <a:ext cx="2052955" cy="1619250"/>
          </a:xfrm>
          <a:custGeom>
            <a:avLst/>
            <a:gdLst/>
            <a:ahLst/>
            <a:cxnLst/>
            <a:rect l="l" t="t" r="r" b="b"/>
            <a:pathLst>
              <a:path w="2052955" h="1619250">
                <a:moveTo>
                  <a:pt x="0" y="62230"/>
                </a:moveTo>
                <a:lnTo>
                  <a:pt x="13933" y="22964"/>
                </a:lnTo>
                <a:lnTo>
                  <a:pt x="48801" y="1450"/>
                </a:lnTo>
                <a:lnTo>
                  <a:pt x="1197483" y="0"/>
                </a:lnTo>
                <a:lnTo>
                  <a:pt x="1710690" y="0"/>
                </a:lnTo>
                <a:lnTo>
                  <a:pt x="1990598" y="0"/>
                </a:lnTo>
                <a:lnTo>
                  <a:pt x="2005021" y="1673"/>
                </a:lnTo>
                <a:lnTo>
                  <a:pt x="2039517" y="23722"/>
                </a:lnTo>
                <a:lnTo>
                  <a:pt x="2052828" y="217805"/>
                </a:lnTo>
                <a:lnTo>
                  <a:pt x="2052828" y="311150"/>
                </a:lnTo>
                <a:lnTo>
                  <a:pt x="2051154" y="325573"/>
                </a:lnTo>
                <a:lnTo>
                  <a:pt x="2046387" y="338789"/>
                </a:lnTo>
                <a:lnTo>
                  <a:pt x="2017355" y="367367"/>
                </a:lnTo>
                <a:lnTo>
                  <a:pt x="1710690" y="373380"/>
                </a:lnTo>
                <a:lnTo>
                  <a:pt x="1721485" y="1619123"/>
                </a:lnTo>
                <a:lnTo>
                  <a:pt x="1197483" y="373380"/>
                </a:lnTo>
                <a:lnTo>
                  <a:pt x="62230" y="373380"/>
                </a:lnTo>
                <a:lnTo>
                  <a:pt x="47822" y="371706"/>
                </a:lnTo>
                <a:lnTo>
                  <a:pt x="13326" y="349657"/>
                </a:lnTo>
                <a:lnTo>
                  <a:pt x="0" y="311150"/>
                </a:lnTo>
                <a:lnTo>
                  <a:pt x="0" y="217805"/>
                </a:lnTo>
                <a:lnTo>
                  <a:pt x="0" y="62230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34390" y="2100172"/>
            <a:ext cx="15608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Smart ther</a:t>
            </a:r>
            <a:r>
              <a:rPr sz="1600" b="1" spc="-20" dirty="0">
                <a:solidFill>
                  <a:srgbClr val="FF0000"/>
                </a:solidFill>
                <a:latin typeface="Arial Narrow"/>
                <a:cs typeface="Arial Narrow"/>
              </a:rPr>
              <a:t>m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ometer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6323" y="1025300"/>
            <a:ext cx="3020060" cy="332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115" indent="-272415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285750" algn="l"/>
              </a:tabLst>
            </a:pPr>
            <a:r>
              <a:rPr sz="2400" b="1" spc="-10" dirty="0">
                <a:latin typeface="Arial Narrow"/>
                <a:cs typeface="Arial Narrow"/>
              </a:rPr>
              <a:t>In</a:t>
            </a:r>
            <a:r>
              <a:rPr sz="2400" b="1" spc="-5" dirty="0">
                <a:latin typeface="Arial Narrow"/>
                <a:cs typeface="Arial Narrow"/>
              </a:rPr>
              <a:t>t</a:t>
            </a:r>
            <a:r>
              <a:rPr sz="2400" b="1" spc="-20" dirty="0">
                <a:latin typeface="Arial Narrow"/>
                <a:cs typeface="Arial Narrow"/>
              </a:rPr>
              <a:t>erne</a:t>
            </a:r>
            <a:r>
              <a:rPr sz="2400" b="1" spc="-10" dirty="0">
                <a:latin typeface="Arial Narrow"/>
                <a:cs typeface="Arial Narrow"/>
              </a:rPr>
              <a:t>t of</a:t>
            </a:r>
            <a:r>
              <a:rPr sz="2400" b="1" spc="-5" dirty="0">
                <a:latin typeface="Arial Narrow"/>
                <a:cs typeface="Arial Narrow"/>
              </a:rPr>
              <a:t> </a:t>
            </a:r>
            <a:r>
              <a:rPr sz="2400" b="1" spc="-15" dirty="0">
                <a:latin typeface="Arial Narrow"/>
                <a:cs typeface="Arial Narrow"/>
              </a:rPr>
              <a:t>Things</a:t>
            </a:r>
            <a:r>
              <a:rPr sz="2400" b="1" spc="-5" dirty="0">
                <a:latin typeface="Arial Narrow"/>
                <a:cs typeface="Arial Narrow"/>
              </a:rPr>
              <a:t> </a:t>
            </a:r>
            <a:r>
              <a:rPr sz="2400" b="1" spc="-10" dirty="0">
                <a:latin typeface="Arial Narrow"/>
                <a:cs typeface="Arial Narrow"/>
              </a:rPr>
              <a:t>(</a:t>
            </a:r>
            <a:r>
              <a:rPr sz="2400" b="1" spc="-5" dirty="0">
                <a:latin typeface="Arial Narrow"/>
                <a:cs typeface="Arial Narrow"/>
              </a:rPr>
              <a:t>I</a:t>
            </a:r>
            <a:r>
              <a:rPr sz="2400" b="1" spc="-15" dirty="0">
                <a:latin typeface="Arial Narrow"/>
                <a:cs typeface="Arial Narrow"/>
              </a:rPr>
              <a:t>o</a:t>
            </a:r>
            <a:r>
              <a:rPr sz="2400" b="1" spc="-20" dirty="0">
                <a:latin typeface="Arial Narrow"/>
                <a:cs typeface="Arial Narrow"/>
              </a:rPr>
              <a:t>T</a:t>
            </a:r>
            <a:r>
              <a:rPr sz="2400" b="1" spc="-10" dirty="0">
                <a:latin typeface="Arial Narrow"/>
                <a:cs typeface="Arial Narrow"/>
              </a:rPr>
              <a:t>)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dirty="0">
                <a:latin typeface="Arial Narrow"/>
                <a:cs typeface="Arial Narrow"/>
              </a:rPr>
              <a:t>ata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Life </a:t>
            </a:r>
            <a:r>
              <a:rPr sz="1800" b="1" spc="-10" dirty="0">
                <a:latin typeface="Arial Narrow"/>
                <a:cs typeface="Arial Narrow"/>
              </a:rPr>
              <a:t>Cyc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Data</a:t>
            </a:r>
            <a:r>
              <a:rPr sz="1800" b="1" spc="-60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Acq</a:t>
            </a:r>
            <a:r>
              <a:rPr sz="1800" b="1" spc="-20" dirty="0">
                <a:latin typeface="Arial Narrow"/>
                <a:cs typeface="Arial Narrow"/>
              </a:rPr>
              <a:t>u</a:t>
            </a:r>
            <a:r>
              <a:rPr sz="1800" b="1" dirty="0">
                <a:latin typeface="Arial Narrow"/>
                <a:cs typeface="Arial Narrow"/>
              </a:rPr>
              <a:t>i</a:t>
            </a:r>
            <a:r>
              <a:rPr sz="1800" b="1" spc="-10" dirty="0">
                <a:latin typeface="Arial Narrow"/>
                <a:cs typeface="Arial Narrow"/>
              </a:rPr>
              <a:t>s</a:t>
            </a:r>
            <a:r>
              <a:rPr sz="1800" b="1" spc="-5" dirty="0">
                <a:latin typeface="Arial Narrow"/>
                <a:cs typeface="Arial Narrow"/>
              </a:rPr>
              <a:t>iti</a:t>
            </a:r>
            <a:r>
              <a:rPr sz="1800" b="1" spc="-20" dirty="0">
                <a:latin typeface="Arial Narrow"/>
                <a:cs typeface="Arial Narrow"/>
              </a:rPr>
              <a:t>o</a:t>
            </a:r>
            <a:r>
              <a:rPr sz="1800" b="1" spc="-10" dirty="0">
                <a:latin typeface="Arial Narrow"/>
                <a:cs typeface="Arial Narrow"/>
              </a:rPr>
              <a:t>n</a:t>
            </a:r>
            <a:r>
              <a:rPr sz="1800" b="1" spc="30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Int</a:t>
            </a:r>
            <a:r>
              <a:rPr sz="1800" b="1" spc="-10" dirty="0">
                <a:latin typeface="Arial Narrow"/>
                <a:cs typeface="Arial Narrow"/>
              </a:rPr>
              <a:t>ernet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of</a:t>
            </a:r>
            <a:r>
              <a:rPr sz="1800" b="1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Thi</a:t>
            </a:r>
            <a:r>
              <a:rPr sz="1800" b="1" spc="-20" dirty="0">
                <a:latin typeface="Arial Narrow"/>
                <a:cs typeface="Arial Narrow"/>
              </a:rPr>
              <a:t>n</a:t>
            </a:r>
            <a:r>
              <a:rPr sz="1800" b="1" dirty="0">
                <a:latin typeface="Arial Narrow"/>
                <a:cs typeface="Arial Narrow"/>
              </a:rPr>
              <a:t>gs</a:t>
            </a:r>
            <a:r>
              <a:rPr sz="1800" b="1" spc="10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(Io</a:t>
            </a:r>
            <a:r>
              <a:rPr sz="1800" b="1" spc="-20" dirty="0">
                <a:latin typeface="Arial Narrow"/>
                <a:cs typeface="Arial Narrow"/>
              </a:rPr>
              <a:t>T</a:t>
            </a:r>
            <a:r>
              <a:rPr sz="1800" b="1" spc="-5" dirty="0">
                <a:latin typeface="Arial Narrow"/>
                <a:cs typeface="Arial Narrow"/>
              </a:rPr>
              <a:t>)</a:t>
            </a:r>
            <a:endParaRPr sz="18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dirty="0">
                <a:latin typeface="Arial Narrow"/>
                <a:cs typeface="Arial Narrow"/>
              </a:rPr>
              <a:t>ata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Life </a:t>
            </a:r>
            <a:r>
              <a:rPr sz="1800" b="1" spc="-10" dirty="0">
                <a:latin typeface="Arial Narrow"/>
                <a:cs typeface="Arial Narrow"/>
              </a:rPr>
              <a:t>Cyc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Data</a:t>
            </a:r>
            <a:r>
              <a:rPr sz="1800" b="1" spc="-60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Acq</a:t>
            </a:r>
            <a:r>
              <a:rPr sz="1800" b="1" spc="-20" dirty="0">
                <a:latin typeface="Arial Narrow"/>
                <a:cs typeface="Arial Narrow"/>
              </a:rPr>
              <a:t>u</a:t>
            </a:r>
            <a:r>
              <a:rPr sz="1800" b="1" dirty="0">
                <a:latin typeface="Arial Narrow"/>
                <a:cs typeface="Arial Narrow"/>
              </a:rPr>
              <a:t>i</a:t>
            </a:r>
            <a:r>
              <a:rPr sz="1800" b="1" spc="-10" dirty="0">
                <a:latin typeface="Arial Narrow"/>
                <a:cs typeface="Arial Narrow"/>
              </a:rPr>
              <a:t>s</a:t>
            </a:r>
            <a:r>
              <a:rPr sz="1800" b="1" spc="-5" dirty="0">
                <a:latin typeface="Arial Narrow"/>
                <a:cs typeface="Arial Narrow"/>
              </a:rPr>
              <a:t>iti</a:t>
            </a:r>
            <a:r>
              <a:rPr sz="1800" b="1" spc="-20" dirty="0">
                <a:latin typeface="Arial Narrow"/>
                <a:cs typeface="Arial Narrow"/>
              </a:rPr>
              <a:t>o</a:t>
            </a:r>
            <a:r>
              <a:rPr sz="1800" b="1" spc="-10" dirty="0">
                <a:latin typeface="Arial Narrow"/>
                <a:cs typeface="Arial Narrow"/>
              </a:rPr>
              <a:t>n</a:t>
            </a:r>
            <a:r>
              <a:rPr sz="1800" b="1" spc="30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Clou</a:t>
            </a:r>
            <a:r>
              <a:rPr sz="1800" b="1" spc="-20" dirty="0">
                <a:latin typeface="Arial Narrow"/>
                <a:cs typeface="Arial Narrow"/>
              </a:rPr>
              <a:t>d</a:t>
            </a:r>
            <a:r>
              <a:rPr sz="1800" b="1" dirty="0">
                <a:latin typeface="Arial Narrow"/>
                <a:cs typeface="Arial Narrow"/>
              </a:rPr>
              <a:t>/Grid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Com</a:t>
            </a:r>
            <a:r>
              <a:rPr sz="1800" b="1" spc="-20" dirty="0">
                <a:latin typeface="Arial Narrow"/>
                <a:cs typeface="Arial Narrow"/>
              </a:rPr>
              <a:t>p</a:t>
            </a:r>
            <a:r>
              <a:rPr sz="1800" b="1" spc="-10" dirty="0">
                <a:latin typeface="Arial Narrow"/>
                <a:cs typeface="Arial Narrow"/>
              </a:rPr>
              <a:t>uti</a:t>
            </a:r>
            <a:r>
              <a:rPr sz="1800" b="1" spc="-20" dirty="0">
                <a:latin typeface="Arial Narrow"/>
                <a:cs typeface="Arial Narrow"/>
              </a:rPr>
              <a:t>n</a:t>
            </a:r>
            <a:r>
              <a:rPr sz="1800" b="1" spc="-10" dirty="0">
                <a:latin typeface="Arial Narrow"/>
                <a:cs typeface="Arial Narrow"/>
              </a:rPr>
              <a:t>g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6323" y="991905"/>
            <a:ext cx="7132320" cy="1307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0" indent="-177800" algn="just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191135" algn="l"/>
              </a:tabLst>
            </a:pPr>
            <a:r>
              <a:rPr sz="2400" b="1" dirty="0">
                <a:latin typeface="Arial Narrow"/>
                <a:cs typeface="Arial Narrow"/>
              </a:rPr>
              <a:t>Clo</a:t>
            </a:r>
            <a:r>
              <a:rPr sz="2400" b="1" spc="-15" dirty="0">
                <a:latin typeface="Arial Narrow"/>
                <a:cs typeface="Arial Narrow"/>
              </a:rPr>
              <a:t>u</a:t>
            </a:r>
            <a:r>
              <a:rPr sz="2400" b="1" dirty="0">
                <a:latin typeface="Arial Narrow"/>
                <a:cs typeface="Arial Narrow"/>
              </a:rPr>
              <a:t>d/</a:t>
            </a:r>
            <a:r>
              <a:rPr sz="2400" b="1" spc="-5" dirty="0">
                <a:latin typeface="Arial Narrow"/>
                <a:cs typeface="Arial Narrow"/>
              </a:rPr>
              <a:t>Gr</a:t>
            </a:r>
            <a:r>
              <a:rPr sz="2400" b="1" spc="5" dirty="0">
                <a:latin typeface="Arial Narrow"/>
                <a:cs typeface="Arial Narrow"/>
              </a:rPr>
              <a:t>i</a:t>
            </a:r>
            <a:r>
              <a:rPr sz="2400" b="1" dirty="0">
                <a:latin typeface="Arial Narrow"/>
                <a:cs typeface="Arial Narrow"/>
              </a:rPr>
              <a:t>d C</a:t>
            </a:r>
            <a:r>
              <a:rPr sz="2400" b="1" spc="-10" dirty="0">
                <a:latin typeface="Arial Narrow"/>
                <a:cs typeface="Arial Narrow"/>
              </a:rPr>
              <a:t>o</a:t>
            </a:r>
            <a:r>
              <a:rPr sz="2400" b="1" dirty="0">
                <a:latin typeface="Arial Narrow"/>
                <a:cs typeface="Arial Narrow"/>
              </a:rPr>
              <a:t>mputing</a:t>
            </a:r>
            <a:endParaRPr sz="2400">
              <a:latin typeface="Arial Narrow"/>
              <a:cs typeface="Arial Narrow"/>
            </a:endParaRPr>
          </a:p>
          <a:p>
            <a:pPr marL="12700" marR="5080" algn="just">
              <a:lnSpc>
                <a:spcPct val="100000"/>
              </a:lnSpc>
              <a:spcBef>
                <a:spcPts val="484"/>
              </a:spcBef>
            </a:pPr>
            <a:r>
              <a:rPr sz="2000" dirty="0">
                <a:latin typeface="Arial Narrow"/>
                <a:cs typeface="Arial Narrow"/>
              </a:rPr>
              <a:t>Comput</a:t>
            </a:r>
            <a:r>
              <a:rPr sz="2000" spc="-15" dirty="0">
                <a:latin typeface="Arial Narrow"/>
                <a:cs typeface="Arial Narrow"/>
              </a:rPr>
              <a:t>e</a:t>
            </a:r>
            <a:r>
              <a:rPr sz="2000" dirty="0">
                <a:latin typeface="Arial Narrow"/>
                <a:cs typeface="Arial Narrow"/>
              </a:rPr>
              <a:t>r</a:t>
            </a:r>
            <a:r>
              <a:rPr sz="2000" spc="-20" dirty="0">
                <a:latin typeface="Arial Narrow"/>
                <a:cs typeface="Arial Narrow"/>
              </a:rPr>
              <a:t> </a:t>
            </a:r>
            <a:r>
              <a:rPr sz="2000" dirty="0">
                <a:latin typeface="Arial Narrow"/>
                <a:cs typeface="Arial Narrow"/>
              </a:rPr>
              <a:t>reso</a:t>
            </a:r>
            <a:r>
              <a:rPr sz="2000" spc="-10" dirty="0">
                <a:latin typeface="Arial Narrow"/>
                <a:cs typeface="Arial Narrow"/>
              </a:rPr>
              <a:t>u</a:t>
            </a:r>
            <a:r>
              <a:rPr sz="2000" dirty="0">
                <a:latin typeface="Arial Narrow"/>
                <a:cs typeface="Arial Narrow"/>
              </a:rPr>
              <a:t>rces</a:t>
            </a:r>
            <a:r>
              <a:rPr sz="2000" spc="10" dirty="0">
                <a:latin typeface="Arial Narrow"/>
                <a:cs typeface="Arial Narrow"/>
              </a:rPr>
              <a:t> </a:t>
            </a:r>
            <a:r>
              <a:rPr sz="2000" spc="-5" dirty="0">
                <a:latin typeface="Arial Narrow"/>
                <a:cs typeface="Arial Narrow"/>
              </a:rPr>
              <a:t>tha</a:t>
            </a:r>
            <a:r>
              <a:rPr sz="2000" dirty="0">
                <a:latin typeface="Arial Narrow"/>
                <a:cs typeface="Arial Narrow"/>
              </a:rPr>
              <a:t>t</a:t>
            </a:r>
            <a:r>
              <a:rPr sz="2000" spc="-20" dirty="0">
                <a:latin typeface="Arial Narrow"/>
                <a:cs typeface="Arial Narrow"/>
              </a:rPr>
              <a:t> </a:t>
            </a:r>
            <a:r>
              <a:rPr sz="2000" spc="-5" dirty="0">
                <a:latin typeface="Arial Narrow"/>
                <a:cs typeface="Arial Narrow"/>
              </a:rPr>
              <a:t>ar</a:t>
            </a:r>
            <a:r>
              <a:rPr sz="2000" dirty="0">
                <a:latin typeface="Arial Narrow"/>
                <a:cs typeface="Arial Narrow"/>
              </a:rPr>
              <a:t>e</a:t>
            </a:r>
            <a:r>
              <a:rPr sz="2000" spc="-15" dirty="0">
                <a:latin typeface="Arial Narrow"/>
                <a:cs typeface="Arial Narrow"/>
              </a:rPr>
              <a:t> </a:t>
            </a:r>
            <a:r>
              <a:rPr sz="2000" spc="-5" dirty="0">
                <a:latin typeface="Arial Narrow"/>
                <a:cs typeface="Arial Narrow"/>
              </a:rPr>
              <a:t>l</a:t>
            </a:r>
            <a:r>
              <a:rPr sz="2000" spc="-10" dirty="0">
                <a:latin typeface="Arial Narrow"/>
                <a:cs typeface="Arial Narrow"/>
              </a:rPr>
              <a:t>o</a:t>
            </a:r>
            <a:r>
              <a:rPr sz="2000" spc="-5" dirty="0">
                <a:latin typeface="Arial Narrow"/>
                <a:cs typeface="Arial Narrow"/>
              </a:rPr>
              <a:t>c</a:t>
            </a:r>
            <a:r>
              <a:rPr sz="2000" spc="-10" dirty="0">
                <a:latin typeface="Arial Narrow"/>
                <a:cs typeface="Arial Narrow"/>
              </a:rPr>
              <a:t>a</a:t>
            </a:r>
            <a:r>
              <a:rPr sz="2000" spc="-5" dirty="0">
                <a:latin typeface="Arial Narrow"/>
                <a:cs typeface="Arial Narrow"/>
              </a:rPr>
              <a:t>te</a:t>
            </a:r>
            <a:r>
              <a:rPr sz="2000" dirty="0">
                <a:latin typeface="Arial Narrow"/>
                <a:cs typeface="Arial Narrow"/>
              </a:rPr>
              <a:t>d </a:t>
            </a:r>
            <a:r>
              <a:rPr sz="2000" spc="-10" dirty="0">
                <a:latin typeface="Arial Narrow"/>
                <a:cs typeface="Arial Narrow"/>
              </a:rPr>
              <a:t>a</a:t>
            </a:r>
            <a:r>
              <a:rPr sz="2000" spc="-5" dirty="0">
                <a:latin typeface="Arial Narrow"/>
                <a:cs typeface="Arial Narrow"/>
              </a:rPr>
              <a:t>n</a:t>
            </a:r>
            <a:r>
              <a:rPr sz="2000" spc="-10" dirty="0">
                <a:latin typeface="Arial Narrow"/>
                <a:cs typeface="Arial Narrow"/>
              </a:rPr>
              <a:t>y</a:t>
            </a:r>
            <a:r>
              <a:rPr sz="2000" dirty="0">
                <a:latin typeface="Arial Narrow"/>
                <a:cs typeface="Arial Narrow"/>
              </a:rPr>
              <a:t>where</a:t>
            </a:r>
            <a:r>
              <a:rPr sz="2000" spc="-5" dirty="0">
                <a:latin typeface="Arial Narrow"/>
                <a:cs typeface="Arial Narrow"/>
              </a:rPr>
              <a:t> </a:t>
            </a:r>
            <a:r>
              <a:rPr sz="2000" dirty="0">
                <a:latin typeface="Arial Narrow"/>
                <a:cs typeface="Arial Narrow"/>
              </a:rPr>
              <a:t>with</a:t>
            </a:r>
            <a:r>
              <a:rPr sz="2000" spc="-10" dirty="0">
                <a:latin typeface="Arial Narrow"/>
                <a:cs typeface="Arial Narrow"/>
              </a:rPr>
              <a:t> </a:t>
            </a:r>
            <a:r>
              <a:rPr sz="2000" spc="-5" dirty="0">
                <a:latin typeface="Arial Narrow"/>
                <a:cs typeface="Arial Narrow"/>
              </a:rPr>
              <a:t>a</a:t>
            </a:r>
            <a:r>
              <a:rPr sz="2000" spc="-10" dirty="0">
                <a:latin typeface="Arial Narrow"/>
                <a:cs typeface="Arial Narrow"/>
              </a:rPr>
              <a:t>c</a:t>
            </a:r>
            <a:r>
              <a:rPr sz="2000" spc="-5" dirty="0">
                <a:latin typeface="Arial Narrow"/>
                <a:cs typeface="Arial Narrow"/>
              </a:rPr>
              <a:t>c</a:t>
            </a:r>
            <a:r>
              <a:rPr sz="2000" spc="-10" dirty="0">
                <a:latin typeface="Arial Narrow"/>
                <a:cs typeface="Arial Narrow"/>
              </a:rPr>
              <a:t>e</a:t>
            </a:r>
            <a:r>
              <a:rPr sz="2000" spc="-5" dirty="0">
                <a:latin typeface="Arial Narrow"/>
                <a:cs typeface="Arial Narrow"/>
              </a:rPr>
              <a:t>s</a:t>
            </a:r>
            <a:r>
              <a:rPr sz="2000" dirty="0">
                <a:latin typeface="Arial Narrow"/>
                <a:cs typeface="Arial Narrow"/>
              </a:rPr>
              <a:t>s</a:t>
            </a:r>
            <a:r>
              <a:rPr sz="2000" spc="10" dirty="0">
                <a:latin typeface="Arial Narrow"/>
                <a:cs typeface="Arial Narrow"/>
              </a:rPr>
              <a:t> </a:t>
            </a:r>
            <a:r>
              <a:rPr sz="2000" spc="-5" dirty="0">
                <a:latin typeface="Arial Narrow"/>
                <a:cs typeface="Arial Narrow"/>
              </a:rPr>
              <a:t>o</a:t>
            </a:r>
            <a:r>
              <a:rPr sz="2000" spc="-10" dirty="0">
                <a:latin typeface="Arial Narrow"/>
                <a:cs typeface="Arial Narrow"/>
              </a:rPr>
              <a:t>v</a:t>
            </a:r>
            <a:r>
              <a:rPr sz="2000" spc="-5" dirty="0">
                <a:latin typeface="Arial Narrow"/>
                <a:cs typeface="Arial Narrow"/>
              </a:rPr>
              <a:t>e</a:t>
            </a:r>
            <a:r>
              <a:rPr sz="2000" dirty="0">
                <a:latin typeface="Arial Narrow"/>
                <a:cs typeface="Arial Narrow"/>
              </a:rPr>
              <a:t>r </a:t>
            </a:r>
            <a:r>
              <a:rPr sz="2000" spc="-5" dirty="0">
                <a:latin typeface="Arial Narrow"/>
                <a:cs typeface="Arial Narrow"/>
              </a:rPr>
              <a:t>Interne</a:t>
            </a:r>
            <a:r>
              <a:rPr sz="2000" dirty="0">
                <a:latin typeface="Arial Narrow"/>
                <a:cs typeface="Arial Narrow"/>
              </a:rPr>
              <a:t>t</a:t>
            </a:r>
            <a:r>
              <a:rPr sz="2000" spc="-30" dirty="0">
                <a:latin typeface="Arial Narrow"/>
                <a:cs typeface="Arial Narrow"/>
              </a:rPr>
              <a:t> </a:t>
            </a:r>
            <a:r>
              <a:rPr sz="2000" spc="-5" dirty="0">
                <a:latin typeface="Arial Narrow"/>
                <a:cs typeface="Arial Narrow"/>
              </a:rPr>
              <a:t>and proc</a:t>
            </a:r>
            <a:r>
              <a:rPr sz="2000" spc="-10" dirty="0">
                <a:latin typeface="Arial Narrow"/>
                <a:cs typeface="Arial Narrow"/>
              </a:rPr>
              <a:t>e</a:t>
            </a:r>
            <a:r>
              <a:rPr sz="2000" spc="-5" dirty="0">
                <a:latin typeface="Arial Narrow"/>
                <a:cs typeface="Arial Narrow"/>
              </a:rPr>
              <a:t>s</a:t>
            </a:r>
            <a:r>
              <a:rPr sz="2000" spc="-15" dirty="0">
                <a:latin typeface="Arial Narrow"/>
                <a:cs typeface="Arial Narrow"/>
              </a:rPr>
              <a:t>s</a:t>
            </a:r>
            <a:r>
              <a:rPr sz="2000" spc="-5" dirty="0">
                <a:latin typeface="Arial Narrow"/>
                <a:cs typeface="Arial Narrow"/>
              </a:rPr>
              <a:t>i</a:t>
            </a:r>
            <a:r>
              <a:rPr sz="2000" spc="-10" dirty="0">
                <a:latin typeface="Arial Narrow"/>
                <a:cs typeface="Arial Narrow"/>
              </a:rPr>
              <a:t>n</a:t>
            </a:r>
            <a:r>
              <a:rPr sz="2000" dirty="0">
                <a:latin typeface="Arial Narrow"/>
                <a:cs typeface="Arial Narrow"/>
              </a:rPr>
              <a:t>g</a:t>
            </a:r>
            <a:r>
              <a:rPr sz="2000" spc="20" dirty="0">
                <a:latin typeface="Arial Narrow"/>
                <a:cs typeface="Arial Narrow"/>
              </a:rPr>
              <a:t> </a:t>
            </a:r>
            <a:r>
              <a:rPr sz="2000" dirty="0">
                <a:latin typeface="Arial Narrow"/>
                <a:cs typeface="Arial Narrow"/>
              </a:rPr>
              <a:t>Data</a:t>
            </a:r>
            <a:r>
              <a:rPr sz="2000" spc="-20" dirty="0">
                <a:latin typeface="Arial Narrow"/>
                <a:cs typeface="Arial Narrow"/>
              </a:rPr>
              <a:t> </a:t>
            </a:r>
            <a:r>
              <a:rPr sz="2000" spc="-5" dirty="0">
                <a:latin typeface="Arial Narrow"/>
                <a:cs typeface="Arial Narrow"/>
              </a:rPr>
              <a:t>an</a:t>
            </a:r>
            <a:r>
              <a:rPr sz="2000" dirty="0">
                <a:latin typeface="Arial Narrow"/>
                <a:cs typeface="Arial Narrow"/>
              </a:rPr>
              <a:t>d</a:t>
            </a:r>
            <a:r>
              <a:rPr sz="2000" spc="-5" dirty="0">
                <a:latin typeface="Arial Narrow"/>
                <a:cs typeface="Arial Narrow"/>
              </a:rPr>
              <a:t> i</a:t>
            </a:r>
            <a:r>
              <a:rPr sz="2000" spc="-10" dirty="0">
                <a:latin typeface="Arial Narrow"/>
                <a:cs typeface="Arial Narrow"/>
              </a:rPr>
              <a:t>n</a:t>
            </a:r>
            <a:r>
              <a:rPr sz="2000" dirty="0">
                <a:latin typeface="Arial Narrow"/>
                <a:cs typeface="Arial Narrow"/>
              </a:rPr>
              <a:t>format</a:t>
            </a:r>
            <a:r>
              <a:rPr sz="2000" spc="-10" dirty="0">
                <a:latin typeface="Arial Narrow"/>
                <a:cs typeface="Arial Narrow"/>
              </a:rPr>
              <a:t>i</a:t>
            </a:r>
            <a:r>
              <a:rPr sz="2000" spc="-5" dirty="0">
                <a:latin typeface="Arial Narrow"/>
                <a:cs typeface="Arial Narrow"/>
              </a:rPr>
              <a:t>o</a:t>
            </a:r>
            <a:r>
              <a:rPr sz="2000" dirty="0">
                <a:latin typeface="Arial Narrow"/>
                <a:cs typeface="Arial Narrow"/>
              </a:rPr>
              <a:t>n</a:t>
            </a:r>
            <a:r>
              <a:rPr sz="2000" spc="-30" dirty="0">
                <a:latin typeface="Arial Narrow"/>
                <a:cs typeface="Arial Narrow"/>
              </a:rPr>
              <a:t> </a:t>
            </a:r>
            <a:r>
              <a:rPr sz="2000" spc="-5" dirty="0">
                <a:latin typeface="Arial Narrow"/>
                <a:cs typeface="Arial Narrow"/>
              </a:rPr>
              <a:t>i</a:t>
            </a:r>
            <a:r>
              <a:rPr sz="2000" dirty="0">
                <a:latin typeface="Arial Narrow"/>
                <a:cs typeface="Arial Narrow"/>
              </a:rPr>
              <a:t>n</a:t>
            </a:r>
            <a:r>
              <a:rPr sz="2000" spc="-10" dirty="0">
                <a:latin typeface="Arial Narrow"/>
                <a:cs typeface="Arial Narrow"/>
              </a:rPr>
              <a:t> </a:t>
            </a:r>
            <a:r>
              <a:rPr sz="2000" dirty="0">
                <a:latin typeface="Arial Narrow"/>
                <a:cs typeface="Arial Narrow"/>
              </a:rPr>
              <a:t>a</a:t>
            </a:r>
            <a:r>
              <a:rPr sz="2000" spc="-20" dirty="0">
                <a:latin typeface="Arial Narrow"/>
                <a:cs typeface="Arial Narrow"/>
              </a:rPr>
              <a:t> </a:t>
            </a:r>
            <a:r>
              <a:rPr sz="2000" spc="-5" dirty="0">
                <a:latin typeface="Arial Narrow"/>
                <a:cs typeface="Arial Narrow"/>
              </a:rPr>
              <a:t>d</a:t>
            </a:r>
            <a:r>
              <a:rPr sz="2000" spc="-10" dirty="0">
                <a:latin typeface="Arial Narrow"/>
                <a:cs typeface="Arial Narrow"/>
              </a:rPr>
              <a:t>i</a:t>
            </a:r>
            <a:r>
              <a:rPr sz="2000" spc="-5" dirty="0">
                <a:latin typeface="Arial Narrow"/>
                <a:cs typeface="Arial Narrow"/>
              </a:rPr>
              <a:t>s</a:t>
            </a:r>
            <a:r>
              <a:rPr sz="2000" spc="-10" dirty="0">
                <a:latin typeface="Arial Narrow"/>
                <a:cs typeface="Arial Narrow"/>
              </a:rPr>
              <a:t>t</a:t>
            </a:r>
            <a:r>
              <a:rPr sz="2000" dirty="0">
                <a:latin typeface="Arial Narrow"/>
                <a:cs typeface="Arial Narrow"/>
              </a:rPr>
              <a:t>ribut</a:t>
            </a:r>
            <a:r>
              <a:rPr sz="2000" spc="-10" dirty="0">
                <a:latin typeface="Arial Narrow"/>
                <a:cs typeface="Arial Narrow"/>
              </a:rPr>
              <a:t>e</a:t>
            </a:r>
            <a:r>
              <a:rPr sz="2000" dirty="0">
                <a:latin typeface="Arial Narrow"/>
                <a:cs typeface="Arial Narrow"/>
              </a:rPr>
              <a:t>d </a:t>
            </a:r>
            <a:r>
              <a:rPr sz="2000" spc="-5" dirty="0">
                <a:latin typeface="Arial Narrow"/>
                <a:cs typeface="Arial Narrow"/>
              </a:rPr>
              <a:t>mo</a:t>
            </a:r>
            <a:r>
              <a:rPr sz="2000" spc="-10" dirty="0">
                <a:latin typeface="Arial Narrow"/>
                <a:cs typeface="Arial Narrow"/>
              </a:rPr>
              <a:t>d</a:t>
            </a:r>
            <a:r>
              <a:rPr sz="2000" spc="-5" dirty="0">
                <a:latin typeface="Arial Narrow"/>
                <a:cs typeface="Arial Narrow"/>
              </a:rPr>
              <a:t>e</a:t>
            </a:r>
            <a:r>
              <a:rPr sz="2000" dirty="0">
                <a:latin typeface="Arial Narrow"/>
                <a:cs typeface="Arial Narrow"/>
              </a:rPr>
              <a:t>.</a:t>
            </a:r>
            <a:r>
              <a:rPr sz="2000" spc="-55" dirty="0">
                <a:latin typeface="Arial Narrow"/>
                <a:cs typeface="Arial Narrow"/>
              </a:rPr>
              <a:t> </a:t>
            </a:r>
            <a:r>
              <a:rPr sz="2000" dirty="0">
                <a:latin typeface="Arial Narrow"/>
                <a:cs typeface="Arial Narrow"/>
              </a:rPr>
              <a:t>They</a:t>
            </a:r>
            <a:r>
              <a:rPr sz="2000" spc="-10" dirty="0">
                <a:latin typeface="Arial Narrow"/>
                <a:cs typeface="Arial Narrow"/>
              </a:rPr>
              <a:t> </a:t>
            </a:r>
            <a:r>
              <a:rPr sz="2000" spc="-5" dirty="0">
                <a:latin typeface="Arial Narrow"/>
                <a:cs typeface="Arial Narrow"/>
              </a:rPr>
              <a:t>prov</a:t>
            </a:r>
            <a:r>
              <a:rPr sz="2000" spc="-15" dirty="0">
                <a:latin typeface="Arial Narrow"/>
                <a:cs typeface="Arial Narrow"/>
              </a:rPr>
              <a:t>i</a:t>
            </a:r>
            <a:r>
              <a:rPr sz="2000" spc="-5" dirty="0">
                <a:latin typeface="Arial Narrow"/>
                <a:cs typeface="Arial Narrow"/>
              </a:rPr>
              <a:t>d</a:t>
            </a:r>
            <a:r>
              <a:rPr sz="2000" dirty="0">
                <a:latin typeface="Arial Narrow"/>
                <a:cs typeface="Arial Narrow"/>
              </a:rPr>
              <a:t>e</a:t>
            </a:r>
            <a:r>
              <a:rPr sz="2000" spc="5" dirty="0">
                <a:latin typeface="Arial Narrow"/>
                <a:cs typeface="Arial Narrow"/>
              </a:rPr>
              <a:t> </a:t>
            </a:r>
            <a:r>
              <a:rPr sz="2000" spc="-5" dirty="0">
                <a:latin typeface="Arial Narrow"/>
                <a:cs typeface="Arial Narrow"/>
              </a:rPr>
              <a:t>s</a:t>
            </a:r>
            <a:r>
              <a:rPr sz="2000" spc="-10" dirty="0">
                <a:latin typeface="Arial Narrow"/>
                <a:cs typeface="Arial Narrow"/>
              </a:rPr>
              <a:t>h</a:t>
            </a:r>
            <a:r>
              <a:rPr sz="2000" spc="-5" dirty="0">
                <a:latin typeface="Arial Narrow"/>
                <a:cs typeface="Arial Narrow"/>
              </a:rPr>
              <a:t>aring, arch</a:t>
            </a:r>
            <a:r>
              <a:rPr sz="2000" spc="-15" dirty="0">
                <a:latin typeface="Arial Narrow"/>
                <a:cs typeface="Arial Narrow"/>
              </a:rPr>
              <a:t>i</a:t>
            </a:r>
            <a:r>
              <a:rPr sz="2000" spc="-5" dirty="0">
                <a:latin typeface="Arial Narrow"/>
                <a:cs typeface="Arial Narrow"/>
              </a:rPr>
              <a:t>v</a:t>
            </a:r>
            <a:r>
              <a:rPr sz="2000" spc="-15" dirty="0">
                <a:latin typeface="Arial Narrow"/>
                <a:cs typeface="Arial Narrow"/>
              </a:rPr>
              <a:t>i</a:t>
            </a:r>
            <a:r>
              <a:rPr sz="2000" spc="-5" dirty="0">
                <a:latin typeface="Arial Narrow"/>
                <a:cs typeface="Arial Narrow"/>
              </a:rPr>
              <a:t>ng</a:t>
            </a:r>
            <a:r>
              <a:rPr sz="2000" dirty="0">
                <a:latin typeface="Arial Narrow"/>
                <a:cs typeface="Arial Narrow"/>
              </a:rPr>
              <a:t>,</a:t>
            </a:r>
            <a:r>
              <a:rPr sz="2000" spc="5" dirty="0">
                <a:latin typeface="Arial Narrow"/>
                <a:cs typeface="Arial Narrow"/>
              </a:rPr>
              <a:t> </a:t>
            </a:r>
            <a:r>
              <a:rPr sz="2000" spc="-5" dirty="0">
                <a:latin typeface="Arial Narrow"/>
                <a:cs typeface="Arial Narrow"/>
              </a:rPr>
              <a:t>an</a:t>
            </a:r>
            <a:r>
              <a:rPr sz="2000" dirty="0">
                <a:latin typeface="Arial Narrow"/>
                <a:cs typeface="Arial Narrow"/>
              </a:rPr>
              <a:t>d</a:t>
            </a:r>
            <a:r>
              <a:rPr sz="2000" spc="-5" dirty="0">
                <a:latin typeface="Arial Narrow"/>
                <a:cs typeface="Arial Narrow"/>
              </a:rPr>
              <a:t> h</a:t>
            </a:r>
            <a:r>
              <a:rPr sz="2000" spc="-10" dirty="0">
                <a:latin typeface="Arial Narrow"/>
                <a:cs typeface="Arial Narrow"/>
              </a:rPr>
              <a:t>i</a:t>
            </a:r>
            <a:r>
              <a:rPr sz="2000" spc="-5" dirty="0">
                <a:latin typeface="Arial Narrow"/>
                <a:cs typeface="Arial Narrow"/>
              </a:rPr>
              <a:t>gh</a:t>
            </a:r>
            <a:r>
              <a:rPr sz="2000" spc="5" dirty="0">
                <a:latin typeface="Arial Narrow"/>
                <a:cs typeface="Arial Narrow"/>
              </a:rPr>
              <a:t>-</a:t>
            </a:r>
            <a:r>
              <a:rPr sz="2000" spc="-5" dirty="0">
                <a:latin typeface="Arial Narrow"/>
                <a:cs typeface="Arial Narrow"/>
              </a:rPr>
              <a:t>s</a:t>
            </a:r>
            <a:r>
              <a:rPr sz="2000" spc="-15" dirty="0">
                <a:latin typeface="Arial Narrow"/>
                <a:cs typeface="Arial Narrow"/>
              </a:rPr>
              <a:t>c</a:t>
            </a:r>
            <a:r>
              <a:rPr sz="2000" spc="-5" dirty="0">
                <a:latin typeface="Arial Narrow"/>
                <a:cs typeface="Arial Narrow"/>
              </a:rPr>
              <a:t>a</a:t>
            </a:r>
            <a:r>
              <a:rPr sz="2000" spc="-10" dirty="0">
                <a:latin typeface="Arial Narrow"/>
                <a:cs typeface="Arial Narrow"/>
              </a:rPr>
              <a:t>l</a:t>
            </a:r>
            <a:r>
              <a:rPr sz="2000" spc="-5" dirty="0">
                <a:latin typeface="Arial Narrow"/>
                <a:cs typeface="Arial Narrow"/>
              </a:rPr>
              <a:t>e.</a:t>
            </a:r>
            <a:endParaRPr sz="2000">
              <a:latin typeface="Arial Narrow"/>
              <a:cs typeface="Arial Narro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20011" y="2147316"/>
            <a:ext cx="5544312" cy="33101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73011" y="4122420"/>
            <a:ext cx="1487805" cy="2034539"/>
          </a:xfrm>
          <a:custGeom>
            <a:avLst/>
            <a:gdLst/>
            <a:ahLst/>
            <a:cxnLst/>
            <a:rect l="l" t="t" r="r" b="b"/>
            <a:pathLst>
              <a:path w="1487804" h="2034539">
                <a:moveTo>
                  <a:pt x="743712" y="0"/>
                </a:moveTo>
                <a:lnTo>
                  <a:pt x="682719" y="3372"/>
                </a:lnTo>
                <a:lnTo>
                  <a:pt x="623083" y="13313"/>
                </a:lnTo>
                <a:lnTo>
                  <a:pt x="564996" y="29563"/>
                </a:lnTo>
                <a:lnTo>
                  <a:pt x="508650" y="51858"/>
                </a:lnTo>
                <a:lnTo>
                  <a:pt x="454235" y="79938"/>
                </a:lnTo>
                <a:lnTo>
                  <a:pt x="401943" y="113541"/>
                </a:lnTo>
                <a:lnTo>
                  <a:pt x="351966" y="152404"/>
                </a:lnTo>
                <a:lnTo>
                  <a:pt x="304495" y="196266"/>
                </a:lnTo>
                <a:lnTo>
                  <a:pt x="259721" y="244866"/>
                </a:lnTo>
                <a:lnTo>
                  <a:pt x="217836" y="297941"/>
                </a:lnTo>
                <a:lnTo>
                  <a:pt x="179032" y="355231"/>
                </a:lnTo>
                <a:lnTo>
                  <a:pt x="143499" y="416472"/>
                </a:lnTo>
                <a:lnTo>
                  <a:pt x="111430" y="481404"/>
                </a:lnTo>
                <a:lnTo>
                  <a:pt x="83016" y="549764"/>
                </a:lnTo>
                <a:lnTo>
                  <a:pt x="58447" y="621291"/>
                </a:lnTo>
                <a:lnTo>
                  <a:pt x="37917" y="695724"/>
                </a:lnTo>
                <a:lnTo>
                  <a:pt x="21615" y="772800"/>
                </a:lnTo>
                <a:lnTo>
                  <a:pt x="9734" y="852257"/>
                </a:lnTo>
                <a:lnTo>
                  <a:pt x="2465" y="933834"/>
                </a:lnTo>
                <a:lnTo>
                  <a:pt x="0" y="1017269"/>
                </a:lnTo>
                <a:lnTo>
                  <a:pt x="2465" y="1100701"/>
                </a:lnTo>
                <a:lnTo>
                  <a:pt x="9734" y="1182276"/>
                </a:lnTo>
                <a:lnTo>
                  <a:pt x="21615" y="1261731"/>
                </a:lnTo>
                <a:lnTo>
                  <a:pt x="37917" y="1338805"/>
                </a:lnTo>
                <a:lnTo>
                  <a:pt x="58447" y="1413237"/>
                </a:lnTo>
                <a:lnTo>
                  <a:pt x="83016" y="1484764"/>
                </a:lnTo>
                <a:lnTo>
                  <a:pt x="111430" y="1553124"/>
                </a:lnTo>
                <a:lnTo>
                  <a:pt x="143499" y="1618056"/>
                </a:lnTo>
                <a:lnTo>
                  <a:pt x="179032" y="1679298"/>
                </a:lnTo>
                <a:lnTo>
                  <a:pt x="217836" y="1736588"/>
                </a:lnTo>
                <a:lnTo>
                  <a:pt x="259721" y="1789664"/>
                </a:lnTo>
                <a:lnTo>
                  <a:pt x="304495" y="1838265"/>
                </a:lnTo>
                <a:lnTo>
                  <a:pt x="351966" y="1882129"/>
                </a:lnTo>
                <a:lnTo>
                  <a:pt x="401943" y="1920994"/>
                </a:lnTo>
                <a:lnTo>
                  <a:pt x="454235" y="1954597"/>
                </a:lnTo>
                <a:lnTo>
                  <a:pt x="508650" y="1982678"/>
                </a:lnTo>
                <a:lnTo>
                  <a:pt x="564996" y="2004975"/>
                </a:lnTo>
                <a:lnTo>
                  <a:pt x="623083" y="2021225"/>
                </a:lnTo>
                <a:lnTo>
                  <a:pt x="682719" y="2031167"/>
                </a:lnTo>
                <a:lnTo>
                  <a:pt x="743712" y="2034539"/>
                </a:lnTo>
                <a:lnTo>
                  <a:pt x="804704" y="2031167"/>
                </a:lnTo>
                <a:lnTo>
                  <a:pt x="864340" y="2021225"/>
                </a:lnTo>
                <a:lnTo>
                  <a:pt x="922427" y="2004975"/>
                </a:lnTo>
                <a:lnTo>
                  <a:pt x="978773" y="1982678"/>
                </a:lnTo>
                <a:lnTo>
                  <a:pt x="1033188" y="1954597"/>
                </a:lnTo>
                <a:lnTo>
                  <a:pt x="1085480" y="1920994"/>
                </a:lnTo>
                <a:lnTo>
                  <a:pt x="1135457" y="1882129"/>
                </a:lnTo>
                <a:lnTo>
                  <a:pt x="1182928" y="1838265"/>
                </a:lnTo>
                <a:lnTo>
                  <a:pt x="1227702" y="1789664"/>
                </a:lnTo>
                <a:lnTo>
                  <a:pt x="1269587" y="1736588"/>
                </a:lnTo>
                <a:lnTo>
                  <a:pt x="1308391" y="1679298"/>
                </a:lnTo>
                <a:lnTo>
                  <a:pt x="1343924" y="1618056"/>
                </a:lnTo>
                <a:lnTo>
                  <a:pt x="1375993" y="1553124"/>
                </a:lnTo>
                <a:lnTo>
                  <a:pt x="1404407" y="1484764"/>
                </a:lnTo>
                <a:lnTo>
                  <a:pt x="1428976" y="1413237"/>
                </a:lnTo>
                <a:lnTo>
                  <a:pt x="1449506" y="1338805"/>
                </a:lnTo>
                <a:lnTo>
                  <a:pt x="1465808" y="1261731"/>
                </a:lnTo>
                <a:lnTo>
                  <a:pt x="1477689" y="1182276"/>
                </a:lnTo>
                <a:lnTo>
                  <a:pt x="1484958" y="1100701"/>
                </a:lnTo>
                <a:lnTo>
                  <a:pt x="1487424" y="1017269"/>
                </a:lnTo>
                <a:lnTo>
                  <a:pt x="1484958" y="933834"/>
                </a:lnTo>
                <a:lnTo>
                  <a:pt x="1477689" y="852257"/>
                </a:lnTo>
                <a:lnTo>
                  <a:pt x="1465808" y="772800"/>
                </a:lnTo>
                <a:lnTo>
                  <a:pt x="1449506" y="695724"/>
                </a:lnTo>
                <a:lnTo>
                  <a:pt x="1428976" y="621291"/>
                </a:lnTo>
                <a:lnTo>
                  <a:pt x="1404407" y="549764"/>
                </a:lnTo>
                <a:lnTo>
                  <a:pt x="1375993" y="481404"/>
                </a:lnTo>
                <a:lnTo>
                  <a:pt x="1343924" y="416472"/>
                </a:lnTo>
                <a:lnTo>
                  <a:pt x="1308391" y="355231"/>
                </a:lnTo>
                <a:lnTo>
                  <a:pt x="1269587" y="297941"/>
                </a:lnTo>
                <a:lnTo>
                  <a:pt x="1227702" y="244866"/>
                </a:lnTo>
                <a:lnTo>
                  <a:pt x="1182928" y="196266"/>
                </a:lnTo>
                <a:lnTo>
                  <a:pt x="1135457" y="152404"/>
                </a:lnTo>
                <a:lnTo>
                  <a:pt x="1085480" y="113541"/>
                </a:lnTo>
                <a:lnTo>
                  <a:pt x="1033188" y="79938"/>
                </a:lnTo>
                <a:lnTo>
                  <a:pt x="978773" y="51858"/>
                </a:lnTo>
                <a:lnTo>
                  <a:pt x="922427" y="29563"/>
                </a:lnTo>
                <a:lnTo>
                  <a:pt x="864340" y="13313"/>
                </a:lnTo>
                <a:lnTo>
                  <a:pt x="804704" y="3372"/>
                </a:lnTo>
                <a:lnTo>
                  <a:pt x="7437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73011" y="4122420"/>
            <a:ext cx="1487805" cy="2034539"/>
          </a:xfrm>
          <a:custGeom>
            <a:avLst/>
            <a:gdLst/>
            <a:ahLst/>
            <a:cxnLst/>
            <a:rect l="l" t="t" r="r" b="b"/>
            <a:pathLst>
              <a:path w="1487804" h="2034539">
                <a:moveTo>
                  <a:pt x="0" y="1017269"/>
                </a:moveTo>
                <a:lnTo>
                  <a:pt x="2465" y="933834"/>
                </a:lnTo>
                <a:lnTo>
                  <a:pt x="9734" y="852257"/>
                </a:lnTo>
                <a:lnTo>
                  <a:pt x="21615" y="772800"/>
                </a:lnTo>
                <a:lnTo>
                  <a:pt x="37917" y="695724"/>
                </a:lnTo>
                <a:lnTo>
                  <a:pt x="58447" y="621291"/>
                </a:lnTo>
                <a:lnTo>
                  <a:pt x="83016" y="549764"/>
                </a:lnTo>
                <a:lnTo>
                  <a:pt x="111430" y="481404"/>
                </a:lnTo>
                <a:lnTo>
                  <a:pt x="143499" y="416472"/>
                </a:lnTo>
                <a:lnTo>
                  <a:pt x="179032" y="355231"/>
                </a:lnTo>
                <a:lnTo>
                  <a:pt x="217836" y="297941"/>
                </a:lnTo>
                <a:lnTo>
                  <a:pt x="259721" y="244866"/>
                </a:lnTo>
                <a:lnTo>
                  <a:pt x="304495" y="196266"/>
                </a:lnTo>
                <a:lnTo>
                  <a:pt x="351966" y="152404"/>
                </a:lnTo>
                <a:lnTo>
                  <a:pt x="401943" y="113541"/>
                </a:lnTo>
                <a:lnTo>
                  <a:pt x="454235" y="79938"/>
                </a:lnTo>
                <a:lnTo>
                  <a:pt x="508650" y="51858"/>
                </a:lnTo>
                <a:lnTo>
                  <a:pt x="564996" y="29563"/>
                </a:lnTo>
                <a:lnTo>
                  <a:pt x="623083" y="13313"/>
                </a:lnTo>
                <a:lnTo>
                  <a:pt x="682719" y="3372"/>
                </a:lnTo>
                <a:lnTo>
                  <a:pt x="743712" y="0"/>
                </a:lnTo>
                <a:lnTo>
                  <a:pt x="804704" y="3372"/>
                </a:lnTo>
                <a:lnTo>
                  <a:pt x="864340" y="13313"/>
                </a:lnTo>
                <a:lnTo>
                  <a:pt x="922427" y="29563"/>
                </a:lnTo>
                <a:lnTo>
                  <a:pt x="978773" y="51858"/>
                </a:lnTo>
                <a:lnTo>
                  <a:pt x="1033188" y="79938"/>
                </a:lnTo>
                <a:lnTo>
                  <a:pt x="1085480" y="113541"/>
                </a:lnTo>
                <a:lnTo>
                  <a:pt x="1135457" y="152404"/>
                </a:lnTo>
                <a:lnTo>
                  <a:pt x="1182928" y="196266"/>
                </a:lnTo>
                <a:lnTo>
                  <a:pt x="1227702" y="244866"/>
                </a:lnTo>
                <a:lnTo>
                  <a:pt x="1269587" y="297941"/>
                </a:lnTo>
                <a:lnTo>
                  <a:pt x="1308391" y="355231"/>
                </a:lnTo>
                <a:lnTo>
                  <a:pt x="1343924" y="416472"/>
                </a:lnTo>
                <a:lnTo>
                  <a:pt x="1375993" y="481404"/>
                </a:lnTo>
                <a:lnTo>
                  <a:pt x="1404407" y="549764"/>
                </a:lnTo>
                <a:lnTo>
                  <a:pt x="1428976" y="621291"/>
                </a:lnTo>
                <a:lnTo>
                  <a:pt x="1449506" y="695724"/>
                </a:lnTo>
                <a:lnTo>
                  <a:pt x="1465808" y="772800"/>
                </a:lnTo>
                <a:lnTo>
                  <a:pt x="1477689" y="852257"/>
                </a:lnTo>
                <a:lnTo>
                  <a:pt x="1484958" y="933834"/>
                </a:lnTo>
                <a:lnTo>
                  <a:pt x="1487424" y="1017269"/>
                </a:lnTo>
                <a:lnTo>
                  <a:pt x="1484958" y="1100701"/>
                </a:lnTo>
                <a:lnTo>
                  <a:pt x="1477689" y="1182276"/>
                </a:lnTo>
                <a:lnTo>
                  <a:pt x="1465808" y="1261731"/>
                </a:lnTo>
                <a:lnTo>
                  <a:pt x="1449506" y="1338805"/>
                </a:lnTo>
                <a:lnTo>
                  <a:pt x="1428976" y="1413237"/>
                </a:lnTo>
                <a:lnTo>
                  <a:pt x="1404407" y="1484764"/>
                </a:lnTo>
                <a:lnTo>
                  <a:pt x="1375993" y="1553124"/>
                </a:lnTo>
                <a:lnTo>
                  <a:pt x="1343924" y="1618056"/>
                </a:lnTo>
                <a:lnTo>
                  <a:pt x="1308391" y="1679298"/>
                </a:lnTo>
                <a:lnTo>
                  <a:pt x="1269587" y="1736588"/>
                </a:lnTo>
                <a:lnTo>
                  <a:pt x="1227702" y="1789664"/>
                </a:lnTo>
                <a:lnTo>
                  <a:pt x="1182928" y="1838265"/>
                </a:lnTo>
                <a:lnTo>
                  <a:pt x="1135457" y="1882129"/>
                </a:lnTo>
                <a:lnTo>
                  <a:pt x="1085480" y="1920994"/>
                </a:lnTo>
                <a:lnTo>
                  <a:pt x="1033188" y="1954597"/>
                </a:lnTo>
                <a:lnTo>
                  <a:pt x="978773" y="1982678"/>
                </a:lnTo>
                <a:lnTo>
                  <a:pt x="922427" y="2004975"/>
                </a:lnTo>
                <a:lnTo>
                  <a:pt x="864340" y="2021225"/>
                </a:lnTo>
                <a:lnTo>
                  <a:pt x="804704" y="2031167"/>
                </a:lnTo>
                <a:lnTo>
                  <a:pt x="743712" y="2034539"/>
                </a:lnTo>
                <a:lnTo>
                  <a:pt x="682719" y="2031167"/>
                </a:lnTo>
                <a:lnTo>
                  <a:pt x="623083" y="2021225"/>
                </a:lnTo>
                <a:lnTo>
                  <a:pt x="564996" y="2004975"/>
                </a:lnTo>
                <a:lnTo>
                  <a:pt x="508650" y="1982678"/>
                </a:lnTo>
                <a:lnTo>
                  <a:pt x="454235" y="1954597"/>
                </a:lnTo>
                <a:lnTo>
                  <a:pt x="401943" y="1920994"/>
                </a:lnTo>
                <a:lnTo>
                  <a:pt x="351966" y="1882129"/>
                </a:lnTo>
                <a:lnTo>
                  <a:pt x="304495" y="1838265"/>
                </a:lnTo>
                <a:lnTo>
                  <a:pt x="259721" y="1789664"/>
                </a:lnTo>
                <a:lnTo>
                  <a:pt x="217836" y="1736588"/>
                </a:lnTo>
                <a:lnTo>
                  <a:pt x="179032" y="1679298"/>
                </a:lnTo>
                <a:lnTo>
                  <a:pt x="143499" y="1618056"/>
                </a:lnTo>
                <a:lnTo>
                  <a:pt x="111430" y="1553124"/>
                </a:lnTo>
                <a:lnTo>
                  <a:pt x="83016" y="1484764"/>
                </a:lnTo>
                <a:lnTo>
                  <a:pt x="58447" y="1413237"/>
                </a:lnTo>
                <a:lnTo>
                  <a:pt x="37917" y="1338805"/>
                </a:lnTo>
                <a:lnTo>
                  <a:pt x="21615" y="1261731"/>
                </a:lnTo>
                <a:lnTo>
                  <a:pt x="9734" y="1182276"/>
                </a:lnTo>
                <a:lnTo>
                  <a:pt x="2465" y="1100701"/>
                </a:lnTo>
                <a:lnTo>
                  <a:pt x="0" y="1017269"/>
                </a:lnTo>
                <a:close/>
              </a:path>
            </a:pathLst>
          </a:custGeom>
          <a:ln w="914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41647" y="6182867"/>
            <a:ext cx="1178560" cy="36893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89230">
              <a:lnSpc>
                <a:spcPct val="100000"/>
              </a:lnSpc>
            </a:pPr>
            <a:r>
              <a:rPr sz="1800" b="1" spc="-10" dirty="0">
                <a:latin typeface="Calibri"/>
                <a:cs typeface="Calibri"/>
              </a:rPr>
              <a:t>Big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</a:t>
            </a:r>
            <a:r>
              <a:rPr sz="1800" b="1" spc="-25" dirty="0">
                <a:latin typeface="Calibri"/>
                <a:cs typeface="Calibri"/>
              </a:rPr>
              <a:t>at</a:t>
            </a:r>
            <a:r>
              <a:rPr sz="1800" b="1" spc="-10" dirty="0"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20461" y="4510023"/>
            <a:ext cx="517525" cy="1869439"/>
          </a:xfrm>
          <a:custGeom>
            <a:avLst/>
            <a:gdLst/>
            <a:ahLst/>
            <a:cxnLst/>
            <a:rect l="l" t="t" r="r" b="b"/>
            <a:pathLst>
              <a:path w="517525" h="1869439">
                <a:moveTo>
                  <a:pt x="491109" y="0"/>
                </a:moveTo>
                <a:lnTo>
                  <a:pt x="489458" y="103631"/>
                </a:lnTo>
                <a:lnTo>
                  <a:pt x="515365" y="104139"/>
                </a:lnTo>
                <a:lnTo>
                  <a:pt x="517016" y="507"/>
                </a:lnTo>
                <a:lnTo>
                  <a:pt x="491109" y="0"/>
                </a:lnTo>
                <a:close/>
              </a:path>
              <a:path w="517525" h="1869439">
                <a:moveTo>
                  <a:pt x="487934" y="180975"/>
                </a:moveTo>
                <a:lnTo>
                  <a:pt x="482853" y="284480"/>
                </a:lnTo>
                <a:lnTo>
                  <a:pt x="508762" y="285750"/>
                </a:lnTo>
                <a:lnTo>
                  <a:pt x="513841" y="182244"/>
                </a:lnTo>
                <a:lnTo>
                  <a:pt x="487934" y="180975"/>
                </a:lnTo>
                <a:close/>
              </a:path>
              <a:path w="517525" h="1869439">
                <a:moveTo>
                  <a:pt x="478536" y="361695"/>
                </a:moveTo>
                <a:lnTo>
                  <a:pt x="470280" y="464946"/>
                </a:lnTo>
                <a:lnTo>
                  <a:pt x="496062" y="466978"/>
                </a:lnTo>
                <a:lnTo>
                  <a:pt x="504316" y="363727"/>
                </a:lnTo>
                <a:lnTo>
                  <a:pt x="478536" y="361695"/>
                </a:lnTo>
                <a:close/>
              </a:path>
              <a:path w="517525" h="1869439">
                <a:moveTo>
                  <a:pt x="463296" y="541908"/>
                </a:moveTo>
                <a:lnTo>
                  <a:pt x="451865" y="644906"/>
                </a:lnTo>
                <a:lnTo>
                  <a:pt x="477647" y="647826"/>
                </a:lnTo>
                <a:lnTo>
                  <a:pt x="489076" y="544830"/>
                </a:lnTo>
                <a:lnTo>
                  <a:pt x="463296" y="541908"/>
                </a:lnTo>
                <a:close/>
              </a:path>
              <a:path w="517525" h="1869439">
                <a:moveTo>
                  <a:pt x="442340" y="721740"/>
                </a:moveTo>
                <a:lnTo>
                  <a:pt x="437007" y="761745"/>
                </a:lnTo>
                <a:lnTo>
                  <a:pt x="427609" y="824229"/>
                </a:lnTo>
                <a:lnTo>
                  <a:pt x="453263" y="828039"/>
                </a:lnTo>
                <a:lnTo>
                  <a:pt x="462661" y="765175"/>
                </a:lnTo>
                <a:lnTo>
                  <a:pt x="468122" y="725297"/>
                </a:lnTo>
                <a:lnTo>
                  <a:pt x="442340" y="721740"/>
                </a:lnTo>
                <a:close/>
              </a:path>
              <a:path w="517525" h="1869439">
                <a:moveTo>
                  <a:pt x="415163" y="900684"/>
                </a:moveTo>
                <a:lnTo>
                  <a:pt x="412114" y="918463"/>
                </a:lnTo>
                <a:lnTo>
                  <a:pt x="398272" y="994156"/>
                </a:lnTo>
                <a:lnTo>
                  <a:pt x="396621" y="1002157"/>
                </a:lnTo>
                <a:lnTo>
                  <a:pt x="422021" y="1007363"/>
                </a:lnTo>
                <a:lnTo>
                  <a:pt x="423799" y="998854"/>
                </a:lnTo>
                <a:lnTo>
                  <a:pt x="437641" y="922654"/>
                </a:lnTo>
                <a:lnTo>
                  <a:pt x="440689" y="904875"/>
                </a:lnTo>
                <a:lnTo>
                  <a:pt x="415163" y="900684"/>
                </a:lnTo>
                <a:close/>
              </a:path>
              <a:path w="517525" h="1869439">
                <a:moveTo>
                  <a:pt x="381126" y="1078115"/>
                </a:moveTo>
                <a:lnTo>
                  <a:pt x="367791" y="1139050"/>
                </a:lnTo>
                <a:lnTo>
                  <a:pt x="358266" y="1178928"/>
                </a:lnTo>
                <a:lnTo>
                  <a:pt x="383413" y="1184960"/>
                </a:lnTo>
                <a:lnTo>
                  <a:pt x="393064" y="1144600"/>
                </a:lnTo>
                <a:lnTo>
                  <a:pt x="406400" y="1083665"/>
                </a:lnTo>
                <a:lnTo>
                  <a:pt x="381126" y="1078115"/>
                </a:lnTo>
                <a:close/>
              </a:path>
              <a:path w="517525" h="1869439">
                <a:moveTo>
                  <a:pt x="339216" y="1254048"/>
                </a:moveTo>
                <a:lnTo>
                  <a:pt x="334010" y="1274394"/>
                </a:lnTo>
                <a:lnTo>
                  <a:pt x="315975" y="1338033"/>
                </a:lnTo>
                <a:lnTo>
                  <a:pt x="311276" y="1353223"/>
                </a:lnTo>
                <a:lnTo>
                  <a:pt x="336041" y="1360843"/>
                </a:lnTo>
                <a:lnTo>
                  <a:pt x="340867" y="1345095"/>
                </a:lnTo>
                <a:lnTo>
                  <a:pt x="359028" y="1280909"/>
                </a:lnTo>
                <a:lnTo>
                  <a:pt x="364363" y="1260563"/>
                </a:lnTo>
                <a:lnTo>
                  <a:pt x="339216" y="1254048"/>
                </a:lnTo>
                <a:close/>
              </a:path>
              <a:path w="517525" h="1869439">
                <a:moveTo>
                  <a:pt x="287782" y="1426984"/>
                </a:moveTo>
                <a:lnTo>
                  <a:pt x="278002" y="1456512"/>
                </a:lnTo>
                <a:lnTo>
                  <a:pt x="258063" y="1510944"/>
                </a:lnTo>
                <a:lnTo>
                  <a:pt x="252984" y="1523745"/>
                </a:lnTo>
                <a:lnTo>
                  <a:pt x="276987" y="1533372"/>
                </a:lnTo>
                <a:lnTo>
                  <a:pt x="282448" y="1519834"/>
                </a:lnTo>
                <a:lnTo>
                  <a:pt x="302513" y="1464741"/>
                </a:lnTo>
                <a:lnTo>
                  <a:pt x="312420" y="1435214"/>
                </a:lnTo>
                <a:lnTo>
                  <a:pt x="287782" y="1426984"/>
                </a:lnTo>
                <a:close/>
              </a:path>
              <a:path w="517525" h="1869439">
                <a:moveTo>
                  <a:pt x="223012" y="1594993"/>
                </a:moveTo>
                <a:lnTo>
                  <a:pt x="216788" y="1609229"/>
                </a:lnTo>
                <a:lnTo>
                  <a:pt x="195452" y="1652866"/>
                </a:lnTo>
                <a:lnTo>
                  <a:pt x="176911" y="1686509"/>
                </a:lnTo>
                <a:lnTo>
                  <a:pt x="199643" y="1698980"/>
                </a:lnTo>
                <a:lnTo>
                  <a:pt x="218693" y="1664233"/>
                </a:lnTo>
                <a:lnTo>
                  <a:pt x="240411" y="1619681"/>
                </a:lnTo>
                <a:lnTo>
                  <a:pt x="246761" y="1605445"/>
                </a:lnTo>
                <a:lnTo>
                  <a:pt x="223012" y="1594993"/>
                </a:lnTo>
                <a:close/>
              </a:path>
              <a:path w="517525" h="1869439">
                <a:moveTo>
                  <a:pt x="60451" y="1795868"/>
                </a:moveTo>
                <a:lnTo>
                  <a:pt x="0" y="1858289"/>
                </a:lnTo>
                <a:lnTo>
                  <a:pt x="86233" y="1869198"/>
                </a:lnTo>
                <a:lnTo>
                  <a:pt x="71866" y="1828335"/>
                </a:lnTo>
                <a:lnTo>
                  <a:pt x="65912" y="1818665"/>
                </a:lnTo>
                <a:lnTo>
                  <a:pt x="68012" y="1817374"/>
                </a:lnTo>
                <a:lnTo>
                  <a:pt x="60451" y="1795868"/>
                </a:lnTo>
                <a:close/>
              </a:path>
              <a:path w="517525" h="1869439">
                <a:moveTo>
                  <a:pt x="86007" y="1806309"/>
                </a:moveTo>
                <a:lnTo>
                  <a:pt x="68012" y="1817374"/>
                </a:lnTo>
                <a:lnTo>
                  <a:pt x="71866" y="1828335"/>
                </a:lnTo>
                <a:lnTo>
                  <a:pt x="79501" y="1840738"/>
                </a:lnTo>
                <a:lnTo>
                  <a:pt x="121860" y="1807337"/>
                </a:lnTo>
                <a:lnTo>
                  <a:pt x="84962" y="1807337"/>
                </a:lnTo>
                <a:lnTo>
                  <a:pt x="86007" y="1806309"/>
                </a:lnTo>
                <a:close/>
              </a:path>
              <a:path w="517525" h="1869439">
                <a:moveTo>
                  <a:pt x="68012" y="1817374"/>
                </a:moveTo>
                <a:lnTo>
                  <a:pt x="65912" y="1818665"/>
                </a:lnTo>
                <a:lnTo>
                  <a:pt x="71866" y="1828335"/>
                </a:lnTo>
                <a:lnTo>
                  <a:pt x="68012" y="1817374"/>
                </a:lnTo>
                <a:close/>
              </a:path>
              <a:path w="517525" h="1869439">
                <a:moveTo>
                  <a:pt x="87249" y="1805546"/>
                </a:moveTo>
                <a:lnTo>
                  <a:pt x="86007" y="1806309"/>
                </a:lnTo>
                <a:lnTo>
                  <a:pt x="84962" y="1807337"/>
                </a:lnTo>
                <a:lnTo>
                  <a:pt x="87249" y="1805546"/>
                </a:lnTo>
                <a:close/>
              </a:path>
              <a:path w="517525" h="1869439">
                <a:moveTo>
                  <a:pt x="123675" y="1805546"/>
                </a:moveTo>
                <a:lnTo>
                  <a:pt x="87249" y="1805546"/>
                </a:lnTo>
                <a:lnTo>
                  <a:pt x="84962" y="1807337"/>
                </a:lnTo>
                <a:lnTo>
                  <a:pt x="121860" y="1807337"/>
                </a:lnTo>
                <a:lnTo>
                  <a:pt x="123675" y="1805546"/>
                </a:lnTo>
                <a:close/>
              </a:path>
              <a:path w="517525" h="1869439">
                <a:moveTo>
                  <a:pt x="135636" y="1750466"/>
                </a:moveTo>
                <a:lnTo>
                  <a:pt x="129539" y="1758950"/>
                </a:lnTo>
                <a:lnTo>
                  <a:pt x="107187" y="1785480"/>
                </a:lnTo>
                <a:lnTo>
                  <a:pt x="86007" y="1806309"/>
                </a:lnTo>
                <a:lnTo>
                  <a:pt x="87249" y="1805546"/>
                </a:lnTo>
                <a:lnTo>
                  <a:pt x="123675" y="1805546"/>
                </a:lnTo>
                <a:lnTo>
                  <a:pt x="127126" y="1802142"/>
                </a:lnTo>
                <a:lnTo>
                  <a:pt x="150622" y="1773986"/>
                </a:lnTo>
                <a:lnTo>
                  <a:pt x="156717" y="1765503"/>
                </a:lnTo>
                <a:lnTo>
                  <a:pt x="135636" y="17504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59223" y="3371850"/>
            <a:ext cx="210820" cy="2811145"/>
          </a:xfrm>
          <a:custGeom>
            <a:avLst/>
            <a:gdLst/>
            <a:ahLst/>
            <a:cxnLst/>
            <a:rect l="l" t="t" r="r" b="b"/>
            <a:pathLst>
              <a:path w="210820" h="2811145">
                <a:moveTo>
                  <a:pt x="25908" y="0"/>
                </a:moveTo>
                <a:lnTo>
                  <a:pt x="0" y="0"/>
                </a:lnTo>
                <a:lnTo>
                  <a:pt x="380" y="103632"/>
                </a:lnTo>
                <a:lnTo>
                  <a:pt x="26288" y="103632"/>
                </a:lnTo>
                <a:lnTo>
                  <a:pt x="25908" y="0"/>
                </a:lnTo>
                <a:close/>
              </a:path>
              <a:path w="210820" h="2811145">
                <a:moveTo>
                  <a:pt x="26924" y="181228"/>
                </a:moveTo>
                <a:lnTo>
                  <a:pt x="1015" y="181483"/>
                </a:lnTo>
                <a:lnTo>
                  <a:pt x="1777" y="262381"/>
                </a:lnTo>
                <a:lnTo>
                  <a:pt x="2159" y="285114"/>
                </a:lnTo>
                <a:lnTo>
                  <a:pt x="28066" y="284733"/>
                </a:lnTo>
                <a:lnTo>
                  <a:pt x="27686" y="262127"/>
                </a:lnTo>
                <a:lnTo>
                  <a:pt x="26924" y="181228"/>
                </a:lnTo>
                <a:close/>
              </a:path>
              <a:path w="210820" h="2811145">
                <a:moveTo>
                  <a:pt x="29337" y="362457"/>
                </a:moveTo>
                <a:lnTo>
                  <a:pt x="3428" y="362966"/>
                </a:lnTo>
                <a:lnTo>
                  <a:pt x="3937" y="390906"/>
                </a:lnTo>
                <a:lnTo>
                  <a:pt x="5334" y="454151"/>
                </a:lnTo>
                <a:lnTo>
                  <a:pt x="5587" y="466598"/>
                </a:lnTo>
                <a:lnTo>
                  <a:pt x="31496" y="465963"/>
                </a:lnTo>
                <a:lnTo>
                  <a:pt x="31241" y="453517"/>
                </a:lnTo>
                <a:lnTo>
                  <a:pt x="29845" y="390525"/>
                </a:lnTo>
                <a:lnTo>
                  <a:pt x="29337" y="362457"/>
                </a:lnTo>
                <a:close/>
              </a:path>
              <a:path w="210820" h="2811145">
                <a:moveTo>
                  <a:pt x="33527" y="543687"/>
                </a:moveTo>
                <a:lnTo>
                  <a:pt x="7620" y="544322"/>
                </a:lnTo>
                <a:lnTo>
                  <a:pt x="8636" y="577723"/>
                </a:lnTo>
                <a:lnTo>
                  <a:pt x="10540" y="637794"/>
                </a:lnTo>
                <a:lnTo>
                  <a:pt x="10795" y="648081"/>
                </a:lnTo>
                <a:lnTo>
                  <a:pt x="36702" y="647192"/>
                </a:lnTo>
                <a:lnTo>
                  <a:pt x="36322" y="637032"/>
                </a:lnTo>
                <a:lnTo>
                  <a:pt x="34416" y="577088"/>
                </a:lnTo>
                <a:lnTo>
                  <a:pt x="33527" y="543687"/>
                </a:lnTo>
                <a:close/>
              </a:path>
              <a:path w="210820" h="2811145">
                <a:moveTo>
                  <a:pt x="39497" y="724788"/>
                </a:moveTo>
                <a:lnTo>
                  <a:pt x="13588" y="725805"/>
                </a:lnTo>
                <a:lnTo>
                  <a:pt x="17017" y="810006"/>
                </a:lnTo>
                <a:lnTo>
                  <a:pt x="17906" y="829437"/>
                </a:lnTo>
                <a:lnTo>
                  <a:pt x="43814" y="828167"/>
                </a:lnTo>
                <a:lnTo>
                  <a:pt x="42925" y="808863"/>
                </a:lnTo>
                <a:lnTo>
                  <a:pt x="40512" y="753110"/>
                </a:lnTo>
                <a:lnTo>
                  <a:pt x="39497" y="724788"/>
                </a:lnTo>
                <a:close/>
              </a:path>
              <a:path w="210820" h="2811145">
                <a:moveTo>
                  <a:pt x="47498" y="905763"/>
                </a:moveTo>
                <a:lnTo>
                  <a:pt x="21589" y="907033"/>
                </a:lnTo>
                <a:lnTo>
                  <a:pt x="22098" y="916558"/>
                </a:lnTo>
                <a:lnTo>
                  <a:pt x="24891" y="967105"/>
                </a:lnTo>
                <a:lnTo>
                  <a:pt x="27431" y="1010666"/>
                </a:lnTo>
                <a:lnTo>
                  <a:pt x="53339" y="1009142"/>
                </a:lnTo>
                <a:lnTo>
                  <a:pt x="50800" y="965707"/>
                </a:lnTo>
                <a:lnTo>
                  <a:pt x="48005" y="915288"/>
                </a:lnTo>
                <a:lnTo>
                  <a:pt x="47498" y="905763"/>
                </a:lnTo>
                <a:close/>
              </a:path>
              <a:path w="210820" h="2811145">
                <a:moveTo>
                  <a:pt x="58420" y="1086612"/>
                </a:moveTo>
                <a:lnTo>
                  <a:pt x="32512" y="1088389"/>
                </a:lnTo>
                <a:lnTo>
                  <a:pt x="33781" y="1105662"/>
                </a:lnTo>
                <a:lnTo>
                  <a:pt x="35433" y="1126744"/>
                </a:lnTo>
                <a:lnTo>
                  <a:pt x="36956" y="1147191"/>
                </a:lnTo>
                <a:lnTo>
                  <a:pt x="38480" y="1167002"/>
                </a:lnTo>
                <a:lnTo>
                  <a:pt x="40259" y="1186180"/>
                </a:lnTo>
                <a:lnTo>
                  <a:pt x="40766" y="1191895"/>
                </a:lnTo>
                <a:lnTo>
                  <a:pt x="66548" y="1189608"/>
                </a:lnTo>
                <a:lnTo>
                  <a:pt x="64388" y="1164970"/>
                </a:lnTo>
                <a:lnTo>
                  <a:pt x="62864" y="1145158"/>
                </a:lnTo>
                <a:lnTo>
                  <a:pt x="61213" y="1124712"/>
                </a:lnTo>
                <a:lnTo>
                  <a:pt x="59562" y="1103883"/>
                </a:lnTo>
                <a:lnTo>
                  <a:pt x="58420" y="1086612"/>
                </a:lnTo>
                <a:close/>
              </a:path>
              <a:path w="210820" h="2811145">
                <a:moveTo>
                  <a:pt x="74167" y="1266698"/>
                </a:moveTo>
                <a:lnTo>
                  <a:pt x="48387" y="1269492"/>
                </a:lnTo>
                <a:lnTo>
                  <a:pt x="48640" y="1271397"/>
                </a:lnTo>
                <a:lnTo>
                  <a:pt x="50418" y="1286383"/>
                </a:lnTo>
                <a:lnTo>
                  <a:pt x="55752" y="1326261"/>
                </a:lnTo>
                <a:lnTo>
                  <a:pt x="63118" y="1368425"/>
                </a:lnTo>
                <a:lnTo>
                  <a:pt x="64262" y="1373377"/>
                </a:lnTo>
                <a:lnTo>
                  <a:pt x="89535" y="1367663"/>
                </a:lnTo>
                <a:lnTo>
                  <a:pt x="88518" y="1363345"/>
                </a:lnTo>
                <a:lnTo>
                  <a:pt x="86740" y="1354582"/>
                </a:lnTo>
                <a:lnTo>
                  <a:pt x="79628" y="1310386"/>
                </a:lnTo>
                <a:lnTo>
                  <a:pt x="76200" y="1283208"/>
                </a:lnTo>
                <a:lnTo>
                  <a:pt x="74422" y="1268602"/>
                </a:lnTo>
                <a:lnTo>
                  <a:pt x="74167" y="1266698"/>
                </a:lnTo>
                <a:close/>
              </a:path>
              <a:path w="210820" h="2811145">
                <a:moveTo>
                  <a:pt x="120396" y="1436243"/>
                </a:moveTo>
                <a:lnTo>
                  <a:pt x="95123" y="1441831"/>
                </a:lnTo>
                <a:lnTo>
                  <a:pt x="96520" y="1448054"/>
                </a:lnTo>
                <a:lnTo>
                  <a:pt x="98298" y="1456944"/>
                </a:lnTo>
                <a:lnTo>
                  <a:pt x="107061" y="1514094"/>
                </a:lnTo>
                <a:lnTo>
                  <a:pt x="110616" y="1542669"/>
                </a:lnTo>
                <a:lnTo>
                  <a:pt x="136398" y="1540002"/>
                </a:lnTo>
                <a:lnTo>
                  <a:pt x="136271" y="1539620"/>
                </a:lnTo>
                <a:lnTo>
                  <a:pt x="134492" y="1524762"/>
                </a:lnTo>
                <a:lnTo>
                  <a:pt x="132714" y="1510664"/>
                </a:lnTo>
                <a:lnTo>
                  <a:pt x="125475" y="1461897"/>
                </a:lnTo>
                <a:lnTo>
                  <a:pt x="121792" y="1442466"/>
                </a:lnTo>
                <a:lnTo>
                  <a:pt x="120396" y="1436243"/>
                </a:lnTo>
                <a:close/>
              </a:path>
              <a:path w="210820" h="2811145">
                <a:moveTo>
                  <a:pt x="144017" y="1617599"/>
                </a:moveTo>
                <a:lnTo>
                  <a:pt x="118237" y="1619885"/>
                </a:lnTo>
                <a:lnTo>
                  <a:pt x="118872" y="1627377"/>
                </a:lnTo>
                <a:lnTo>
                  <a:pt x="120523" y="1646301"/>
                </a:lnTo>
                <a:lnTo>
                  <a:pt x="122174" y="1665986"/>
                </a:lnTo>
                <a:lnTo>
                  <a:pt x="123825" y="1686433"/>
                </a:lnTo>
                <a:lnTo>
                  <a:pt x="126491" y="1723008"/>
                </a:lnTo>
                <a:lnTo>
                  <a:pt x="152273" y="1721104"/>
                </a:lnTo>
                <a:lnTo>
                  <a:pt x="149605" y="1684274"/>
                </a:lnTo>
                <a:lnTo>
                  <a:pt x="147954" y="1663954"/>
                </a:lnTo>
                <a:lnTo>
                  <a:pt x="146303" y="1644142"/>
                </a:lnTo>
                <a:lnTo>
                  <a:pt x="144779" y="1625092"/>
                </a:lnTo>
                <a:lnTo>
                  <a:pt x="144017" y="1617599"/>
                </a:lnTo>
                <a:close/>
              </a:path>
              <a:path w="210820" h="2811145">
                <a:moveTo>
                  <a:pt x="157479" y="1798827"/>
                </a:moveTo>
                <a:lnTo>
                  <a:pt x="131572" y="1800352"/>
                </a:lnTo>
                <a:lnTo>
                  <a:pt x="134238" y="1845564"/>
                </a:lnTo>
                <a:lnTo>
                  <a:pt x="136905" y="1895856"/>
                </a:lnTo>
                <a:lnTo>
                  <a:pt x="137287" y="1903730"/>
                </a:lnTo>
                <a:lnTo>
                  <a:pt x="163195" y="1902460"/>
                </a:lnTo>
                <a:lnTo>
                  <a:pt x="162813" y="1894459"/>
                </a:lnTo>
                <a:lnTo>
                  <a:pt x="160147" y="1844039"/>
                </a:lnTo>
                <a:lnTo>
                  <a:pt x="157479" y="1798827"/>
                </a:lnTo>
                <a:close/>
              </a:path>
              <a:path w="210820" h="2811145">
                <a:moveTo>
                  <a:pt x="167004" y="1980057"/>
                </a:moveTo>
                <a:lnTo>
                  <a:pt x="141097" y="1981327"/>
                </a:lnTo>
                <a:lnTo>
                  <a:pt x="141986" y="2002282"/>
                </a:lnTo>
                <a:lnTo>
                  <a:pt x="144272" y="2058035"/>
                </a:lnTo>
                <a:lnTo>
                  <a:pt x="145287" y="2084705"/>
                </a:lnTo>
                <a:lnTo>
                  <a:pt x="171196" y="2083689"/>
                </a:lnTo>
                <a:lnTo>
                  <a:pt x="170179" y="2057019"/>
                </a:lnTo>
                <a:lnTo>
                  <a:pt x="167893" y="2001139"/>
                </a:lnTo>
                <a:lnTo>
                  <a:pt x="167004" y="1980057"/>
                </a:lnTo>
                <a:close/>
              </a:path>
              <a:path w="210820" h="2811145">
                <a:moveTo>
                  <a:pt x="174116" y="2161413"/>
                </a:moveTo>
                <a:lnTo>
                  <a:pt x="148209" y="2162429"/>
                </a:lnTo>
                <a:lnTo>
                  <a:pt x="148589" y="2174113"/>
                </a:lnTo>
                <a:lnTo>
                  <a:pt x="150367" y="2234095"/>
                </a:lnTo>
                <a:lnTo>
                  <a:pt x="151256" y="2265857"/>
                </a:lnTo>
                <a:lnTo>
                  <a:pt x="177164" y="2265133"/>
                </a:lnTo>
                <a:lnTo>
                  <a:pt x="176275" y="2233320"/>
                </a:lnTo>
                <a:lnTo>
                  <a:pt x="174498" y="2173097"/>
                </a:lnTo>
                <a:lnTo>
                  <a:pt x="174116" y="2161413"/>
                </a:lnTo>
                <a:close/>
              </a:path>
              <a:path w="210820" h="2811145">
                <a:moveTo>
                  <a:pt x="179197" y="2342883"/>
                </a:moveTo>
                <a:lnTo>
                  <a:pt x="153288" y="2343518"/>
                </a:lnTo>
                <a:lnTo>
                  <a:pt x="153670" y="2357462"/>
                </a:lnTo>
                <a:lnTo>
                  <a:pt x="154939" y="2420569"/>
                </a:lnTo>
                <a:lnTo>
                  <a:pt x="155448" y="2447048"/>
                </a:lnTo>
                <a:lnTo>
                  <a:pt x="181355" y="2446553"/>
                </a:lnTo>
                <a:lnTo>
                  <a:pt x="180848" y="2420023"/>
                </a:lnTo>
                <a:lnTo>
                  <a:pt x="179577" y="2356827"/>
                </a:lnTo>
                <a:lnTo>
                  <a:pt x="179197" y="2342883"/>
                </a:lnTo>
                <a:close/>
              </a:path>
              <a:path w="210820" h="2811145">
                <a:moveTo>
                  <a:pt x="182752" y="2524328"/>
                </a:moveTo>
                <a:lnTo>
                  <a:pt x="156845" y="2524709"/>
                </a:lnTo>
                <a:lnTo>
                  <a:pt x="157225" y="2548890"/>
                </a:lnTo>
                <a:lnTo>
                  <a:pt x="157861" y="2628265"/>
                </a:lnTo>
                <a:lnTo>
                  <a:pt x="183768" y="2628023"/>
                </a:lnTo>
                <a:lnTo>
                  <a:pt x="183006" y="2548509"/>
                </a:lnTo>
                <a:lnTo>
                  <a:pt x="182752" y="2524328"/>
                </a:lnTo>
                <a:close/>
              </a:path>
              <a:path w="210820" h="2811145">
                <a:moveTo>
                  <a:pt x="158582" y="2733150"/>
                </a:moveTo>
                <a:lnTo>
                  <a:pt x="132714" y="2733243"/>
                </a:lnTo>
                <a:lnTo>
                  <a:pt x="171830" y="2810827"/>
                </a:lnTo>
                <a:lnTo>
                  <a:pt x="203921" y="2746108"/>
                </a:lnTo>
                <a:lnTo>
                  <a:pt x="158623" y="2746108"/>
                </a:lnTo>
                <a:lnTo>
                  <a:pt x="158582" y="2733150"/>
                </a:lnTo>
                <a:close/>
              </a:path>
              <a:path w="210820" h="2811145">
                <a:moveTo>
                  <a:pt x="184490" y="2733057"/>
                </a:moveTo>
                <a:lnTo>
                  <a:pt x="158582" y="2733150"/>
                </a:lnTo>
                <a:lnTo>
                  <a:pt x="158623" y="2746108"/>
                </a:lnTo>
                <a:lnTo>
                  <a:pt x="184530" y="2746006"/>
                </a:lnTo>
                <a:lnTo>
                  <a:pt x="184490" y="2733057"/>
                </a:lnTo>
                <a:close/>
              </a:path>
              <a:path w="210820" h="2811145">
                <a:moveTo>
                  <a:pt x="210438" y="2732963"/>
                </a:moveTo>
                <a:lnTo>
                  <a:pt x="184490" y="2733057"/>
                </a:lnTo>
                <a:lnTo>
                  <a:pt x="184530" y="2746006"/>
                </a:lnTo>
                <a:lnTo>
                  <a:pt x="158623" y="2746108"/>
                </a:lnTo>
                <a:lnTo>
                  <a:pt x="203921" y="2746108"/>
                </a:lnTo>
                <a:lnTo>
                  <a:pt x="210438" y="2732963"/>
                </a:lnTo>
                <a:close/>
              </a:path>
              <a:path w="210820" h="2811145">
                <a:moveTo>
                  <a:pt x="184403" y="2705811"/>
                </a:moveTo>
                <a:lnTo>
                  <a:pt x="158496" y="2705912"/>
                </a:lnTo>
                <a:lnTo>
                  <a:pt x="158582" y="2733150"/>
                </a:lnTo>
                <a:lnTo>
                  <a:pt x="184490" y="2733057"/>
                </a:lnTo>
                <a:lnTo>
                  <a:pt x="184403" y="27058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85259" y="5438140"/>
            <a:ext cx="288925" cy="744855"/>
          </a:xfrm>
          <a:custGeom>
            <a:avLst/>
            <a:gdLst/>
            <a:ahLst/>
            <a:cxnLst/>
            <a:rect l="l" t="t" r="r" b="b"/>
            <a:pathLst>
              <a:path w="288925" h="744854">
                <a:moveTo>
                  <a:pt x="25907" y="0"/>
                </a:moveTo>
                <a:lnTo>
                  <a:pt x="0" y="508"/>
                </a:lnTo>
                <a:lnTo>
                  <a:pt x="635" y="35306"/>
                </a:lnTo>
                <a:lnTo>
                  <a:pt x="2666" y="70485"/>
                </a:lnTo>
                <a:lnTo>
                  <a:pt x="5968" y="104902"/>
                </a:lnTo>
                <a:lnTo>
                  <a:pt x="31750" y="102489"/>
                </a:lnTo>
                <a:lnTo>
                  <a:pt x="28575" y="68961"/>
                </a:lnTo>
                <a:lnTo>
                  <a:pt x="26542" y="34925"/>
                </a:lnTo>
                <a:lnTo>
                  <a:pt x="25907" y="0"/>
                </a:lnTo>
                <a:close/>
              </a:path>
              <a:path w="288925" h="744854">
                <a:moveTo>
                  <a:pt x="43814" y="177761"/>
                </a:moveTo>
                <a:lnTo>
                  <a:pt x="18414" y="183019"/>
                </a:lnTo>
                <a:lnTo>
                  <a:pt x="22478" y="202438"/>
                </a:lnTo>
                <a:lnTo>
                  <a:pt x="29972" y="232105"/>
                </a:lnTo>
                <a:lnTo>
                  <a:pt x="38100" y="259880"/>
                </a:lnTo>
                <a:lnTo>
                  <a:pt x="42544" y="273075"/>
                </a:lnTo>
                <a:lnTo>
                  <a:pt x="46736" y="284543"/>
                </a:lnTo>
                <a:lnTo>
                  <a:pt x="71119" y="275678"/>
                </a:lnTo>
                <a:lnTo>
                  <a:pt x="67182" y="264833"/>
                </a:lnTo>
                <a:lnTo>
                  <a:pt x="62991" y="252501"/>
                </a:lnTo>
                <a:lnTo>
                  <a:pt x="54990" y="225793"/>
                </a:lnTo>
                <a:lnTo>
                  <a:pt x="47878" y="197167"/>
                </a:lnTo>
                <a:lnTo>
                  <a:pt x="43814" y="177761"/>
                </a:lnTo>
                <a:close/>
              </a:path>
              <a:path w="288925" h="744854">
                <a:moveTo>
                  <a:pt x="140097" y="386776"/>
                </a:moveTo>
                <a:lnTo>
                  <a:pt x="167131" y="412178"/>
                </a:lnTo>
                <a:lnTo>
                  <a:pt x="188594" y="397814"/>
                </a:lnTo>
                <a:lnTo>
                  <a:pt x="187960" y="396811"/>
                </a:lnTo>
                <a:lnTo>
                  <a:pt x="182117" y="388861"/>
                </a:lnTo>
                <a:lnTo>
                  <a:pt x="180586" y="387083"/>
                </a:lnTo>
                <a:lnTo>
                  <a:pt x="141224" y="387083"/>
                </a:lnTo>
                <a:lnTo>
                  <a:pt x="140097" y="386776"/>
                </a:lnTo>
                <a:close/>
              </a:path>
              <a:path w="288925" h="744854">
                <a:moveTo>
                  <a:pt x="139064" y="386283"/>
                </a:moveTo>
                <a:lnTo>
                  <a:pt x="140097" y="386776"/>
                </a:lnTo>
                <a:lnTo>
                  <a:pt x="141224" y="387083"/>
                </a:lnTo>
                <a:lnTo>
                  <a:pt x="139064" y="386283"/>
                </a:lnTo>
                <a:close/>
              </a:path>
              <a:path w="288925" h="744854">
                <a:moveTo>
                  <a:pt x="179897" y="386283"/>
                </a:moveTo>
                <a:lnTo>
                  <a:pt x="139064" y="386283"/>
                </a:lnTo>
                <a:lnTo>
                  <a:pt x="141224" y="387083"/>
                </a:lnTo>
                <a:lnTo>
                  <a:pt x="180586" y="387083"/>
                </a:lnTo>
                <a:lnTo>
                  <a:pt x="179897" y="386283"/>
                </a:lnTo>
                <a:close/>
              </a:path>
              <a:path w="288925" h="744854">
                <a:moveTo>
                  <a:pt x="136727" y="385856"/>
                </a:moveTo>
                <a:lnTo>
                  <a:pt x="140097" y="386776"/>
                </a:lnTo>
                <a:lnTo>
                  <a:pt x="139064" y="386283"/>
                </a:lnTo>
                <a:lnTo>
                  <a:pt x="179897" y="386283"/>
                </a:lnTo>
                <a:lnTo>
                  <a:pt x="179613" y="385953"/>
                </a:lnTo>
                <a:lnTo>
                  <a:pt x="137667" y="385953"/>
                </a:lnTo>
                <a:lnTo>
                  <a:pt x="136727" y="385856"/>
                </a:lnTo>
                <a:close/>
              </a:path>
              <a:path w="288925" h="744854">
                <a:moveTo>
                  <a:pt x="135636" y="385559"/>
                </a:moveTo>
                <a:lnTo>
                  <a:pt x="136727" y="385856"/>
                </a:lnTo>
                <a:lnTo>
                  <a:pt x="137667" y="385953"/>
                </a:lnTo>
                <a:lnTo>
                  <a:pt x="135636" y="385559"/>
                </a:lnTo>
                <a:close/>
              </a:path>
              <a:path w="288925" h="744854">
                <a:moveTo>
                  <a:pt x="179274" y="385559"/>
                </a:moveTo>
                <a:lnTo>
                  <a:pt x="135636" y="385559"/>
                </a:lnTo>
                <a:lnTo>
                  <a:pt x="137667" y="385953"/>
                </a:lnTo>
                <a:lnTo>
                  <a:pt x="179613" y="385953"/>
                </a:lnTo>
                <a:lnTo>
                  <a:pt x="179274" y="385559"/>
                </a:lnTo>
                <a:close/>
              </a:path>
              <a:path w="288925" h="744854">
                <a:moveTo>
                  <a:pt x="105028" y="340131"/>
                </a:moveTo>
                <a:lnTo>
                  <a:pt x="85343" y="356920"/>
                </a:lnTo>
                <a:lnTo>
                  <a:pt x="90092" y="362546"/>
                </a:lnTo>
                <a:lnTo>
                  <a:pt x="96138" y="368693"/>
                </a:lnTo>
                <a:lnTo>
                  <a:pt x="102615" y="374091"/>
                </a:lnTo>
                <a:lnTo>
                  <a:pt x="109474" y="378612"/>
                </a:lnTo>
                <a:lnTo>
                  <a:pt x="116586" y="382092"/>
                </a:lnTo>
                <a:lnTo>
                  <a:pt x="117220" y="382422"/>
                </a:lnTo>
                <a:lnTo>
                  <a:pt x="117982" y="382701"/>
                </a:lnTo>
                <a:lnTo>
                  <a:pt x="118744" y="382892"/>
                </a:lnTo>
                <a:lnTo>
                  <a:pt x="124332" y="384416"/>
                </a:lnTo>
                <a:lnTo>
                  <a:pt x="124967" y="384606"/>
                </a:lnTo>
                <a:lnTo>
                  <a:pt x="125729" y="384733"/>
                </a:lnTo>
                <a:lnTo>
                  <a:pt x="136727" y="385856"/>
                </a:lnTo>
                <a:lnTo>
                  <a:pt x="135636" y="385559"/>
                </a:lnTo>
                <a:lnTo>
                  <a:pt x="179274" y="385559"/>
                </a:lnTo>
                <a:lnTo>
                  <a:pt x="150113" y="362877"/>
                </a:lnTo>
                <a:lnTo>
                  <a:pt x="149478" y="362546"/>
                </a:lnTo>
                <a:lnTo>
                  <a:pt x="148716" y="362280"/>
                </a:lnTo>
                <a:lnTo>
                  <a:pt x="147954" y="362089"/>
                </a:lnTo>
                <a:lnTo>
                  <a:pt x="141731" y="360375"/>
                </a:lnTo>
                <a:lnTo>
                  <a:pt x="140335" y="360172"/>
                </a:lnTo>
                <a:lnTo>
                  <a:pt x="132799" y="359410"/>
                </a:lnTo>
                <a:lnTo>
                  <a:pt x="131063" y="359410"/>
                </a:lnTo>
                <a:lnTo>
                  <a:pt x="129031" y="359029"/>
                </a:lnTo>
                <a:lnTo>
                  <a:pt x="129667" y="359029"/>
                </a:lnTo>
                <a:lnTo>
                  <a:pt x="128409" y="358686"/>
                </a:lnTo>
                <a:lnTo>
                  <a:pt x="127635" y="358686"/>
                </a:lnTo>
                <a:lnTo>
                  <a:pt x="125475" y="357886"/>
                </a:lnTo>
                <a:lnTo>
                  <a:pt x="125826" y="357886"/>
                </a:lnTo>
                <a:lnTo>
                  <a:pt x="123443" y="356831"/>
                </a:lnTo>
                <a:lnTo>
                  <a:pt x="119125" y="354126"/>
                </a:lnTo>
                <a:lnTo>
                  <a:pt x="114553" y="350380"/>
                </a:lnTo>
                <a:lnTo>
                  <a:pt x="109727" y="345719"/>
                </a:lnTo>
                <a:lnTo>
                  <a:pt x="105028" y="340131"/>
                </a:lnTo>
                <a:close/>
              </a:path>
              <a:path w="288925" h="744854">
                <a:moveTo>
                  <a:pt x="129031" y="359029"/>
                </a:moveTo>
                <a:lnTo>
                  <a:pt x="131063" y="359410"/>
                </a:lnTo>
                <a:lnTo>
                  <a:pt x="130041" y="359131"/>
                </a:lnTo>
                <a:lnTo>
                  <a:pt x="129031" y="359029"/>
                </a:lnTo>
                <a:close/>
              </a:path>
              <a:path w="288925" h="744854">
                <a:moveTo>
                  <a:pt x="130041" y="359131"/>
                </a:moveTo>
                <a:lnTo>
                  <a:pt x="131063" y="359410"/>
                </a:lnTo>
                <a:lnTo>
                  <a:pt x="132799" y="359410"/>
                </a:lnTo>
                <a:lnTo>
                  <a:pt x="130041" y="359131"/>
                </a:lnTo>
                <a:close/>
              </a:path>
              <a:path w="288925" h="744854">
                <a:moveTo>
                  <a:pt x="129667" y="359029"/>
                </a:moveTo>
                <a:lnTo>
                  <a:pt x="129031" y="359029"/>
                </a:lnTo>
                <a:lnTo>
                  <a:pt x="130041" y="359131"/>
                </a:lnTo>
                <a:lnTo>
                  <a:pt x="129667" y="359029"/>
                </a:lnTo>
                <a:close/>
              </a:path>
              <a:path w="288925" h="744854">
                <a:moveTo>
                  <a:pt x="125475" y="357886"/>
                </a:moveTo>
                <a:lnTo>
                  <a:pt x="127635" y="358686"/>
                </a:lnTo>
                <a:lnTo>
                  <a:pt x="126389" y="358135"/>
                </a:lnTo>
                <a:lnTo>
                  <a:pt x="125475" y="357886"/>
                </a:lnTo>
                <a:close/>
              </a:path>
              <a:path w="288925" h="744854">
                <a:moveTo>
                  <a:pt x="126389" y="358135"/>
                </a:moveTo>
                <a:lnTo>
                  <a:pt x="127635" y="358686"/>
                </a:lnTo>
                <a:lnTo>
                  <a:pt x="128409" y="358686"/>
                </a:lnTo>
                <a:lnTo>
                  <a:pt x="126389" y="358135"/>
                </a:lnTo>
                <a:close/>
              </a:path>
              <a:path w="288925" h="744854">
                <a:moveTo>
                  <a:pt x="125826" y="357886"/>
                </a:moveTo>
                <a:lnTo>
                  <a:pt x="125475" y="357886"/>
                </a:lnTo>
                <a:lnTo>
                  <a:pt x="126389" y="358135"/>
                </a:lnTo>
                <a:lnTo>
                  <a:pt x="125826" y="357886"/>
                </a:lnTo>
                <a:close/>
              </a:path>
              <a:path w="288925" h="744854">
                <a:moveTo>
                  <a:pt x="223519" y="470344"/>
                </a:moveTo>
                <a:lnTo>
                  <a:pt x="199136" y="479272"/>
                </a:lnTo>
                <a:lnTo>
                  <a:pt x="203707" y="492887"/>
                </a:lnTo>
                <a:lnTo>
                  <a:pt x="211709" y="519633"/>
                </a:lnTo>
                <a:lnTo>
                  <a:pt x="218948" y="548246"/>
                </a:lnTo>
                <a:lnTo>
                  <a:pt x="224916" y="577583"/>
                </a:lnTo>
                <a:lnTo>
                  <a:pt x="250316" y="572325"/>
                </a:lnTo>
                <a:lnTo>
                  <a:pt x="243966" y="541921"/>
                </a:lnTo>
                <a:lnTo>
                  <a:pt x="236474" y="512229"/>
                </a:lnTo>
                <a:lnTo>
                  <a:pt x="228345" y="484695"/>
                </a:lnTo>
                <a:lnTo>
                  <a:pt x="223519" y="470344"/>
                </a:lnTo>
                <a:close/>
              </a:path>
              <a:path w="288925" h="744854">
                <a:moveTo>
                  <a:pt x="236716" y="667597"/>
                </a:moveTo>
                <a:lnTo>
                  <a:pt x="211327" y="668756"/>
                </a:lnTo>
                <a:lnTo>
                  <a:pt x="253618" y="744626"/>
                </a:lnTo>
                <a:lnTo>
                  <a:pt x="281929" y="680948"/>
                </a:lnTo>
                <a:lnTo>
                  <a:pt x="237743" y="680948"/>
                </a:lnTo>
                <a:lnTo>
                  <a:pt x="236716" y="667597"/>
                </a:lnTo>
                <a:close/>
              </a:path>
              <a:path w="288925" h="744854">
                <a:moveTo>
                  <a:pt x="262633" y="666413"/>
                </a:moveTo>
                <a:lnTo>
                  <a:pt x="236716" y="667597"/>
                </a:lnTo>
                <a:lnTo>
                  <a:pt x="237743" y="680948"/>
                </a:lnTo>
                <a:lnTo>
                  <a:pt x="263651" y="678916"/>
                </a:lnTo>
                <a:lnTo>
                  <a:pt x="262633" y="666413"/>
                </a:lnTo>
                <a:close/>
              </a:path>
              <a:path w="288925" h="744854">
                <a:moveTo>
                  <a:pt x="288925" y="665213"/>
                </a:moveTo>
                <a:lnTo>
                  <a:pt x="262633" y="666413"/>
                </a:lnTo>
                <a:lnTo>
                  <a:pt x="263651" y="678916"/>
                </a:lnTo>
                <a:lnTo>
                  <a:pt x="237743" y="680948"/>
                </a:lnTo>
                <a:lnTo>
                  <a:pt x="281929" y="680948"/>
                </a:lnTo>
                <a:lnTo>
                  <a:pt x="288925" y="665213"/>
                </a:lnTo>
                <a:close/>
              </a:path>
              <a:path w="288925" h="744854">
                <a:moveTo>
                  <a:pt x="261365" y="650862"/>
                </a:moveTo>
                <a:lnTo>
                  <a:pt x="235585" y="652894"/>
                </a:lnTo>
                <a:lnTo>
                  <a:pt x="236716" y="667597"/>
                </a:lnTo>
                <a:lnTo>
                  <a:pt x="262633" y="666413"/>
                </a:lnTo>
                <a:lnTo>
                  <a:pt x="261365" y="6508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56485" y="4704969"/>
            <a:ext cx="1686560" cy="1700530"/>
          </a:xfrm>
          <a:custGeom>
            <a:avLst/>
            <a:gdLst/>
            <a:ahLst/>
            <a:cxnLst/>
            <a:rect l="l" t="t" r="r" b="b"/>
            <a:pathLst>
              <a:path w="1686560" h="1700529">
                <a:moveTo>
                  <a:pt x="719" y="22742"/>
                </a:moveTo>
                <a:lnTo>
                  <a:pt x="10540" y="69341"/>
                </a:lnTo>
                <a:lnTo>
                  <a:pt x="15747" y="113918"/>
                </a:lnTo>
                <a:lnTo>
                  <a:pt x="41528" y="111251"/>
                </a:lnTo>
                <a:lnTo>
                  <a:pt x="36194" y="65531"/>
                </a:lnTo>
                <a:lnTo>
                  <a:pt x="29337" y="27685"/>
                </a:lnTo>
                <a:lnTo>
                  <a:pt x="28701" y="25399"/>
                </a:lnTo>
                <a:lnTo>
                  <a:pt x="5968" y="25399"/>
                </a:lnTo>
                <a:lnTo>
                  <a:pt x="4825" y="25145"/>
                </a:lnTo>
                <a:lnTo>
                  <a:pt x="4902" y="24842"/>
                </a:lnTo>
                <a:lnTo>
                  <a:pt x="2081" y="23367"/>
                </a:lnTo>
                <a:lnTo>
                  <a:pt x="1269" y="23367"/>
                </a:lnTo>
                <a:lnTo>
                  <a:pt x="914" y="22893"/>
                </a:lnTo>
                <a:lnTo>
                  <a:pt x="719" y="22742"/>
                </a:lnTo>
                <a:close/>
              </a:path>
              <a:path w="1686560" h="1700529">
                <a:moveTo>
                  <a:pt x="4902" y="24842"/>
                </a:moveTo>
                <a:lnTo>
                  <a:pt x="4825" y="25145"/>
                </a:lnTo>
                <a:lnTo>
                  <a:pt x="5968" y="25399"/>
                </a:lnTo>
                <a:lnTo>
                  <a:pt x="4902" y="24842"/>
                </a:lnTo>
                <a:close/>
              </a:path>
              <a:path w="1686560" h="1700529">
                <a:moveTo>
                  <a:pt x="11175" y="0"/>
                </a:moveTo>
                <a:lnTo>
                  <a:pt x="4902" y="24842"/>
                </a:lnTo>
                <a:lnTo>
                  <a:pt x="5968" y="25399"/>
                </a:lnTo>
                <a:lnTo>
                  <a:pt x="28701" y="25399"/>
                </a:lnTo>
                <a:lnTo>
                  <a:pt x="20319" y="5714"/>
                </a:lnTo>
                <a:lnTo>
                  <a:pt x="19938" y="5206"/>
                </a:lnTo>
                <a:lnTo>
                  <a:pt x="18922" y="4190"/>
                </a:lnTo>
                <a:lnTo>
                  <a:pt x="17906" y="3301"/>
                </a:lnTo>
                <a:lnTo>
                  <a:pt x="16256" y="1777"/>
                </a:lnTo>
                <a:lnTo>
                  <a:pt x="14350" y="761"/>
                </a:lnTo>
                <a:lnTo>
                  <a:pt x="12318" y="253"/>
                </a:lnTo>
                <a:lnTo>
                  <a:pt x="11175" y="0"/>
                </a:lnTo>
                <a:close/>
              </a:path>
              <a:path w="1686560" h="1700529">
                <a:moveTo>
                  <a:pt x="914" y="22893"/>
                </a:moveTo>
                <a:lnTo>
                  <a:pt x="1269" y="23367"/>
                </a:lnTo>
                <a:lnTo>
                  <a:pt x="996" y="22957"/>
                </a:lnTo>
                <a:close/>
              </a:path>
              <a:path w="1686560" h="1700529">
                <a:moveTo>
                  <a:pt x="996" y="22957"/>
                </a:moveTo>
                <a:lnTo>
                  <a:pt x="1269" y="23367"/>
                </a:lnTo>
                <a:lnTo>
                  <a:pt x="1523" y="23367"/>
                </a:lnTo>
                <a:lnTo>
                  <a:pt x="996" y="22957"/>
                </a:lnTo>
                <a:close/>
              </a:path>
              <a:path w="1686560" h="1700529">
                <a:moveTo>
                  <a:pt x="835" y="22716"/>
                </a:moveTo>
                <a:lnTo>
                  <a:pt x="996" y="22957"/>
                </a:lnTo>
                <a:lnTo>
                  <a:pt x="1523" y="23367"/>
                </a:lnTo>
                <a:lnTo>
                  <a:pt x="1010" y="22808"/>
                </a:lnTo>
                <a:lnTo>
                  <a:pt x="835" y="22716"/>
                </a:lnTo>
                <a:close/>
              </a:path>
              <a:path w="1686560" h="1700529">
                <a:moveTo>
                  <a:pt x="1010" y="22808"/>
                </a:moveTo>
                <a:lnTo>
                  <a:pt x="1523" y="23367"/>
                </a:lnTo>
                <a:lnTo>
                  <a:pt x="2081" y="23367"/>
                </a:lnTo>
                <a:lnTo>
                  <a:pt x="1010" y="22808"/>
                </a:lnTo>
                <a:close/>
              </a:path>
              <a:path w="1686560" h="1700529">
                <a:moveTo>
                  <a:pt x="746" y="22670"/>
                </a:moveTo>
                <a:lnTo>
                  <a:pt x="914" y="22893"/>
                </a:lnTo>
                <a:lnTo>
                  <a:pt x="835" y="22716"/>
                </a:lnTo>
                <a:close/>
              </a:path>
              <a:path w="1686560" h="1700529">
                <a:moveTo>
                  <a:pt x="650" y="22620"/>
                </a:moveTo>
                <a:lnTo>
                  <a:pt x="804" y="22808"/>
                </a:lnTo>
                <a:lnTo>
                  <a:pt x="746" y="22670"/>
                </a:lnTo>
                <a:close/>
              </a:path>
              <a:path w="1686560" h="1700529">
                <a:moveTo>
                  <a:pt x="592" y="22352"/>
                </a:moveTo>
                <a:lnTo>
                  <a:pt x="771" y="22620"/>
                </a:lnTo>
                <a:lnTo>
                  <a:pt x="1010" y="22808"/>
                </a:lnTo>
                <a:lnTo>
                  <a:pt x="592" y="22352"/>
                </a:lnTo>
                <a:close/>
              </a:path>
              <a:path w="1686560" h="1700529">
                <a:moveTo>
                  <a:pt x="381" y="22478"/>
                </a:moveTo>
                <a:lnTo>
                  <a:pt x="719" y="22742"/>
                </a:lnTo>
                <a:lnTo>
                  <a:pt x="381" y="22478"/>
                </a:lnTo>
                <a:close/>
              </a:path>
              <a:path w="1686560" h="1700529">
                <a:moveTo>
                  <a:pt x="352" y="22090"/>
                </a:moveTo>
                <a:lnTo>
                  <a:pt x="476" y="22309"/>
                </a:lnTo>
                <a:lnTo>
                  <a:pt x="709" y="22620"/>
                </a:lnTo>
                <a:lnTo>
                  <a:pt x="553" y="22309"/>
                </a:lnTo>
                <a:lnTo>
                  <a:pt x="352" y="22090"/>
                </a:lnTo>
                <a:close/>
              </a:path>
              <a:path w="1686560" h="1700529">
                <a:moveTo>
                  <a:pt x="476" y="22309"/>
                </a:moveTo>
                <a:lnTo>
                  <a:pt x="650" y="22620"/>
                </a:lnTo>
                <a:lnTo>
                  <a:pt x="476" y="22309"/>
                </a:lnTo>
                <a:close/>
              </a:path>
              <a:path w="1686560" h="1700529">
                <a:moveTo>
                  <a:pt x="0" y="21462"/>
                </a:moveTo>
                <a:lnTo>
                  <a:pt x="352" y="22090"/>
                </a:lnTo>
                <a:lnTo>
                  <a:pt x="592" y="22352"/>
                </a:lnTo>
                <a:lnTo>
                  <a:pt x="0" y="21462"/>
                </a:lnTo>
                <a:close/>
              </a:path>
              <a:path w="1686560" h="1700529">
                <a:moveTo>
                  <a:pt x="126" y="21843"/>
                </a:moveTo>
                <a:lnTo>
                  <a:pt x="476" y="22309"/>
                </a:lnTo>
                <a:lnTo>
                  <a:pt x="352" y="22090"/>
                </a:lnTo>
                <a:lnTo>
                  <a:pt x="126" y="21843"/>
                </a:lnTo>
                <a:close/>
              </a:path>
              <a:path w="1686560" h="1700529">
                <a:moveTo>
                  <a:pt x="48259" y="188975"/>
                </a:moveTo>
                <a:lnTo>
                  <a:pt x="22478" y="190880"/>
                </a:lnTo>
                <a:lnTo>
                  <a:pt x="24383" y="215899"/>
                </a:lnTo>
                <a:lnTo>
                  <a:pt x="26034" y="242823"/>
                </a:lnTo>
                <a:lnTo>
                  <a:pt x="27685" y="271144"/>
                </a:lnTo>
                <a:lnTo>
                  <a:pt x="28956" y="294131"/>
                </a:lnTo>
                <a:lnTo>
                  <a:pt x="54863" y="292734"/>
                </a:lnTo>
                <a:lnTo>
                  <a:pt x="53593" y="269620"/>
                </a:lnTo>
                <a:lnTo>
                  <a:pt x="51942" y="241172"/>
                </a:lnTo>
                <a:lnTo>
                  <a:pt x="50164" y="213867"/>
                </a:lnTo>
                <a:lnTo>
                  <a:pt x="48259" y="188975"/>
                </a:lnTo>
                <a:close/>
              </a:path>
              <a:path w="1686560" h="1700529">
                <a:moveTo>
                  <a:pt x="58673" y="370458"/>
                </a:moveTo>
                <a:lnTo>
                  <a:pt x="32765" y="371601"/>
                </a:lnTo>
                <a:lnTo>
                  <a:pt x="33781" y="395858"/>
                </a:lnTo>
                <a:lnTo>
                  <a:pt x="35051" y="429386"/>
                </a:lnTo>
                <a:lnTo>
                  <a:pt x="36321" y="463930"/>
                </a:lnTo>
                <a:lnTo>
                  <a:pt x="36575" y="474979"/>
                </a:lnTo>
                <a:lnTo>
                  <a:pt x="62483" y="474217"/>
                </a:lnTo>
                <a:lnTo>
                  <a:pt x="62229" y="463041"/>
                </a:lnTo>
                <a:lnTo>
                  <a:pt x="60959" y="428370"/>
                </a:lnTo>
                <a:lnTo>
                  <a:pt x="59562" y="394715"/>
                </a:lnTo>
                <a:lnTo>
                  <a:pt x="58673" y="370458"/>
                </a:lnTo>
                <a:close/>
              </a:path>
              <a:path w="1686560" h="1700529">
                <a:moveTo>
                  <a:pt x="64769" y="551941"/>
                </a:moveTo>
                <a:lnTo>
                  <a:pt x="38862" y="552576"/>
                </a:lnTo>
                <a:lnTo>
                  <a:pt x="39369" y="571499"/>
                </a:lnTo>
                <a:lnTo>
                  <a:pt x="40131" y="608583"/>
                </a:lnTo>
                <a:lnTo>
                  <a:pt x="40893" y="656081"/>
                </a:lnTo>
                <a:lnTo>
                  <a:pt x="66801" y="655700"/>
                </a:lnTo>
                <a:lnTo>
                  <a:pt x="66039" y="607948"/>
                </a:lnTo>
                <a:lnTo>
                  <a:pt x="65277" y="570864"/>
                </a:lnTo>
                <a:lnTo>
                  <a:pt x="64769" y="551941"/>
                </a:lnTo>
                <a:close/>
              </a:path>
              <a:path w="1686560" h="1700529">
                <a:moveTo>
                  <a:pt x="67690" y="733551"/>
                </a:moveTo>
                <a:lnTo>
                  <a:pt x="41782" y="733805"/>
                </a:lnTo>
                <a:lnTo>
                  <a:pt x="42163" y="760475"/>
                </a:lnTo>
                <a:lnTo>
                  <a:pt x="42290" y="837310"/>
                </a:lnTo>
                <a:lnTo>
                  <a:pt x="68198" y="837183"/>
                </a:lnTo>
                <a:lnTo>
                  <a:pt x="67944" y="760094"/>
                </a:lnTo>
                <a:lnTo>
                  <a:pt x="67690" y="733551"/>
                </a:lnTo>
                <a:close/>
              </a:path>
              <a:path w="1686560" h="1700529">
                <a:moveTo>
                  <a:pt x="77469" y="911974"/>
                </a:moveTo>
                <a:lnTo>
                  <a:pt x="51942" y="916571"/>
                </a:lnTo>
                <a:lnTo>
                  <a:pt x="52069" y="917359"/>
                </a:lnTo>
                <a:lnTo>
                  <a:pt x="64007" y="957262"/>
                </a:lnTo>
                <a:lnTo>
                  <a:pt x="80263" y="996695"/>
                </a:lnTo>
                <a:lnTo>
                  <a:pt x="90677" y="1016647"/>
                </a:lnTo>
                <a:lnTo>
                  <a:pt x="113537" y="1004595"/>
                </a:lnTo>
                <a:lnTo>
                  <a:pt x="104139" y="986789"/>
                </a:lnTo>
                <a:lnTo>
                  <a:pt x="88772" y="949832"/>
                </a:lnTo>
                <a:lnTo>
                  <a:pt x="77596" y="912761"/>
                </a:lnTo>
                <a:lnTo>
                  <a:pt x="77469" y="911974"/>
                </a:lnTo>
                <a:close/>
              </a:path>
              <a:path w="1686560" h="1700529">
                <a:moveTo>
                  <a:pt x="153542" y="1068717"/>
                </a:moveTo>
                <a:lnTo>
                  <a:pt x="132841" y="1084300"/>
                </a:lnTo>
                <a:lnTo>
                  <a:pt x="153669" y="1112024"/>
                </a:lnTo>
                <a:lnTo>
                  <a:pt x="185800" y="1149273"/>
                </a:lnTo>
                <a:lnTo>
                  <a:pt x="200787" y="1164577"/>
                </a:lnTo>
                <a:lnTo>
                  <a:pt x="219328" y="1146454"/>
                </a:lnTo>
                <a:lnTo>
                  <a:pt x="205485" y="1132331"/>
                </a:lnTo>
                <a:lnTo>
                  <a:pt x="174370" y="1096441"/>
                </a:lnTo>
                <a:lnTo>
                  <a:pt x="153542" y="1068717"/>
                </a:lnTo>
                <a:close/>
              </a:path>
              <a:path w="1686560" h="1700529">
                <a:moveTo>
                  <a:pt x="275081" y="1199514"/>
                </a:moveTo>
                <a:lnTo>
                  <a:pt x="257556" y="1218666"/>
                </a:lnTo>
                <a:lnTo>
                  <a:pt x="260857" y="1221625"/>
                </a:lnTo>
                <a:lnTo>
                  <a:pt x="303275" y="1256537"/>
                </a:lnTo>
                <a:lnTo>
                  <a:pt x="339725" y="1283842"/>
                </a:lnTo>
                <a:lnTo>
                  <a:pt x="355219" y="1263103"/>
                </a:lnTo>
                <a:lnTo>
                  <a:pt x="319658" y="1236535"/>
                </a:lnTo>
                <a:lnTo>
                  <a:pt x="278256" y="1202474"/>
                </a:lnTo>
                <a:lnTo>
                  <a:pt x="275081" y="1199514"/>
                </a:lnTo>
                <a:close/>
              </a:path>
              <a:path w="1686560" h="1700529">
                <a:moveTo>
                  <a:pt x="418464" y="1306423"/>
                </a:moveTo>
                <a:lnTo>
                  <a:pt x="404621" y="1328394"/>
                </a:lnTo>
                <a:lnTo>
                  <a:pt x="448563" y="1355813"/>
                </a:lnTo>
                <a:lnTo>
                  <a:pt x="494029" y="1381861"/>
                </a:lnTo>
                <a:lnTo>
                  <a:pt x="506856" y="1359369"/>
                </a:lnTo>
                <a:lnTo>
                  <a:pt x="462279" y="1333855"/>
                </a:lnTo>
                <a:lnTo>
                  <a:pt x="418464" y="1306423"/>
                </a:lnTo>
                <a:close/>
              </a:path>
              <a:path w="1686560" h="1700529">
                <a:moveTo>
                  <a:pt x="574801" y="1395399"/>
                </a:moveTo>
                <a:lnTo>
                  <a:pt x="563498" y="1418716"/>
                </a:lnTo>
                <a:lnTo>
                  <a:pt x="617982" y="1445158"/>
                </a:lnTo>
                <a:lnTo>
                  <a:pt x="657606" y="1462900"/>
                </a:lnTo>
                <a:lnTo>
                  <a:pt x="668146" y="1439240"/>
                </a:lnTo>
                <a:lnTo>
                  <a:pt x="629284" y="1421853"/>
                </a:lnTo>
                <a:lnTo>
                  <a:pt x="574801" y="1395399"/>
                </a:lnTo>
                <a:close/>
              </a:path>
              <a:path w="1686560" h="1700529">
                <a:moveTo>
                  <a:pt x="739394" y="1469224"/>
                </a:moveTo>
                <a:lnTo>
                  <a:pt x="729614" y="1493202"/>
                </a:lnTo>
                <a:lnTo>
                  <a:pt x="742188" y="1498358"/>
                </a:lnTo>
                <a:lnTo>
                  <a:pt x="807338" y="1522793"/>
                </a:lnTo>
                <a:lnTo>
                  <a:pt x="827404" y="1529689"/>
                </a:lnTo>
                <a:lnTo>
                  <a:pt x="835787" y="1505178"/>
                </a:lnTo>
                <a:lnTo>
                  <a:pt x="816482" y="1498536"/>
                </a:lnTo>
                <a:lnTo>
                  <a:pt x="752094" y="1474393"/>
                </a:lnTo>
                <a:lnTo>
                  <a:pt x="739394" y="1469224"/>
                </a:lnTo>
                <a:close/>
              </a:path>
              <a:path w="1686560" h="1700529">
                <a:moveTo>
                  <a:pt x="909192" y="1529499"/>
                </a:moveTo>
                <a:lnTo>
                  <a:pt x="901573" y="1554238"/>
                </a:lnTo>
                <a:lnTo>
                  <a:pt x="942848" y="1567040"/>
                </a:lnTo>
                <a:lnTo>
                  <a:pt x="1001267" y="1583499"/>
                </a:lnTo>
                <a:lnTo>
                  <a:pt x="1008379" y="1558556"/>
                </a:lnTo>
                <a:lnTo>
                  <a:pt x="950467" y="1542300"/>
                </a:lnTo>
                <a:lnTo>
                  <a:pt x="909192" y="1529499"/>
                </a:lnTo>
                <a:close/>
              </a:path>
              <a:path w="1686560" h="1700529">
                <a:moveTo>
                  <a:pt x="1083310" y="1577695"/>
                </a:moveTo>
                <a:lnTo>
                  <a:pt x="1076960" y="1602828"/>
                </a:lnTo>
                <a:lnTo>
                  <a:pt x="1084326" y="1604670"/>
                </a:lnTo>
                <a:lnTo>
                  <a:pt x="1156842" y="1620748"/>
                </a:lnTo>
                <a:lnTo>
                  <a:pt x="1178940" y="1625003"/>
                </a:lnTo>
                <a:lnTo>
                  <a:pt x="1183893" y="1599564"/>
                </a:lnTo>
                <a:lnTo>
                  <a:pt x="1162430" y="1595462"/>
                </a:lnTo>
                <a:lnTo>
                  <a:pt x="1090676" y="1579537"/>
                </a:lnTo>
                <a:lnTo>
                  <a:pt x="1083310" y="1577695"/>
                </a:lnTo>
                <a:close/>
              </a:path>
              <a:path w="1686560" h="1700529">
                <a:moveTo>
                  <a:pt x="1259966" y="1613484"/>
                </a:moveTo>
                <a:lnTo>
                  <a:pt x="1255776" y="1639049"/>
                </a:lnTo>
                <a:lnTo>
                  <a:pt x="1305052" y="1647088"/>
                </a:lnTo>
                <a:lnTo>
                  <a:pt x="1358645" y="1654301"/>
                </a:lnTo>
                <a:lnTo>
                  <a:pt x="1362075" y="1628622"/>
                </a:lnTo>
                <a:lnTo>
                  <a:pt x="1309242" y="1621510"/>
                </a:lnTo>
                <a:lnTo>
                  <a:pt x="1259966" y="1613484"/>
                </a:lnTo>
                <a:close/>
              </a:path>
              <a:path w="1686560" h="1700529">
                <a:moveTo>
                  <a:pt x="1438910" y="1637385"/>
                </a:moveTo>
                <a:lnTo>
                  <a:pt x="1436242" y="1663153"/>
                </a:lnTo>
                <a:lnTo>
                  <a:pt x="1456181" y="1665274"/>
                </a:lnTo>
                <a:lnTo>
                  <a:pt x="1532509" y="1671116"/>
                </a:lnTo>
                <a:lnTo>
                  <a:pt x="1540255" y="1671459"/>
                </a:lnTo>
                <a:lnTo>
                  <a:pt x="1541399" y="1645564"/>
                </a:lnTo>
                <a:lnTo>
                  <a:pt x="1534540" y="1645284"/>
                </a:lnTo>
                <a:lnTo>
                  <a:pt x="1458976" y="1639519"/>
                </a:lnTo>
                <a:lnTo>
                  <a:pt x="1438910" y="1637385"/>
                </a:lnTo>
                <a:close/>
              </a:path>
              <a:path w="1686560" h="1700529">
                <a:moveTo>
                  <a:pt x="1609089" y="1622818"/>
                </a:moveTo>
                <a:lnTo>
                  <a:pt x="1607819" y="1700529"/>
                </a:lnTo>
                <a:lnTo>
                  <a:pt x="1661436" y="1674825"/>
                </a:lnTo>
                <a:lnTo>
                  <a:pt x="1620901" y="1674825"/>
                </a:lnTo>
                <a:lnTo>
                  <a:pt x="1617979" y="1674698"/>
                </a:lnTo>
                <a:lnTo>
                  <a:pt x="1618995" y="1648815"/>
                </a:lnTo>
                <a:lnTo>
                  <a:pt x="1659011" y="1648815"/>
                </a:lnTo>
                <a:lnTo>
                  <a:pt x="1609089" y="1622818"/>
                </a:lnTo>
                <a:close/>
              </a:path>
              <a:path w="1686560" h="1700529">
                <a:moveTo>
                  <a:pt x="1618995" y="1648815"/>
                </a:moveTo>
                <a:lnTo>
                  <a:pt x="1617979" y="1674698"/>
                </a:lnTo>
                <a:lnTo>
                  <a:pt x="1620901" y="1674825"/>
                </a:lnTo>
                <a:lnTo>
                  <a:pt x="1622043" y="1648942"/>
                </a:lnTo>
                <a:lnTo>
                  <a:pt x="1618995" y="1648815"/>
                </a:lnTo>
                <a:close/>
              </a:path>
              <a:path w="1686560" h="1700529">
                <a:moveTo>
                  <a:pt x="1659011" y="1648815"/>
                </a:moveTo>
                <a:lnTo>
                  <a:pt x="1618995" y="1648815"/>
                </a:lnTo>
                <a:lnTo>
                  <a:pt x="1622043" y="1648942"/>
                </a:lnTo>
                <a:lnTo>
                  <a:pt x="1620901" y="1674825"/>
                </a:lnTo>
                <a:lnTo>
                  <a:pt x="1661436" y="1674825"/>
                </a:lnTo>
                <a:lnTo>
                  <a:pt x="1686178" y="1662963"/>
                </a:lnTo>
                <a:lnTo>
                  <a:pt x="1659011" y="16488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dirty="0">
                <a:latin typeface="Arial Narrow"/>
                <a:cs typeface="Arial Narrow"/>
              </a:rPr>
              <a:t>ata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Life </a:t>
            </a:r>
            <a:r>
              <a:rPr sz="1800" b="1" spc="-10" dirty="0">
                <a:latin typeface="Arial Narrow"/>
                <a:cs typeface="Arial Narrow"/>
              </a:rPr>
              <a:t>Cyc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Data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Stora</a:t>
            </a:r>
            <a:r>
              <a:rPr sz="1800" b="1" spc="-20" dirty="0">
                <a:latin typeface="Arial Narrow"/>
                <a:cs typeface="Arial Narrow"/>
              </a:rPr>
              <a:t>g</a:t>
            </a:r>
            <a:r>
              <a:rPr sz="1800" b="1" dirty="0">
                <a:latin typeface="Arial Narrow"/>
                <a:cs typeface="Arial Narrow"/>
              </a:rPr>
              <a:t>e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6323" y="991905"/>
            <a:ext cx="7468234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0" indent="-177800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191135" algn="l"/>
              </a:tabLst>
            </a:pPr>
            <a:r>
              <a:rPr sz="2400" b="1" dirty="0">
                <a:latin typeface="Arial Narrow"/>
                <a:cs typeface="Arial Narrow"/>
              </a:rPr>
              <a:t>D</a:t>
            </a:r>
            <a:r>
              <a:rPr sz="2400" b="1" spc="-10" dirty="0">
                <a:latin typeface="Arial Narrow"/>
                <a:cs typeface="Arial Narrow"/>
              </a:rPr>
              <a:t>a</a:t>
            </a:r>
            <a:r>
              <a:rPr sz="2400" b="1" dirty="0">
                <a:latin typeface="Arial Narrow"/>
                <a:cs typeface="Arial Narrow"/>
              </a:rPr>
              <a:t>ta</a:t>
            </a:r>
            <a:r>
              <a:rPr sz="2400" b="1" spc="10" dirty="0">
                <a:latin typeface="Arial Narrow"/>
                <a:cs typeface="Arial Narrow"/>
              </a:rPr>
              <a:t> </a:t>
            </a:r>
            <a:r>
              <a:rPr sz="2400" b="1" dirty="0">
                <a:latin typeface="Arial Narrow"/>
                <a:cs typeface="Arial Narrow"/>
              </a:rPr>
              <a:t>Stor</a:t>
            </a:r>
            <a:r>
              <a:rPr sz="2400" b="1" spc="-10" dirty="0">
                <a:latin typeface="Arial Narrow"/>
                <a:cs typeface="Arial Narrow"/>
              </a:rPr>
              <a:t>a</a:t>
            </a:r>
            <a:r>
              <a:rPr sz="2400" b="1" dirty="0">
                <a:latin typeface="Arial Narrow"/>
                <a:cs typeface="Arial Narrow"/>
              </a:rPr>
              <a:t>ge</a:t>
            </a:r>
            <a:endParaRPr sz="2400">
              <a:latin typeface="Arial Narrow"/>
              <a:cs typeface="Arial Narrow"/>
            </a:endParaRPr>
          </a:p>
          <a:p>
            <a:pPr marL="12700" marR="5080">
              <a:lnSpc>
                <a:spcPct val="100000"/>
              </a:lnSpc>
              <a:spcBef>
                <a:spcPts val="445"/>
              </a:spcBef>
            </a:pPr>
            <a:r>
              <a:rPr sz="1800" spc="-10" dirty="0">
                <a:latin typeface="Arial Narrow"/>
                <a:cs typeface="Arial Narrow"/>
              </a:rPr>
              <a:t>St</a:t>
            </a:r>
            <a:r>
              <a:rPr sz="1800" spc="-20" dirty="0">
                <a:latin typeface="Arial Narrow"/>
                <a:cs typeface="Arial Narrow"/>
              </a:rPr>
              <a:t>o</a:t>
            </a:r>
            <a:r>
              <a:rPr sz="1800" dirty="0">
                <a:latin typeface="Arial Narrow"/>
                <a:cs typeface="Arial Narrow"/>
              </a:rPr>
              <a:t>ra</a:t>
            </a:r>
            <a:r>
              <a:rPr sz="1800" spc="-10" dirty="0">
                <a:latin typeface="Arial Narrow"/>
                <a:cs typeface="Arial Narrow"/>
              </a:rPr>
              <a:t>g</a:t>
            </a:r>
            <a:r>
              <a:rPr sz="1800" dirty="0">
                <a:latin typeface="Arial Narrow"/>
                <a:cs typeface="Arial Narrow"/>
              </a:rPr>
              <a:t>e</a:t>
            </a:r>
            <a:r>
              <a:rPr sz="1800" spc="40" dirty="0">
                <a:latin typeface="Arial Narrow"/>
                <a:cs typeface="Arial Narrow"/>
              </a:rPr>
              <a:t> </a:t>
            </a:r>
            <a:r>
              <a:rPr sz="1800" spc="-5" dirty="0">
                <a:latin typeface="Arial Narrow"/>
                <a:cs typeface="Arial Narrow"/>
              </a:rPr>
              <a:t>i</a:t>
            </a:r>
            <a:r>
              <a:rPr sz="1800" spc="-10" dirty="0">
                <a:latin typeface="Arial Narrow"/>
                <a:cs typeface="Arial Narrow"/>
              </a:rPr>
              <a:t>n</a:t>
            </a:r>
            <a:r>
              <a:rPr sz="1800" dirty="0">
                <a:latin typeface="Arial Narrow"/>
                <a:cs typeface="Arial Narrow"/>
              </a:rPr>
              <a:t>fr</a:t>
            </a:r>
            <a:r>
              <a:rPr sz="1800" spc="-10" dirty="0">
                <a:latin typeface="Arial Narrow"/>
                <a:cs typeface="Arial Narrow"/>
              </a:rPr>
              <a:t>a</a:t>
            </a:r>
            <a:r>
              <a:rPr sz="1800" dirty="0">
                <a:latin typeface="Arial Narrow"/>
                <a:cs typeface="Arial Narrow"/>
              </a:rPr>
              <a:t>str</a:t>
            </a:r>
            <a:r>
              <a:rPr sz="1800" spc="-10" dirty="0">
                <a:latin typeface="Arial Narrow"/>
                <a:cs typeface="Arial Narrow"/>
              </a:rPr>
              <a:t>u</a:t>
            </a:r>
            <a:r>
              <a:rPr sz="1800" dirty="0">
                <a:latin typeface="Arial Narrow"/>
                <a:cs typeface="Arial Narrow"/>
              </a:rPr>
              <a:t>ct</a:t>
            </a:r>
            <a:r>
              <a:rPr sz="1800" spc="-10" dirty="0">
                <a:latin typeface="Arial Narrow"/>
                <a:cs typeface="Arial Narrow"/>
              </a:rPr>
              <a:t>u</a:t>
            </a:r>
            <a:r>
              <a:rPr sz="1800" dirty="0">
                <a:latin typeface="Arial Narrow"/>
                <a:cs typeface="Arial Narrow"/>
              </a:rPr>
              <a:t>re</a:t>
            </a:r>
            <a:r>
              <a:rPr sz="1800" spc="3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d</a:t>
            </a:r>
            <a:r>
              <a:rPr sz="1800" spc="-10" dirty="0">
                <a:latin typeface="Arial Narrow"/>
                <a:cs typeface="Arial Narrow"/>
              </a:rPr>
              <a:t>e</a:t>
            </a:r>
            <a:r>
              <a:rPr sz="1800" dirty="0">
                <a:latin typeface="Arial Narrow"/>
                <a:cs typeface="Arial Narrow"/>
              </a:rPr>
              <a:t>d</a:t>
            </a:r>
            <a:r>
              <a:rPr sz="1800" spc="-10" dirty="0">
                <a:latin typeface="Arial Narrow"/>
                <a:cs typeface="Arial Narrow"/>
              </a:rPr>
              <a:t>i</a:t>
            </a:r>
            <a:r>
              <a:rPr sz="1800" dirty="0">
                <a:latin typeface="Arial Narrow"/>
                <a:cs typeface="Arial Narrow"/>
              </a:rPr>
              <a:t>ca</a:t>
            </a:r>
            <a:r>
              <a:rPr sz="1800" spc="-10" dirty="0">
                <a:latin typeface="Arial Narrow"/>
                <a:cs typeface="Arial Narrow"/>
              </a:rPr>
              <a:t>t</a:t>
            </a:r>
            <a:r>
              <a:rPr sz="1800" dirty="0">
                <a:latin typeface="Arial Narrow"/>
                <a:cs typeface="Arial Narrow"/>
              </a:rPr>
              <a:t>ed</a:t>
            </a:r>
            <a:r>
              <a:rPr sz="1800" spc="4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to save, pr</a:t>
            </a:r>
            <a:r>
              <a:rPr sz="1800" spc="-10" dirty="0">
                <a:latin typeface="Arial Narrow"/>
                <a:cs typeface="Arial Narrow"/>
              </a:rPr>
              <a:t>o</a:t>
            </a:r>
            <a:r>
              <a:rPr sz="1800" dirty="0">
                <a:latin typeface="Arial Narrow"/>
                <a:cs typeface="Arial Narrow"/>
              </a:rPr>
              <a:t>t</a:t>
            </a:r>
            <a:r>
              <a:rPr sz="1800" spc="-10" dirty="0">
                <a:latin typeface="Arial Narrow"/>
                <a:cs typeface="Arial Narrow"/>
              </a:rPr>
              <a:t>e</a:t>
            </a:r>
            <a:r>
              <a:rPr sz="1800" dirty="0">
                <a:latin typeface="Arial Narrow"/>
                <a:cs typeface="Arial Narrow"/>
              </a:rPr>
              <a:t>ct,</a:t>
            </a:r>
            <a:r>
              <a:rPr sz="1800" spc="25" dirty="0">
                <a:latin typeface="Arial Narrow"/>
                <a:cs typeface="Arial Narrow"/>
              </a:rPr>
              <a:t> </a:t>
            </a:r>
            <a:r>
              <a:rPr sz="1800" spc="-10" dirty="0">
                <a:latin typeface="Arial Narrow"/>
                <a:cs typeface="Arial Narrow"/>
              </a:rPr>
              <a:t>m</a:t>
            </a:r>
            <a:r>
              <a:rPr sz="1800" dirty="0">
                <a:latin typeface="Arial Narrow"/>
                <a:cs typeface="Arial Narrow"/>
              </a:rPr>
              <a:t>a</a:t>
            </a:r>
            <a:r>
              <a:rPr sz="1800" spc="-10" dirty="0">
                <a:latin typeface="Arial Narrow"/>
                <a:cs typeface="Arial Narrow"/>
              </a:rPr>
              <a:t>n</a:t>
            </a:r>
            <a:r>
              <a:rPr sz="1800" dirty="0">
                <a:latin typeface="Arial Narrow"/>
                <a:cs typeface="Arial Narrow"/>
              </a:rPr>
              <a:t>a</a:t>
            </a:r>
            <a:r>
              <a:rPr sz="1800" spc="-10" dirty="0">
                <a:latin typeface="Arial Narrow"/>
                <a:cs typeface="Arial Narrow"/>
              </a:rPr>
              <a:t>g</a:t>
            </a:r>
            <a:r>
              <a:rPr sz="1800" dirty="0">
                <a:latin typeface="Arial Narrow"/>
                <a:cs typeface="Arial Narrow"/>
              </a:rPr>
              <a:t>e,</a:t>
            </a:r>
            <a:r>
              <a:rPr sz="1800" spc="4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recove</a:t>
            </a:r>
            <a:r>
              <a:rPr sz="1800" spc="-90" dirty="0">
                <a:latin typeface="Arial Narrow"/>
                <a:cs typeface="Arial Narrow"/>
              </a:rPr>
              <a:t>r</a:t>
            </a:r>
            <a:r>
              <a:rPr sz="1800" dirty="0">
                <a:latin typeface="Arial Narrow"/>
                <a:cs typeface="Arial Narrow"/>
              </a:rPr>
              <a:t>,</a:t>
            </a:r>
            <a:r>
              <a:rPr sz="1800" spc="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arch</a:t>
            </a:r>
            <a:r>
              <a:rPr sz="1800" spc="-10" dirty="0">
                <a:latin typeface="Arial Narrow"/>
                <a:cs typeface="Arial Narrow"/>
              </a:rPr>
              <a:t>i</a:t>
            </a:r>
            <a:r>
              <a:rPr sz="1800" dirty="0">
                <a:latin typeface="Arial Narrow"/>
                <a:cs typeface="Arial Narrow"/>
              </a:rPr>
              <a:t>v</a:t>
            </a:r>
            <a:r>
              <a:rPr sz="1800" spc="-5" dirty="0">
                <a:latin typeface="Arial Narrow"/>
                <a:cs typeface="Arial Narrow"/>
              </a:rPr>
              <a:t>es</a:t>
            </a:r>
            <a:r>
              <a:rPr sz="1800" dirty="0">
                <a:latin typeface="Arial Narrow"/>
                <a:cs typeface="Arial Narrow"/>
              </a:rPr>
              <a:t>,</a:t>
            </a:r>
            <a:r>
              <a:rPr sz="1800" spc="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a</a:t>
            </a:r>
            <a:r>
              <a:rPr sz="1800" spc="-10" dirty="0">
                <a:latin typeface="Arial Narrow"/>
                <a:cs typeface="Arial Narrow"/>
              </a:rPr>
              <a:t>l</a:t>
            </a:r>
            <a:r>
              <a:rPr sz="1800" dirty="0">
                <a:latin typeface="Arial Narrow"/>
                <a:cs typeface="Arial Narrow"/>
              </a:rPr>
              <a:t>t</a:t>
            </a:r>
            <a:r>
              <a:rPr sz="1800" spc="-10" dirty="0">
                <a:latin typeface="Arial Narrow"/>
                <a:cs typeface="Arial Narrow"/>
              </a:rPr>
              <a:t>e</a:t>
            </a:r>
            <a:r>
              <a:rPr sz="1800" spc="-90" dirty="0">
                <a:latin typeface="Arial Narrow"/>
                <a:cs typeface="Arial Narrow"/>
              </a:rPr>
              <a:t>r</a:t>
            </a:r>
            <a:r>
              <a:rPr sz="1800" dirty="0">
                <a:latin typeface="Arial Narrow"/>
                <a:cs typeface="Arial Narrow"/>
              </a:rPr>
              <a:t>,</a:t>
            </a:r>
            <a:r>
              <a:rPr sz="1800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d</a:t>
            </a:r>
            <a:r>
              <a:rPr sz="1800" spc="-10" dirty="0">
                <a:latin typeface="Arial Narrow"/>
                <a:cs typeface="Arial Narrow"/>
              </a:rPr>
              <a:t>e</a:t>
            </a:r>
            <a:r>
              <a:rPr sz="1800" spc="-5" dirty="0">
                <a:latin typeface="Arial Narrow"/>
                <a:cs typeface="Arial Narrow"/>
              </a:rPr>
              <a:t>l</a:t>
            </a:r>
            <a:r>
              <a:rPr sz="1800" spc="-10" dirty="0">
                <a:latin typeface="Arial Narrow"/>
                <a:cs typeface="Arial Narrow"/>
              </a:rPr>
              <a:t>e</a:t>
            </a:r>
            <a:r>
              <a:rPr sz="1800" dirty="0">
                <a:latin typeface="Arial Narrow"/>
                <a:cs typeface="Arial Narrow"/>
              </a:rPr>
              <a:t>t</a:t>
            </a:r>
            <a:r>
              <a:rPr sz="1800" spc="-10" dirty="0">
                <a:latin typeface="Arial Narrow"/>
                <a:cs typeface="Arial Narrow"/>
              </a:rPr>
              <a:t>e</a:t>
            </a:r>
            <a:r>
              <a:rPr sz="1800" dirty="0">
                <a:latin typeface="Arial Narrow"/>
                <a:cs typeface="Arial Narrow"/>
              </a:rPr>
              <a:t>, </a:t>
            </a:r>
            <a:r>
              <a:rPr sz="1800" spc="-5" dirty="0">
                <a:latin typeface="Arial Narrow"/>
                <a:cs typeface="Arial Narrow"/>
              </a:rPr>
              <a:t>an</a:t>
            </a:r>
            <a:r>
              <a:rPr sz="1800" dirty="0">
                <a:latin typeface="Arial Narrow"/>
                <a:cs typeface="Arial Narrow"/>
              </a:rPr>
              <a:t>d</a:t>
            </a:r>
            <a:r>
              <a:rPr sz="1800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re</a:t>
            </a:r>
            <a:r>
              <a:rPr sz="1800" spc="-10" dirty="0">
                <a:latin typeface="Arial Narrow"/>
                <a:cs typeface="Arial Narrow"/>
              </a:rPr>
              <a:t>t</a:t>
            </a:r>
            <a:r>
              <a:rPr sz="1800" dirty="0">
                <a:latin typeface="Arial Narrow"/>
                <a:cs typeface="Arial Narrow"/>
              </a:rPr>
              <a:t>ri</a:t>
            </a:r>
            <a:r>
              <a:rPr sz="1800" spc="-10" dirty="0">
                <a:latin typeface="Arial Narrow"/>
                <a:cs typeface="Arial Narrow"/>
              </a:rPr>
              <a:t>e</a:t>
            </a:r>
            <a:r>
              <a:rPr sz="1800" dirty="0">
                <a:latin typeface="Arial Narrow"/>
                <a:cs typeface="Arial Narrow"/>
              </a:rPr>
              <a:t>ve</a:t>
            </a:r>
            <a:r>
              <a:rPr sz="1800" spc="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recor</a:t>
            </a:r>
            <a:r>
              <a:rPr sz="1800" spc="-10" dirty="0">
                <a:latin typeface="Arial Narrow"/>
                <a:cs typeface="Arial Narrow"/>
              </a:rPr>
              <a:t>d</a:t>
            </a:r>
            <a:r>
              <a:rPr sz="1800" dirty="0">
                <a:latin typeface="Arial Narrow"/>
                <a:cs typeface="Arial Narrow"/>
              </a:rPr>
              <a:t>s</a:t>
            </a:r>
            <a:r>
              <a:rPr sz="1800" spc="1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of</a:t>
            </a:r>
            <a:r>
              <a:rPr sz="1800" spc="10" dirty="0">
                <a:latin typeface="Arial Narrow"/>
                <a:cs typeface="Arial Narrow"/>
              </a:rPr>
              <a:t> </a:t>
            </a:r>
            <a:r>
              <a:rPr sz="1800" spc="-10" dirty="0">
                <a:latin typeface="Arial Narrow"/>
                <a:cs typeface="Arial Narrow"/>
              </a:rPr>
              <a:t>Dat</a:t>
            </a:r>
            <a:r>
              <a:rPr sz="1800" spc="-20" dirty="0">
                <a:latin typeface="Arial Narrow"/>
                <a:cs typeface="Arial Narrow"/>
              </a:rPr>
              <a:t>a</a:t>
            </a:r>
            <a:r>
              <a:rPr sz="1800" dirty="0">
                <a:latin typeface="Arial Narrow"/>
                <a:cs typeface="Arial Narrow"/>
              </a:rPr>
              <a:t>.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96083" y="2564892"/>
            <a:ext cx="4823460" cy="2666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621023" y="5312664"/>
            <a:ext cx="1778635" cy="36893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54000">
              <a:lnSpc>
                <a:spcPct val="100000"/>
              </a:lnSpc>
            </a:pPr>
            <a:r>
              <a:rPr sz="1800" b="1" spc="-10" dirty="0">
                <a:latin typeface="Calibri"/>
                <a:cs typeface="Calibri"/>
              </a:rPr>
              <a:t>S</a:t>
            </a:r>
            <a:r>
              <a:rPr sz="1800" b="1" spc="-25" dirty="0">
                <a:latin typeface="Calibri"/>
                <a:cs typeface="Calibri"/>
              </a:rPr>
              <a:t>t</a:t>
            </a:r>
            <a:r>
              <a:rPr sz="1800" b="1" dirty="0">
                <a:latin typeface="Calibri"/>
                <a:cs typeface="Calibri"/>
              </a:rPr>
              <a:t>o</a:t>
            </a:r>
            <a:r>
              <a:rPr sz="1800" b="1" spc="-40" dirty="0">
                <a:latin typeface="Calibri"/>
                <a:cs typeface="Calibri"/>
              </a:rPr>
              <a:t>r</a:t>
            </a:r>
            <a:r>
              <a:rPr sz="1800" b="1" spc="-10" dirty="0">
                <a:latin typeface="Calibri"/>
                <a:cs typeface="Calibri"/>
              </a:rPr>
              <a:t>a</a:t>
            </a:r>
            <a:r>
              <a:rPr sz="1800" b="1" spc="-40" dirty="0">
                <a:latin typeface="Calibri"/>
                <a:cs typeface="Calibri"/>
              </a:rPr>
              <a:t>g</a:t>
            </a:r>
            <a:r>
              <a:rPr sz="1800" b="1" dirty="0">
                <a:latin typeface="Calibri"/>
                <a:cs typeface="Calibri"/>
              </a:rPr>
              <a:t>e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</a:t>
            </a:r>
            <a:r>
              <a:rPr sz="1800" b="1" spc="-10" dirty="0">
                <a:latin typeface="Calibri"/>
                <a:cs typeface="Calibri"/>
              </a:rPr>
              <a:t>is</a:t>
            </a:r>
            <a:r>
              <a:rPr sz="1800" b="1" spc="-20" dirty="0">
                <a:latin typeface="Calibri"/>
                <a:cs typeface="Calibri"/>
              </a:rPr>
              <a:t>k</a:t>
            </a:r>
            <a:r>
              <a:rPr sz="1800" b="1" spc="-1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dirty="0">
                <a:latin typeface="Arial Narrow"/>
                <a:cs typeface="Arial Narrow"/>
              </a:rPr>
              <a:t>ata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Life </a:t>
            </a:r>
            <a:r>
              <a:rPr sz="1800" b="1" spc="-10" dirty="0">
                <a:latin typeface="Arial Narrow"/>
                <a:cs typeface="Arial Narrow"/>
              </a:rPr>
              <a:t>Cyc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Data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Stora</a:t>
            </a:r>
            <a:r>
              <a:rPr sz="1800" b="1" spc="-20" dirty="0">
                <a:latin typeface="Arial Narrow"/>
                <a:cs typeface="Arial Narrow"/>
              </a:rPr>
              <a:t>g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20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Data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Ba</a:t>
            </a:r>
            <a:r>
              <a:rPr sz="1800" b="1" spc="-20" dirty="0">
                <a:latin typeface="Arial Narrow"/>
                <a:cs typeface="Arial Narrow"/>
              </a:rPr>
              <a:t>s</a:t>
            </a:r>
            <a:r>
              <a:rPr sz="1800" b="1" dirty="0">
                <a:latin typeface="Arial Narrow"/>
                <a:cs typeface="Arial Narrow"/>
              </a:rPr>
              <a:t>e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6323" y="991905"/>
            <a:ext cx="5808980" cy="626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0" indent="-177800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191135" algn="l"/>
              </a:tabLst>
            </a:pPr>
            <a:r>
              <a:rPr sz="2400" b="1" dirty="0">
                <a:latin typeface="Arial Narrow"/>
                <a:cs typeface="Arial Narrow"/>
              </a:rPr>
              <a:t>D</a:t>
            </a:r>
            <a:r>
              <a:rPr sz="2400" b="1" spc="-10" dirty="0">
                <a:latin typeface="Arial Narrow"/>
                <a:cs typeface="Arial Narrow"/>
              </a:rPr>
              <a:t>a</a:t>
            </a:r>
            <a:r>
              <a:rPr sz="2400" b="1" dirty="0">
                <a:latin typeface="Arial Narrow"/>
                <a:cs typeface="Arial Narrow"/>
              </a:rPr>
              <a:t>ta</a:t>
            </a:r>
            <a:r>
              <a:rPr sz="2400" b="1" spc="10" dirty="0">
                <a:latin typeface="Arial Narrow"/>
                <a:cs typeface="Arial Narrow"/>
              </a:rPr>
              <a:t> </a:t>
            </a:r>
            <a:r>
              <a:rPr sz="2400" b="1" dirty="0">
                <a:latin typeface="Arial Narrow"/>
                <a:cs typeface="Arial Narrow"/>
              </a:rPr>
              <a:t>B</a:t>
            </a:r>
            <a:r>
              <a:rPr sz="2400" b="1" spc="-10" dirty="0">
                <a:latin typeface="Arial Narrow"/>
                <a:cs typeface="Arial Narrow"/>
              </a:rPr>
              <a:t>a</a:t>
            </a:r>
            <a:r>
              <a:rPr sz="2400" b="1" spc="-5" dirty="0">
                <a:latin typeface="Arial Narrow"/>
                <a:cs typeface="Arial Narrow"/>
              </a:rPr>
              <a:t>se</a:t>
            </a:r>
            <a:endParaRPr sz="24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600" spc="-10" dirty="0">
                <a:latin typeface="Arial Narrow"/>
                <a:cs typeface="Arial Narrow"/>
              </a:rPr>
              <a:t>SQL</a:t>
            </a:r>
            <a:r>
              <a:rPr sz="1600" spc="-4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and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s</a:t>
            </a:r>
            <a:r>
              <a:rPr sz="1600" spc="-10" dirty="0">
                <a:latin typeface="Arial Narrow"/>
                <a:cs typeface="Arial Narrow"/>
              </a:rPr>
              <a:t>p</a:t>
            </a:r>
            <a:r>
              <a:rPr sz="1600" spc="-5" dirty="0">
                <a:latin typeface="Arial Narrow"/>
                <a:cs typeface="Arial Narrow"/>
              </a:rPr>
              <a:t>e</a:t>
            </a:r>
            <a:r>
              <a:rPr sz="1600" spc="-10" dirty="0">
                <a:latin typeface="Arial Narrow"/>
                <a:cs typeface="Arial Narrow"/>
              </a:rPr>
              <a:t>cially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N</a:t>
            </a:r>
            <a:r>
              <a:rPr sz="1600" spc="-5" dirty="0">
                <a:latin typeface="Arial Narrow"/>
                <a:cs typeface="Arial Narrow"/>
              </a:rPr>
              <a:t>o</a:t>
            </a:r>
            <a:r>
              <a:rPr sz="1600" spc="-10" dirty="0">
                <a:latin typeface="Arial Narrow"/>
                <a:cs typeface="Arial Narrow"/>
              </a:rPr>
              <a:t>SQL</a:t>
            </a:r>
            <a:r>
              <a:rPr sz="1600" spc="-6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ta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Ba</a:t>
            </a:r>
            <a:r>
              <a:rPr sz="1600" spc="-5" dirty="0">
                <a:latin typeface="Arial Narrow"/>
                <a:cs typeface="Arial Narrow"/>
              </a:rPr>
              <a:t>s</a:t>
            </a:r>
            <a:r>
              <a:rPr sz="1600" spc="-10" dirty="0">
                <a:latin typeface="Arial Narrow"/>
                <a:cs typeface="Arial Narrow"/>
              </a:rPr>
              <a:t>es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like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b="1" spc="-20" dirty="0">
                <a:latin typeface="Arial Narrow"/>
                <a:cs typeface="Arial Narrow"/>
              </a:rPr>
              <a:t>M</a:t>
            </a:r>
            <a:r>
              <a:rPr sz="1600" b="1" spc="-10" dirty="0">
                <a:latin typeface="Arial Narrow"/>
                <a:cs typeface="Arial Narrow"/>
              </a:rPr>
              <a:t>on</a:t>
            </a:r>
            <a:r>
              <a:rPr sz="1600" b="1" spc="-5" dirty="0">
                <a:latin typeface="Arial Narrow"/>
                <a:cs typeface="Arial Narrow"/>
              </a:rPr>
              <a:t>g</a:t>
            </a:r>
            <a:r>
              <a:rPr sz="1600" b="1" spc="-10" dirty="0">
                <a:latin typeface="Arial Narrow"/>
                <a:cs typeface="Arial Narrow"/>
              </a:rPr>
              <a:t>o</a:t>
            </a:r>
            <a:r>
              <a:rPr sz="1600" b="1" spc="-5" dirty="0">
                <a:latin typeface="Arial Narrow"/>
                <a:cs typeface="Arial Narrow"/>
              </a:rPr>
              <a:t>DB,</a:t>
            </a:r>
            <a:r>
              <a:rPr sz="1600" b="1" spc="-25" dirty="0">
                <a:latin typeface="Arial Narrow"/>
                <a:cs typeface="Arial Narrow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C</a:t>
            </a:r>
            <a:r>
              <a:rPr sz="1600" b="1" spc="-5" dirty="0">
                <a:latin typeface="Arial Narrow"/>
                <a:cs typeface="Arial Narrow"/>
              </a:rPr>
              <a:t>a</a:t>
            </a:r>
            <a:r>
              <a:rPr sz="1600" b="1" spc="-10" dirty="0">
                <a:latin typeface="Arial Narrow"/>
                <a:cs typeface="Arial Narrow"/>
              </a:rPr>
              <a:t>s</a:t>
            </a:r>
            <a:r>
              <a:rPr sz="1600" b="1" spc="-5" dirty="0">
                <a:latin typeface="Arial Narrow"/>
                <a:cs typeface="Arial Narrow"/>
              </a:rPr>
              <a:t>s</a:t>
            </a:r>
            <a:r>
              <a:rPr sz="1600" b="1" spc="-10" dirty="0">
                <a:latin typeface="Arial Narrow"/>
                <a:cs typeface="Arial Narrow"/>
              </a:rPr>
              <a:t>a</a:t>
            </a:r>
            <a:r>
              <a:rPr sz="1600" b="1" spc="-5" dirty="0">
                <a:latin typeface="Arial Narrow"/>
                <a:cs typeface="Arial Narrow"/>
              </a:rPr>
              <a:t>n</a:t>
            </a:r>
            <a:r>
              <a:rPr sz="1600" b="1" spc="-10" dirty="0">
                <a:latin typeface="Arial Narrow"/>
                <a:cs typeface="Arial Narrow"/>
              </a:rPr>
              <a:t>dra</a:t>
            </a:r>
            <a:r>
              <a:rPr sz="1600" b="1" spc="-25" dirty="0">
                <a:latin typeface="Arial Narrow"/>
                <a:cs typeface="Arial Narrow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ou</a:t>
            </a:r>
            <a:r>
              <a:rPr sz="1600" b="1" spc="-5" dirty="0">
                <a:latin typeface="Arial Narrow"/>
                <a:cs typeface="Arial Narrow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Re</a:t>
            </a:r>
            <a:r>
              <a:rPr sz="1600" b="1" spc="-5" dirty="0">
                <a:latin typeface="Arial Narrow"/>
                <a:cs typeface="Arial Narrow"/>
              </a:rPr>
              <a:t>dis</a:t>
            </a:r>
            <a:r>
              <a:rPr sz="1600" spc="-5" dirty="0">
                <a:latin typeface="Arial Narrow"/>
                <a:cs typeface="Arial Narrow"/>
              </a:rPr>
              <a:t>.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00015" y="3451859"/>
            <a:ext cx="4009643" cy="1143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7447" y="4113276"/>
            <a:ext cx="2610612" cy="1752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31435" y="4873752"/>
            <a:ext cx="3706367" cy="12390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33771" y="2139695"/>
            <a:ext cx="1040891" cy="10408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12492" y="1988820"/>
            <a:ext cx="1655063" cy="13426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71572" y="3816108"/>
            <a:ext cx="2442591" cy="21012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27604" y="3799357"/>
            <a:ext cx="1929002" cy="555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18816" y="3840479"/>
            <a:ext cx="2357628" cy="20162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18816" y="3840479"/>
            <a:ext cx="2357755" cy="201676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84175">
              <a:lnSpc>
                <a:spcPct val="100000"/>
              </a:lnSpc>
            </a:pPr>
            <a:r>
              <a:rPr sz="1800" b="1" dirty="0">
                <a:latin typeface="Calibri"/>
                <a:cs typeface="Calibri"/>
              </a:rPr>
              <a:t>D</a:t>
            </a:r>
            <a:r>
              <a:rPr sz="1800" b="1" spc="-25" dirty="0">
                <a:latin typeface="Calibri"/>
                <a:cs typeface="Calibri"/>
              </a:rPr>
              <a:t>at</a:t>
            </a:r>
            <a:r>
              <a:rPr sz="1800" b="1" spc="-10" dirty="0">
                <a:latin typeface="Calibri"/>
                <a:cs typeface="Calibri"/>
              </a:rPr>
              <a:t>a </a:t>
            </a:r>
            <a:r>
              <a:rPr sz="1800" b="1" spc="-60" dirty="0">
                <a:latin typeface="Calibri"/>
                <a:cs typeface="Calibri"/>
              </a:rPr>
              <a:t>W</a:t>
            </a:r>
            <a:r>
              <a:rPr sz="1800" b="1" dirty="0">
                <a:latin typeface="Calibri"/>
                <a:cs typeface="Calibri"/>
              </a:rPr>
              <a:t>a</a:t>
            </a:r>
            <a:r>
              <a:rPr sz="1800" b="1" spc="-30" dirty="0">
                <a:latin typeface="Calibri"/>
                <a:cs typeface="Calibri"/>
              </a:rPr>
              <a:t>r</a:t>
            </a:r>
            <a:r>
              <a:rPr sz="1800" b="1" dirty="0">
                <a:latin typeface="Calibri"/>
                <a:cs typeface="Calibri"/>
              </a:rPr>
              <a:t>e</a:t>
            </a:r>
            <a:r>
              <a:rPr sz="1800" b="1" spc="-10" dirty="0">
                <a:latin typeface="Calibri"/>
                <a:cs typeface="Calibri"/>
              </a:rPr>
              <a:t>ho</a:t>
            </a:r>
            <a:r>
              <a:rPr sz="1800" b="1" spc="-5" dirty="0">
                <a:latin typeface="Calibri"/>
                <a:cs typeface="Calibri"/>
              </a:rPr>
              <a:t>u</a:t>
            </a:r>
            <a:r>
              <a:rPr sz="1800" b="1" dirty="0">
                <a:latin typeface="Calibri"/>
                <a:cs typeface="Calibri"/>
              </a:rPr>
              <a:t>se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dirty="0">
                <a:latin typeface="Arial Narrow"/>
                <a:cs typeface="Arial Narrow"/>
              </a:rPr>
              <a:t>ata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Life </a:t>
            </a:r>
            <a:r>
              <a:rPr sz="1800" b="1" spc="-10" dirty="0">
                <a:latin typeface="Arial Narrow"/>
                <a:cs typeface="Arial Narrow"/>
              </a:rPr>
              <a:t>Cyc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Data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Stora</a:t>
            </a:r>
            <a:r>
              <a:rPr sz="1800" b="1" spc="-20" dirty="0">
                <a:latin typeface="Arial Narrow"/>
                <a:cs typeface="Arial Narrow"/>
              </a:rPr>
              <a:t>g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20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Data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65" dirty="0">
                <a:latin typeface="Arial Narrow"/>
                <a:cs typeface="Arial Narrow"/>
              </a:rPr>
              <a:t>W</a:t>
            </a:r>
            <a:r>
              <a:rPr sz="1800" b="1" spc="-10" dirty="0">
                <a:latin typeface="Arial Narrow"/>
                <a:cs typeface="Arial Narrow"/>
              </a:rPr>
              <a:t>ar</a:t>
            </a:r>
            <a:r>
              <a:rPr sz="1800" b="1" spc="-20" dirty="0">
                <a:latin typeface="Arial Narrow"/>
                <a:cs typeface="Arial Narrow"/>
              </a:rPr>
              <a:t>e</a:t>
            </a:r>
            <a:r>
              <a:rPr sz="1800" b="1" spc="-10" dirty="0">
                <a:latin typeface="Arial Narrow"/>
                <a:cs typeface="Arial Narrow"/>
              </a:rPr>
              <a:t>ho</a:t>
            </a:r>
            <a:r>
              <a:rPr sz="1800" b="1" spc="-20" dirty="0">
                <a:latin typeface="Arial Narrow"/>
                <a:cs typeface="Arial Narrow"/>
              </a:rPr>
              <a:t>u</a:t>
            </a:r>
            <a:r>
              <a:rPr sz="1800" b="1" dirty="0">
                <a:latin typeface="Arial Narrow"/>
                <a:cs typeface="Arial Narrow"/>
              </a:rPr>
              <a:t>se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6323" y="991905"/>
            <a:ext cx="7407909" cy="20408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0" indent="-177800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191135" algn="l"/>
              </a:tabLst>
            </a:pPr>
            <a:r>
              <a:rPr sz="2400" b="1" dirty="0">
                <a:latin typeface="Arial Narrow"/>
                <a:cs typeface="Arial Narrow"/>
              </a:rPr>
              <a:t>D</a:t>
            </a:r>
            <a:r>
              <a:rPr sz="2400" b="1" spc="-10" dirty="0">
                <a:latin typeface="Arial Narrow"/>
                <a:cs typeface="Arial Narrow"/>
              </a:rPr>
              <a:t>a</a:t>
            </a:r>
            <a:r>
              <a:rPr sz="2400" b="1" dirty="0">
                <a:latin typeface="Arial Narrow"/>
                <a:cs typeface="Arial Narrow"/>
              </a:rPr>
              <a:t>ta</a:t>
            </a:r>
            <a:r>
              <a:rPr sz="2400" b="1" spc="15" dirty="0">
                <a:latin typeface="Arial Narrow"/>
                <a:cs typeface="Arial Narrow"/>
              </a:rPr>
              <a:t> </a:t>
            </a:r>
            <a:r>
              <a:rPr sz="2400" b="1" spc="-75" dirty="0">
                <a:latin typeface="Arial Narrow"/>
                <a:cs typeface="Arial Narrow"/>
              </a:rPr>
              <a:t>W</a:t>
            </a:r>
            <a:r>
              <a:rPr sz="2400" b="1" spc="-5" dirty="0">
                <a:latin typeface="Arial Narrow"/>
                <a:cs typeface="Arial Narrow"/>
              </a:rPr>
              <a:t>are</a:t>
            </a:r>
            <a:r>
              <a:rPr sz="2400" b="1" spc="-10" dirty="0">
                <a:latin typeface="Arial Narrow"/>
                <a:cs typeface="Arial Narrow"/>
              </a:rPr>
              <a:t>h</a:t>
            </a:r>
            <a:r>
              <a:rPr sz="2400" b="1" dirty="0">
                <a:latin typeface="Arial Narrow"/>
                <a:cs typeface="Arial Narrow"/>
              </a:rPr>
              <a:t>ou</a:t>
            </a:r>
            <a:r>
              <a:rPr sz="2400" b="1" spc="-10" dirty="0">
                <a:latin typeface="Arial Narrow"/>
                <a:cs typeface="Arial Narrow"/>
              </a:rPr>
              <a:t>s</a:t>
            </a:r>
            <a:r>
              <a:rPr sz="2400" b="1" dirty="0">
                <a:latin typeface="Arial Narrow"/>
                <a:cs typeface="Arial Narrow"/>
              </a:rPr>
              <a:t>e</a:t>
            </a:r>
            <a:endParaRPr sz="2400">
              <a:latin typeface="Arial Narrow"/>
              <a:cs typeface="Arial Narrow"/>
            </a:endParaRPr>
          </a:p>
          <a:p>
            <a:pPr marL="12700" marR="5080">
              <a:lnSpc>
                <a:spcPct val="100000"/>
              </a:lnSpc>
              <a:spcBef>
                <a:spcPts val="390"/>
              </a:spcBef>
            </a:pPr>
            <a:r>
              <a:rPr sz="1600" spc="-10" dirty="0">
                <a:latin typeface="Arial Narrow"/>
                <a:cs typeface="Arial Narrow"/>
              </a:rPr>
              <a:t>R</a:t>
            </a:r>
            <a:r>
              <a:rPr sz="1600" spc="-5" dirty="0">
                <a:latin typeface="Arial Narrow"/>
                <a:cs typeface="Arial Narrow"/>
              </a:rPr>
              <a:t>e</a:t>
            </a:r>
            <a:r>
              <a:rPr sz="1600" spc="-10" dirty="0">
                <a:latin typeface="Arial Narrow"/>
                <a:cs typeface="Arial Narrow"/>
              </a:rPr>
              <a:t>p</a:t>
            </a:r>
            <a:r>
              <a:rPr sz="1600" spc="-5" dirty="0">
                <a:latin typeface="Arial Narrow"/>
                <a:cs typeface="Arial Narrow"/>
              </a:rPr>
              <a:t>o</a:t>
            </a:r>
            <a:r>
              <a:rPr sz="1600" spc="-10" dirty="0">
                <a:latin typeface="Arial Narrow"/>
                <a:cs typeface="Arial Narrow"/>
              </a:rPr>
              <a:t>si</a:t>
            </a:r>
            <a:r>
              <a:rPr sz="1600" spc="-15" dirty="0">
                <a:latin typeface="Arial Narrow"/>
                <a:cs typeface="Arial Narrow"/>
              </a:rPr>
              <a:t>t</a:t>
            </a:r>
            <a:r>
              <a:rPr sz="1600" spc="-10" dirty="0">
                <a:latin typeface="Arial Narrow"/>
                <a:cs typeface="Arial Narrow"/>
              </a:rPr>
              <a:t>ory </a:t>
            </a:r>
            <a:r>
              <a:rPr sz="1600" spc="-15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f </a:t>
            </a:r>
            <a:r>
              <a:rPr sz="1600" spc="-10" dirty="0">
                <a:latin typeface="Arial Narrow"/>
                <a:cs typeface="Arial Narrow"/>
              </a:rPr>
              <a:t>Data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(set</a:t>
            </a:r>
            <a:r>
              <a:rPr sz="1600" spc="-5" dirty="0">
                <a:latin typeface="Arial Narrow"/>
                <a:cs typeface="Arial Narrow"/>
              </a:rPr>
              <a:t> of </a:t>
            </a:r>
            <a:r>
              <a:rPr sz="1600" spc="-10" dirty="0">
                <a:latin typeface="Arial Narrow"/>
                <a:cs typeface="Arial Narrow"/>
              </a:rPr>
              <a:t>co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n</a:t>
            </a:r>
            <a:r>
              <a:rPr sz="1600" spc="-5" dirty="0">
                <a:latin typeface="Arial Narrow"/>
                <a:cs typeface="Arial Narrow"/>
              </a:rPr>
              <a:t>e</a:t>
            </a:r>
            <a:r>
              <a:rPr sz="1600" spc="-10" dirty="0">
                <a:latin typeface="Arial Narrow"/>
                <a:cs typeface="Arial Narrow"/>
              </a:rPr>
              <a:t>cted</a:t>
            </a:r>
            <a:r>
              <a:rPr sz="1600" spc="-3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storage</a:t>
            </a:r>
            <a:r>
              <a:rPr sz="1600" dirty="0">
                <a:latin typeface="Arial Narrow"/>
                <a:cs typeface="Arial Narrow"/>
              </a:rPr>
              <a:t>s</a:t>
            </a:r>
            <a:r>
              <a:rPr sz="1600" spc="-5" dirty="0">
                <a:latin typeface="Arial Narrow"/>
                <a:cs typeface="Arial Narrow"/>
              </a:rPr>
              <a:t>)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reg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rding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an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org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ni</a:t>
            </a:r>
            <a:r>
              <a:rPr sz="1600" spc="-5" dirty="0">
                <a:latin typeface="Arial Narrow"/>
                <a:cs typeface="Arial Narrow"/>
              </a:rPr>
              <a:t>z</a:t>
            </a:r>
            <a:r>
              <a:rPr sz="1600" spc="-10" dirty="0">
                <a:latin typeface="Arial Narrow"/>
                <a:cs typeface="Arial Narrow"/>
              </a:rPr>
              <a:t>ation</a:t>
            </a:r>
            <a:r>
              <a:rPr sz="1600" spc="-3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in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ord</a:t>
            </a:r>
            <a:r>
              <a:rPr sz="1600" spc="-5" dirty="0">
                <a:latin typeface="Arial Narrow"/>
                <a:cs typeface="Arial Narrow"/>
              </a:rPr>
              <a:t>er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to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feed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ta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ar</a:t>
            </a:r>
            <a:r>
              <a:rPr sz="1600" spc="-15" dirty="0">
                <a:latin typeface="Arial Narrow"/>
                <a:cs typeface="Arial Narrow"/>
              </a:rPr>
              <a:t>t</a:t>
            </a:r>
            <a:r>
              <a:rPr sz="1600" spc="-10" dirty="0">
                <a:latin typeface="Arial Narrow"/>
                <a:cs typeface="Arial Narrow"/>
              </a:rPr>
              <a:t>s u</a:t>
            </a:r>
            <a:r>
              <a:rPr sz="1600" spc="-5" dirty="0">
                <a:latin typeface="Arial Narrow"/>
                <a:cs typeface="Arial Narrow"/>
              </a:rPr>
              <a:t>s</a:t>
            </a:r>
            <a:r>
              <a:rPr sz="1600" spc="-10" dirty="0">
                <a:latin typeface="Arial Narrow"/>
                <a:cs typeface="Arial Narrow"/>
              </a:rPr>
              <a:t>u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lly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u</a:t>
            </a:r>
            <a:r>
              <a:rPr sz="1600" spc="-5" dirty="0">
                <a:latin typeface="Arial Narrow"/>
                <a:cs typeface="Arial Narrow"/>
              </a:rPr>
              <a:t>s</a:t>
            </a:r>
            <a:r>
              <a:rPr sz="1600" spc="-10" dirty="0">
                <a:latin typeface="Arial Narrow"/>
                <a:cs typeface="Arial Narrow"/>
              </a:rPr>
              <a:t>ed for B</a:t>
            </a:r>
            <a:r>
              <a:rPr sz="1600" spc="-5" dirty="0">
                <a:latin typeface="Arial Narrow"/>
                <a:cs typeface="Arial Narrow"/>
              </a:rPr>
              <a:t>u</a:t>
            </a:r>
            <a:r>
              <a:rPr sz="1600" spc="-10" dirty="0">
                <a:latin typeface="Arial Narrow"/>
                <a:cs typeface="Arial Narrow"/>
              </a:rPr>
              <a:t>s</a:t>
            </a:r>
            <a:r>
              <a:rPr sz="1600" spc="-15" dirty="0">
                <a:latin typeface="Arial Narrow"/>
                <a:cs typeface="Arial Narrow"/>
              </a:rPr>
              <a:t>in</a:t>
            </a:r>
            <a:r>
              <a:rPr sz="1600" spc="-10" dirty="0">
                <a:latin typeface="Arial Narrow"/>
                <a:cs typeface="Arial Narrow"/>
              </a:rPr>
              <a:t>ess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5" dirty="0">
                <a:latin typeface="Arial Narrow"/>
                <a:cs typeface="Arial Narrow"/>
              </a:rPr>
              <a:t>Intell</a:t>
            </a:r>
            <a:r>
              <a:rPr sz="1600" spc="-15" dirty="0">
                <a:latin typeface="Arial Narrow"/>
                <a:cs typeface="Arial Narrow"/>
              </a:rPr>
              <a:t>i</a:t>
            </a:r>
            <a:r>
              <a:rPr sz="1600" spc="-10" dirty="0">
                <a:latin typeface="Arial Narrow"/>
                <a:cs typeface="Arial Narrow"/>
              </a:rPr>
              <a:t>g</a:t>
            </a:r>
            <a:r>
              <a:rPr sz="1600" spc="-5" dirty="0">
                <a:latin typeface="Arial Narrow"/>
                <a:cs typeface="Arial Narrow"/>
              </a:rPr>
              <a:t>e</a:t>
            </a:r>
            <a:r>
              <a:rPr sz="1600" spc="-10" dirty="0">
                <a:latin typeface="Arial Narrow"/>
                <a:cs typeface="Arial Narrow"/>
              </a:rPr>
              <a:t>n</a:t>
            </a:r>
            <a:r>
              <a:rPr sz="1600" spc="-5" dirty="0">
                <a:latin typeface="Arial Narrow"/>
                <a:cs typeface="Arial Narrow"/>
              </a:rPr>
              <a:t>c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4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</a:t>
            </a:r>
            <a:r>
              <a:rPr sz="1600" spc="-5" dirty="0">
                <a:latin typeface="Arial Narrow"/>
                <a:cs typeface="Arial Narrow"/>
              </a:rPr>
              <a:t>p</a:t>
            </a:r>
            <a:r>
              <a:rPr sz="1600" spc="-10" dirty="0">
                <a:latin typeface="Arial Narrow"/>
                <a:cs typeface="Arial Narrow"/>
              </a:rPr>
              <a:t>plications</a:t>
            </a:r>
            <a:r>
              <a:rPr sz="1600" spc="-4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for</a:t>
            </a:r>
            <a:r>
              <a:rPr sz="1600" spc="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rep</a:t>
            </a:r>
            <a:r>
              <a:rPr sz="1600" spc="-5" dirty="0">
                <a:latin typeface="Arial Narrow"/>
                <a:cs typeface="Arial Narrow"/>
              </a:rPr>
              <a:t>or</a:t>
            </a:r>
            <a:r>
              <a:rPr sz="1600" spc="-15" dirty="0">
                <a:latin typeface="Arial Narrow"/>
                <a:cs typeface="Arial Narrow"/>
              </a:rPr>
              <a:t>tin</a:t>
            </a:r>
            <a:r>
              <a:rPr sz="1600" spc="-5" dirty="0">
                <a:latin typeface="Arial Narrow"/>
                <a:cs typeface="Arial Narrow"/>
              </a:rPr>
              <a:t>g,</a:t>
            </a:r>
            <a:r>
              <a:rPr sz="1600" spc="-3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sh</a:t>
            </a:r>
            <a:r>
              <a:rPr sz="1600" spc="-5" dirty="0">
                <a:latin typeface="Arial Narrow"/>
                <a:cs typeface="Arial Narrow"/>
              </a:rPr>
              <a:t>b</a:t>
            </a:r>
            <a:r>
              <a:rPr sz="1600" spc="-10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rd</a:t>
            </a:r>
            <a:r>
              <a:rPr sz="1600" spc="0" dirty="0">
                <a:latin typeface="Arial Narrow"/>
                <a:cs typeface="Arial Narrow"/>
              </a:rPr>
              <a:t>s</a:t>
            </a:r>
            <a:r>
              <a:rPr sz="1600" spc="-5" dirty="0">
                <a:latin typeface="Arial Narrow"/>
                <a:cs typeface="Arial Narrow"/>
              </a:rPr>
              <a:t>,</a:t>
            </a:r>
            <a:r>
              <a:rPr sz="1600" spc="-4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5" dirty="0">
                <a:latin typeface="Arial Narrow"/>
                <a:cs typeface="Arial Narrow"/>
              </a:rPr>
              <a:t>e</a:t>
            </a:r>
            <a:r>
              <a:rPr sz="1600" spc="-10" dirty="0">
                <a:latin typeface="Arial Narrow"/>
                <a:cs typeface="Arial Narrow"/>
              </a:rPr>
              <a:t>cision</a:t>
            </a:r>
            <a:r>
              <a:rPr sz="1600" spc="-20" dirty="0">
                <a:latin typeface="Arial Narrow"/>
                <a:cs typeface="Arial Narrow"/>
              </a:rPr>
              <a:t> m</a:t>
            </a:r>
            <a:r>
              <a:rPr sz="1600" spc="-10" dirty="0">
                <a:latin typeface="Arial Narrow"/>
                <a:cs typeface="Arial Narrow"/>
              </a:rPr>
              <a:t>ak</a:t>
            </a:r>
            <a:r>
              <a:rPr sz="1600" spc="-15" dirty="0">
                <a:latin typeface="Arial Narrow"/>
                <a:cs typeface="Arial Narrow"/>
              </a:rPr>
              <a:t>in</a:t>
            </a:r>
            <a:r>
              <a:rPr sz="1600" dirty="0">
                <a:latin typeface="Arial Narrow"/>
                <a:cs typeface="Arial Narrow"/>
              </a:rPr>
              <a:t>g</a:t>
            </a:r>
            <a:r>
              <a:rPr sz="1600" spc="-5" dirty="0">
                <a:latin typeface="Arial Narrow"/>
                <a:cs typeface="Arial Narrow"/>
              </a:rPr>
              <a:t>.</a:t>
            </a:r>
            <a:endParaRPr sz="160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  <a:spcBef>
                <a:spcPts val="43"/>
              </a:spcBef>
            </a:pPr>
            <a:endParaRPr sz="2300">
              <a:latin typeface="Times New Roman"/>
              <a:cs typeface="Times New Roman"/>
            </a:endParaRPr>
          </a:p>
          <a:p>
            <a:pPr marL="114300" indent="-101600">
              <a:lnSpc>
                <a:spcPct val="100000"/>
              </a:lnSpc>
              <a:buFont typeface="Arial Narrow"/>
              <a:buChar char="-"/>
              <a:tabLst>
                <a:tab pos="114935" algn="l"/>
              </a:tabLst>
            </a:pP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ta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so</a:t>
            </a:r>
            <a:r>
              <a:rPr sz="1600" spc="-5" dirty="0">
                <a:latin typeface="Arial Narrow"/>
                <a:cs typeface="Arial Narrow"/>
              </a:rPr>
              <a:t>u</a:t>
            </a:r>
            <a:r>
              <a:rPr sz="1600" spc="-10" dirty="0">
                <a:latin typeface="Arial Narrow"/>
                <a:cs typeface="Arial Narrow"/>
              </a:rPr>
              <a:t>rces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ar</a:t>
            </a:r>
            <a:r>
              <a:rPr sz="1600" spc="-10" dirty="0">
                <a:latin typeface="Arial Narrow"/>
                <a:cs typeface="Arial Narrow"/>
              </a:rPr>
              <a:t>e u</a:t>
            </a:r>
            <a:r>
              <a:rPr sz="1600" spc="-5" dirty="0">
                <a:latin typeface="Arial Narrow"/>
                <a:cs typeface="Arial Narrow"/>
              </a:rPr>
              <a:t>s</a:t>
            </a:r>
            <a:r>
              <a:rPr sz="1600" spc="-10" dirty="0">
                <a:latin typeface="Arial Narrow"/>
                <a:cs typeface="Arial Narrow"/>
              </a:rPr>
              <a:t>u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lly </a:t>
            </a:r>
            <a:r>
              <a:rPr sz="1600" spc="-5" dirty="0">
                <a:latin typeface="Arial Narrow"/>
                <a:cs typeface="Arial Narrow"/>
              </a:rPr>
              <a:t>t</a:t>
            </a:r>
            <a:r>
              <a:rPr sz="1600" spc="-15" dirty="0">
                <a:latin typeface="Arial Narrow"/>
                <a:cs typeface="Arial Narrow"/>
              </a:rPr>
              <a:t>r</a:t>
            </a:r>
            <a:r>
              <a:rPr sz="1600" spc="-10" dirty="0">
                <a:latin typeface="Arial Narrow"/>
                <a:cs typeface="Arial Narrow"/>
              </a:rPr>
              <a:t>a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sa</a:t>
            </a:r>
            <a:r>
              <a:rPr sz="1600" spc="-5" dirty="0">
                <a:latin typeface="Arial Narrow"/>
                <a:cs typeface="Arial Narrow"/>
              </a:rPr>
              <a:t>ct</a:t>
            </a:r>
            <a:r>
              <a:rPr sz="1600" spc="-15" dirty="0">
                <a:latin typeface="Arial Narrow"/>
                <a:cs typeface="Arial Narrow"/>
              </a:rPr>
              <a:t>i</a:t>
            </a:r>
            <a:r>
              <a:rPr sz="1600" spc="-10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al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like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R</a:t>
            </a:r>
            <a:r>
              <a:rPr sz="1600" spc="-175" dirty="0">
                <a:latin typeface="Arial Narrow"/>
                <a:cs typeface="Arial Narrow"/>
              </a:rPr>
              <a:t>P</a:t>
            </a:r>
            <a:r>
              <a:rPr sz="1600" spc="-5" dirty="0">
                <a:latin typeface="Arial Narrow"/>
                <a:cs typeface="Arial Narrow"/>
              </a:rPr>
              <a:t>,</a:t>
            </a:r>
            <a:r>
              <a:rPr sz="1600" spc="-10" dirty="0">
                <a:latin typeface="Arial Narrow"/>
                <a:cs typeface="Arial Narrow"/>
              </a:rPr>
              <a:t> C</a:t>
            </a:r>
            <a:r>
              <a:rPr sz="1600" spc="-5" dirty="0">
                <a:latin typeface="Arial Narrow"/>
                <a:cs typeface="Arial Narrow"/>
              </a:rPr>
              <a:t>R</a:t>
            </a: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5" dirty="0">
                <a:latin typeface="Arial Narrow"/>
                <a:cs typeface="Arial Narrow"/>
              </a:rPr>
              <a:t>,</a:t>
            </a:r>
            <a:r>
              <a:rPr sz="1600" spc="-10" dirty="0">
                <a:latin typeface="Arial Narrow"/>
                <a:cs typeface="Arial Narrow"/>
              </a:rPr>
              <a:t> S</a:t>
            </a:r>
            <a:r>
              <a:rPr sz="1600" spc="-5" dirty="0">
                <a:latin typeface="Arial Narrow"/>
                <a:cs typeface="Arial Narrow"/>
              </a:rPr>
              <a:t>C</a:t>
            </a: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5" dirty="0">
                <a:latin typeface="Arial Narrow"/>
                <a:cs typeface="Arial Narrow"/>
              </a:rPr>
              <a:t>,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etc.</a:t>
            </a:r>
            <a:endParaRPr sz="1600">
              <a:latin typeface="Arial Narrow"/>
              <a:cs typeface="Arial Narrow"/>
            </a:endParaRPr>
          </a:p>
          <a:p>
            <a:pPr marL="114300" indent="-101600">
              <a:lnSpc>
                <a:spcPct val="100000"/>
              </a:lnSpc>
              <a:spcBef>
                <a:spcPts val="385"/>
              </a:spcBef>
              <a:buFont typeface="Arial Narrow"/>
              <a:buChar char="-"/>
              <a:tabLst>
                <a:tab pos="114935" algn="l"/>
              </a:tabLst>
            </a:pP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ta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ar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st</a:t>
            </a:r>
            <a:r>
              <a:rPr sz="1600" spc="-15" dirty="0">
                <a:latin typeface="Arial Narrow"/>
                <a:cs typeface="Arial Narrow"/>
              </a:rPr>
              <a:t>r</a:t>
            </a:r>
            <a:r>
              <a:rPr sz="1600" spc="-10" dirty="0">
                <a:latin typeface="Arial Narrow"/>
                <a:cs typeface="Arial Narrow"/>
              </a:rPr>
              <a:t>u</a:t>
            </a:r>
            <a:r>
              <a:rPr sz="1600" spc="-5" dirty="0">
                <a:latin typeface="Arial Narrow"/>
                <a:cs typeface="Arial Narrow"/>
              </a:rPr>
              <a:t>c</a:t>
            </a:r>
            <a:r>
              <a:rPr sz="1600" spc="-10" dirty="0">
                <a:latin typeface="Arial Narrow"/>
                <a:cs typeface="Arial Narrow"/>
              </a:rPr>
              <a:t>ture</a:t>
            </a:r>
            <a:r>
              <a:rPr sz="1600" spc="-5" dirty="0">
                <a:latin typeface="Arial Narrow"/>
                <a:cs typeface="Arial Narrow"/>
              </a:rPr>
              <a:t>d.</a:t>
            </a:r>
            <a:endParaRPr sz="1600">
              <a:latin typeface="Arial Narrow"/>
              <a:cs typeface="Arial Narrow"/>
            </a:endParaRPr>
          </a:p>
          <a:p>
            <a:pPr marL="114300" indent="-101600">
              <a:lnSpc>
                <a:spcPct val="100000"/>
              </a:lnSpc>
              <a:spcBef>
                <a:spcPts val="384"/>
              </a:spcBef>
              <a:buFont typeface="Arial Narrow"/>
              <a:buChar char="-"/>
              <a:tabLst>
                <a:tab pos="114935" algn="l"/>
              </a:tabLst>
            </a:pP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ta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ar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stored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in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formated </a:t>
            </a: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od</a:t>
            </a:r>
            <a:r>
              <a:rPr sz="1600" spc="-5" dirty="0">
                <a:latin typeface="Arial Narrow"/>
                <a:cs typeface="Arial Narrow"/>
              </a:rPr>
              <a:t>e</a:t>
            </a:r>
            <a:r>
              <a:rPr sz="1600" spc="-10" dirty="0">
                <a:latin typeface="Arial Narrow"/>
                <a:cs typeface="Arial Narrow"/>
              </a:rPr>
              <a:t>ls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5" dirty="0">
                <a:latin typeface="Arial Narrow"/>
                <a:cs typeface="Arial Narrow"/>
              </a:rPr>
              <a:t>(</a:t>
            </a:r>
            <a:r>
              <a:rPr sz="1600" spc="-15" dirty="0">
                <a:latin typeface="Arial Narrow"/>
                <a:cs typeface="Arial Narrow"/>
              </a:rPr>
              <a:t>r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c</a:t>
            </a:r>
            <a:r>
              <a:rPr sz="1600" spc="-10" dirty="0">
                <a:latin typeface="Arial Narrow"/>
                <a:cs typeface="Arial Narrow"/>
              </a:rPr>
              <a:t>ords</a:t>
            </a:r>
            <a:r>
              <a:rPr sz="1600" spc="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and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row</a:t>
            </a:r>
            <a:r>
              <a:rPr sz="1600" spc="-5" dirty="0">
                <a:latin typeface="Arial Narrow"/>
                <a:cs typeface="Arial Narrow"/>
              </a:rPr>
              <a:t>s</a:t>
            </a:r>
            <a:r>
              <a:rPr sz="1600" spc="-10" dirty="0">
                <a:latin typeface="Arial Narrow"/>
                <a:cs typeface="Arial Narrow"/>
              </a:rPr>
              <a:t>).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74135" y="4389183"/>
            <a:ext cx="732675" cy="949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21379" y="4416552"/>
            <a:ext cx="647700" cy="8641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21379" y="4560570"/>
            <a:ext cx="647700" cy="144145"/>
          </a:xfrm>
          <a:custGeom>
            <a:avLst/>
            <a:gdLst/>
            <a:ahLst/>
            <a:cxnLst/>
            <a:rect l="l" t="t" r="r" b="b"/>
            <a:pathLst>
              <a:path w="647700" h="144145">
                <a:moveTo>
                  <a:pt x="647700" y="0"/>
                </a:moveTo>
                <a:lnTo>
                  <a:pt x="631185" y="45506"/>
                </a:lnTo>
                <a:lnTo>
                  <a:pt x="599169" y="75846"/>
                </a:lnTo>
                <a:lnTo>
                  <a:pt x="552831" y="101822"/>
                </a:lnTo>
                <a:lnTo>
                  <a:pt x="515093" y="116220"/>
                </a:lnTo>
                <a:lnTo>
                  <a:pt x="472659" y="127935"/>
                </a:lnTo>
                <a:lnTo>
                  <a:pt x="426195" y="136672"/>
                </a:lnTo>
                <a:lnTo>
                  <a:pt x="376370" y="142132"/>
                </a:lnTo>
                <a:lnTo>
                  <a:pt x="323850" y="144017"/>
                </a:lnTo>
                <a:lnTo>
                  <a:pt x="297294" y="143540"/>
                </a:lnTo>
                <a:lnTo>
                  <a:pt x="246038" y="139830"/>
                </a:lnTo>
                <a:lnTo>
                  <a:pt x="197810" y="132695"/>
                </a:lnTo>
                <a:lnTo>
                  <a:pt x="153278" y="122431"/>
                </a:lnTo>
                <a:lnTo>
                  <a:pt x="113108" y="109337"/>
                </a:lnTo>
                <a:lnTo>
                  <a:pt x="77970" y="93710"/>
                </a:lnTo>
                <a:lnTo>
                  <a:pt x="36155" y="66168"/>
                </a:lnTo>
                <a:lnTo>
                  <a:pt x="9414" y="34597"/>
                </a:lnTo>
                <a:lnTo>
                  <a:pt x="1073" y="11806"/>
                </a:ln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21379" y="4416552"/>
            <a:ext cx="647700" cy="864235"/>
          </a:xfrm>
          <a:custGeom>
            <a:avLst/>
            <a:gdLst/>
            <a:ahLst/>
            <a:cxnLst/>
            <a:rect l="l" t="t" r="r" b="b"/>
            <a:pathLst>
              <a:path w="647700" h="864235">
                <a:moveTo>
                  <a:pt x="0" y="144018"/>
                </a:moveTo>
                <a:lnTo>
                  <a:pt x="16514" y="98511"/>
                </a:lnTo>
                <a:lnTo>
                  <a:pt x="48530" y="68171"/>
                </a:lnTo>
                <a:lnTo>
                  <a:pt x="94869" y="42195"/>
                </a:lnTo>
                <a:lnTo>
                  <a:pt x="132606" y="27797"/>
                </a:lnTo>
                <a:lnTo>
                  <a:pt x="175040" y="16082"/>
                </a:lnTo>
                <a:lnTo>
                  <a:pt x="221504" y="7345"/>
                </a:lnTo>
                <a:lnTo>
                  <a:pt x="271329" y="1885"/>
                </a:lnTo>
                <a:lnTo>
                  <a:pt x="323850" y="0"/>
                </a:lnTo>
                <a:lnTo>
                  <a:pt x="350405" y="477"/>
                </a:lnTo>
                <a:lnTo>
                  <a:pt x="401661" y="4187"/>
                </a:lnTo>
                <a:lnTo>
                  <a:pt x="449889" y="11322"/>
                </a:lnTo>
                <a:lnTo>
                  <a:pt x="494421" y="21586"/>
                </a:lnTo>
                <a:lnTo>
                  <a:pt x="534591" y="34680"/>
                </a:lnTo>
                <a:lnTo>
                  <a:pt x="569729" y="50307"/>
                </a:lnTo>
                <a:lnTo>
                  <a:pt x="611544" y="77849"/>
                </a:lnTo>
                <a:lnTo>
                  <a:pt x="638285" y="109420"/>
                </a:lnTo>
                <a:lnTo>
                  <a:pt x="647700" y="144018"/>
                </a:lnTo>
                <a:lnTo>
                  <a:pt x="647700" y="720090"/>
                </a:lnTo>
                <a:lnTo>
                  <a:pt x="631185" y="765596"/>
                </a:lnTo>
                <a:lnTo>
                  <a:pt x="599169" y="795936"/>
                </a:lnTo>
                <a:lnTo>
                  <a:pt x="552831" y="821912"/>
                </a:lnTo>
                <a:lnTo>
                  <a:pt x="515093" y="836310"/>
                </a:lnTo>
                <a:lnTo>
                  <a:pt x="472659" y="848025"/>
                </a:lnTo>
                <a:lnTo>
                  <a:pt x="426195" y="856762"/>
                </a:lnTo>
                <a:lnTo>
                  <a:pt x="376370" y="862222"/>
                </a:lnTo>
                <a:lnTo>
                  <a:pt x="323850" y="864108"/>
                </a:lnTo>
                <a:lnTo>
                  <a:pt x="297294" y="863630"/>
                </a:lnTo>
                <a:lnTo>
                  <a:pt x="246038" y="859920"/>
                </a:lnTo>
                <a:lnTo>
                  <a:pt x="197810" y="852785"/>
                </a:lnTo>
                <a:lnTo>
                  <a:pt x="153278" y="842521"/>
                </a:lnTo>
                <a:lnTo>
                  <a:pt x="113108" y="829427"/>
                </a:lnTo>
                <a:lnTo>
                  <a:pt x="77970" y="813800"/>
                </a:lnTo>
                <a:lnTo>
                  <a:pt x="36155" y="786258"/>
                </a:lnTo>
                <a:lnTo>
                  <a:pt x="9414" y="754687"/>
                </a:lnTo>
                <a:lnTo>
                  <a:pt x="0" y="720090"/>
                </a:lnTo>
                <a:lnTo>
                  <a:pt x="0" y="14401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47744" y="4261053"/>
            <a:ext cx="732675" cy="13879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94988" y="4288535"/>
            <a:ext cx="647700" cy="13030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94988" y="4505705"/>
            <a:ext cx="647700" cy="217170"/>
          </a:xfrm>
          <a:custGeom>
            <a:avLst/>
            <a:gdLst/>
            <a:ahLst/>
            <a:cxnLst/>
            <a:rect l="l" t="t" r="r" b="b"/>
            <a:pathLst>
              <a:path w="647700" h="217170">
                <a:moveTo>
                  <a:pt x="647700" y="0"/>
                </a:moveTo>
                <a:lnTo>
                  <a:pt x="638285" y="52171"/>
                </a:lnTo>
                <a:lnTo>
                  <a:pt x="611544" y="99779"/>
                </a:lnTo>
                <a:lnTo>
                  <a:pt x="585203" y="128235"/>
                </a:lnTo>
                <a:lnTo>
                  <a:pt x="552830" y="153543"/>
                </a:lnTo>
                <a:lnTo>
                  <a:pt x="515093" y="175253"/>
                </a:lnTo>
                <a:lnTo>
                  <a:pt x="472659" y="192920"/>
                </a:lnTo>
                <a:lnTo>
                  <a:pt x="426195" y="206093"/>
                </a:lnTo>
                <a:lnTo>
                  <a:pt x="376370" y="214326"/>
                </a:lnTo>
                <a:lnTo>
                  <a:pt x="323850" y="217170"/>
                </a:lnTo>
                <a:lnTo>
                  <a:pt x="297294" y="216449"/>
                </a:lnTo>
                <a:lnTo>
                  <a:pt x="246038" y="210855"/>
                </a:lnTo>
                <a:lnTo>
                  <a:pt x="197810" y="200096"/>
                </a:lnTo>
                <a:lnTo>
                  <a:pt x="153278" y="184620"/>
                </a:lnTo>
                <a:lnTo>
                  <a:pt x="113108" y="164876"/>
                </a:lnTo>
                <a:lnTo>
                  <a:pt x="77970" y="141310"/>
                </a:lnTo>
                <a:lnTo>
                  <a:pt x="48530" y="114372"/>
                </a:lnTo>
                <a:lnTo>
                  <a:pt x="16514" y="68622"/>
                </a:lnTo>
                <a:lnTo>
                  <a:pt x="1073" y="17804"/>
                </a:ln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94988" y="4288535"/>
            <a:ext cx="647700" cy="1303020"/>
          </a:xfrm>
          <a:custGeom>
            <a:avLst/>
            <a:gdLst/>
            <a:ahLst/>
            <a:cxnLst/>
            <a:rect l="l" t="t" r="r" b="b"/>
            <a:pathLst>
              <a:path w="647700" h="1303020">
                <a:moveTo>
                  <a:pt x="0" y="217169"/>
                </a:moveTo>
                <a:lnTo>
                  <a:pt x="9414" y="164998"/>
                </a:lnTo>
                <a:lnTo>
                  <a:pt x="36155" y="117390"/>
                </a:lnTo>
                <a:lnTo>
                  <a:pt x="62496" y="88934"/>
                </a:lnTo>
                <a:lnTo>
                  <a:pt x="94869" y="63626"/>
                </a:lnTo>
                <a:lnTo>
                  <a:pt x="132606" y="41916"/>
                </a:lnTo>
                <a:lnTo>
                  <a:pt x="175040" y="24249"/>
                </a:lnTo>
                <a:lnTo>
                  <a:pt x="221504" y="11076"/>
                </a:lnTo>
                <a:lnTo>
                  <a:pt x="271329" y="2843"/>
                </a:lnTo>
                <a:lnTo>
                  <a:pt x="323850" y="0"/>
                </a:lnTo>
                <a:lnTo>
                  <a:pt x="350405" y="720"/>
                </a:lnTo>
                <a:lnTo>
                  <a:pt x="401661" y="6314"/>
                </a:lnTo>
                <a:lnTo>
                  <a:pt x="449889" y="17073"/>
                </a:lnTo>
                <a:lnTo>
                  <a:pt x="494421" y="32549"/>
                </a:lnTo>
                <a:lnTo>
                  <a:pt x="534591" y="52293"/>
                </a:lnTo>
                <a:lnTo>
                  <a:pt x="569729" y="75859"/>
                </a:lnTo>
                <a:lnTo>
                  <a:pt x="599169" y="102797"/>
                </a:lnTo>
                <a:lnTo>
                  <a:pt x="631185" y="148547"/>
                </a:lnTo>
                <a:lnTo>
                  <a:pt x="646626" y="199365"/>
                </a:lnTo>
                <a:lnTo>
                  <a:pt x="647700" y="217169"/>
                </a:lnTo>
                <a:lnTo>
                  <a:pt x="647700" y="1085850"/>
                </a:lnTo>
                <a:lnTo>
                  <a:pt x="638285" y="1138021"/>
                </a:lnTo>
                <a:lnTo>
                  <a:pt x="611544" y="1185629"/>
                </a:lnTo>
                <a:lnTo>
                  <a:pt x="585203" y="1214085"/>
                </a:lnTo>
                <a:lnTo>
                  <a:pt x="552830" y="1239393"/>
                </a:lnTo>
                <a:lnTo>
                  <a:pt x="515093" y="1261103"/>
                </a:lnTo>
                <a:lnTo>
                  <a:pt x="472659" y="1278770"/>
                </a:lnTo>
                <a:lnTo>
                  <a:pt x="426195" y="1291943"/>
                </a:lnTo>
                <a:lnTo>
                  <a:pt x="376370" y="1300176"/>
                </a:lnTo>
                <a:lnTo>
                  <a:pt x="323850" y="1303020"/>
                </a:lnTo>
                <a:lnTo>
                  <a:pt x="297294" y="1302299"/>
                </a:lnTo>
                <a:lnTo>
                  <a:pt x="246038" y="1296705"/>
                </a:lnTo>
                <a:lnTo>
                  <a:pt x="197810" y="1285946"/>
                </a:lnTo>
                <a:lnTo>
                  <a:pt x="153278" y="1270470"/>
                </a:lnTo>
                <a:lnTo>
                  <a:pt x="113108" y="1250726"/>
                </a:lnTo>
                <a:lnTo>
                  <a:pt x="77970" y="1227160"/>
                </a:lnTo>
                <a:lnTo>
                  <a:pt x="48530" y="1200222"/>
                </a:lnTo>
                <a:lnTo>
                  <a:pt x="16514" y="1154472"/>
                </a:lnTo>
                <a:lnTo>
                  <a:pt x="1073" y="1103654"/>
                </a:lnTo>
                <a:lnTo>
                  <a:pt x="0" y="1085850"/>
                </a:lnTo>
                <a:lnTo>
                  <a:pt x="0" y="217169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10839" y="4608639"/>
            <a:ext cx="732675" cy="949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58083" y="4636008"/>
            <a:ext cx="647700" cy="8641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58083" y="4780026"/>
            <a:ext cx="647700" cy="144145"/>
          </a:xfrm>
          <a:custGeom>
            <a:avLst/>
            <a:gdLst/>
            <a:ahLst/>
            <a:cxnLst/>
            <a:rect l="l" t="t" r="r" b="b"/>
            <a:pathLst>
              <a:path w="647700" h="144145">
                <a:moveTo>
                  <a:pt x="647700" y="0"/>
                </a:moveTo>
                <a:lnTo>
                  <a:pt x="631185" y="45506"/>
                </a:lnTo>
                <a:lnTo>
                  <a:pt x="599169" y="75846"/>
                </a:lnTo>
                <a:lnTo>
                  <a:pt x="552831" y="101822"/>
                </a:lnTo>
                <a:lnTo>
                  <a:pt x="515093" y="116220"/>
                </a:lnTo>
                <a:lnTo>
                  <a:pt x="472659" y="127935"/>
                </a:lnTo>
                <a:lnTo>
                  <a:pt x="426195" y="136672"/>
                </a:lnTo>
                <a:lnTo>
                  <a:pt x="376370" y="142132"/>
                </a:lnTo>
                <a:lnTo>
                  <a:pt x="323850" y="144018"/>
                </a:lnTo>
                <a:lnTo>
                  <a:pt x="297294" y="143540"/>
                </a:lnTo>
                <a:lnTo>
                  <a:pt x="246038" y="139830"/>
                </a:lnTo>
                <a:lnTo>
                  <a:pt x="197810" y="132695"/>
                </a:lnTo>
                <a:lnTo>
                  <a:pt x="153278" y="122431"/>
                </a:lnTo>
                <a:lnTo>
                  <a:pt x="113108" y="109337"/>
                </a:lnTo>
                <a:lnTo>
                  <a:pt x="77970" y="93710"/>
                </a:lnTo>
                <a:lnTo>
                  <a:pt x="36155" y="66168"/>
                </a:lnTo>
                <a:lnTo>
                  <a:pt x="9414" y="34597"/>
                </a:lnTo>
                <a:lnTo>
                  <a:pt x="1073" y="11806"/>
                </a:ln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58083" y="4636008"/>
            <a:ext cx="647700" cy="864235"/>
          </a:xfrm>
          <a:custGeom>
            <a:avLst/>
            <a:gdLst/>
            <a:ahLst/>
            <a:cxnLst/>
            <a:rect l="l" t="t" r="r" b="b"/>
            <a:pathLst>
              <a:path w="647700" h="864235">
                <a:moveTo>
                  <a:pt x="0" y="144018"/>
                </a:moveTo>
                <a:lnTo>
                  <a:pt x="16514" y="98511"/>
                </a:lnTo>
                <a:lnTo>
                  <a:pt x="48530" y="68171"/>
                </a:lnTo>
                <a:lnTo>
                  <a:pt x="94868" y="42195"/>
                </a:lnTo>
                <a:lnTo>
                  <a:pt x="132606" y="27797"/>
                </a:lnTo>
                <a:lnTo>
                  <a:pt x="175040" y="16082"/>
                </a:lnTo>
                <a:lnTo>
                  <a:pt x="221504" y="7345"/>
                </a:lnTo>
                <a:lnTo>
                  <a:pt x="271329" y="1885"/>
                </a:lnTo>
                <a:lnTo>
                  <a:pt x="323850" y="0"/>
                </a:lnTo>
                <a:lnTo>
                  <a:pt x="350405" y="477"/>
                </a:lnTo>
                <a:lnTo>
                  <a:pt x="401661" y="4187"/>
                </a:lnTo>
                <a:lnTo>
                  <a:pt x="449889" y="11322"/>
                </a:lnTo>
                <a:lnTo>
                  <a:pt x="494421" y="21586"/>
                </a:lnTo>
                <a:lnTo>
                  <a:pt x="534591" y="34680"/>
                </a:lnTo>
                <a:lnTo>
                  <a:pt x="569729" y="50307"/>
                </a:lnTo>
                <a:lnTo>
                  <a:pt x="611544" y="77849"/>
                </a:lnTo>
                <a:lnTo>
                  <a:pt x="638285" y="109420"/>
                </a:lnTo>
                <a:lnTo>
                  <a:pt x="647700" y="144018"/>
                </a:lnTo>
                <a:lnTo>
                  <a:pt x="647700" y="720090"/>
                </a:lnTo>
                <a:lnTo>
                  <a:pt x="631185" y="765596"/>
                </a:lnTo>
                <a:lnTo>
                  <a:pt x="599169" y="795936"/>
                </a:lnTo>
                <a:lnTo>
                  <a:pt x="552831" y="821912"/>
                </a:lnTo>
                <a:lnTo>
                  <a:pt x="515093" y="836310"/>
                </a:lnTo>
                <a:lnTo>
                  <a:pt x="472659" y="848025"/>
                </a:lnTo>
                <a:lnTo>
                  <a:pt x="426195" y="856762"/>
                </a:lnTo>
                <a:lnTo>
                  <a:pt x="376370" y="862222"/>
                </a:lnTo>
                <a:lnTo>
                  <a:pt x="323850" y="864108"/>
                </a:lnTo>
                <a:lnTo>
                  <a:pt x="297294" y="863630"/>
                </a:lnTo>
                <a:lnTo>
                  <a:pt x="246038" y="859920"/>
                </a:lnTo>
                <a:lnTo>
                  <a:pt x="197810" y="852785"/>
                </a:lnTo>
                <a:lnTo>
                  <a:pt x="153278" y="842521"/>
                </a:lnTo>
                <a:lnTo>
                  <a:pt x="113108" y="829427"/>
                </a:lnTo>
                <a:lnTo>
                  <a:pt x="77970" y="813800"/>
                </a:lnTo>
                <a:lnTo>
                  <a:pt x="36155" y="786258"/>
                </a:lnTo>
                <a:lnTo>
                  <a:pt x="9414" y="754687"/>
                </a:lnTo>
                <a:lnTo>
                  <a:pt x="0" y="720090"/>
                </a:lnTo>
                <a:lnTo>
                  <a:pt x="0" y="14401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40252" y="4878323"/>
            <a:ext cx="732675" cy="949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87496" y="4905755"/>
            <a:ext cx="647700" cy="8641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87496" y="5049773"/>
            <a:ext cx="647700" cy="144145"/>
          </a:xfrm>
          <a:custGeom>
            <a:avLst/>
            <a:gdLst/>
            <a:ahLst/>
            <a:cxnLst/>
            <a:rect l="l" t="t" r="r" b="b"/>
            <a:pathLst>
              <a:path w="647700" h="144145">
                <a:moveTo>
                  <a:pt x="647700" y="0"/>
                </a:moveTo>
                <a:lnTo>
                  <a:pt x="631185" y="45506"/>
                </a:lnTo>
                <a:lnTo>
                  <a:pt x="599169" y="75846"/>
                </a:lnTo>
                <a:lnTo>
                  <a:pt x="552831" y="101822"/>
                </a:lnTo>
                <a:lnTo>
                  <a:pt x="515093" y="116220"/>
                </a:lnTo>
                <a:lnTo>
                  <a:pt x="472659" y="127935"/>
                </a:lnTo>
                <a:lnTo>
                  <a:pt x="426195" y="136672"/>
                </a:lnTo>
                <a:lnTo>
                  <a:pt x="376370" y="142132"/>
                </a:lnTo>
                <a:lnTo>
                  <a:pt x="323850" y="144018"/>
                </a:lnTo>
                <a:lnTo>
                  <a:pt x="297294" y="143540"/>
                </a:lnTo>
                <a:lnTo>
                  <a:pt x="246038" y="139830"/>
                </a:lnTo>
                <a:lnTo>
                  <a:pt x="197810" y="132695"/>
                </a:lnTo>
                <a:lnTo>
                  <a:pt x="153278" y="122431"/>
                </a:lnTo>
                <a:lnTo>
                  <a:pt x="113108" y="109337"/>
                </a:lnTo>
                <a:lnTo>
                  <a:pt x="77970" y="93710"/>
                </a:lnTo>
                <a:lnTo>
                  <a:pt x="36155" y="66168"/>
                </a:lnTo>
                <a:lnTo>
                  <a:pt x="9414" y="34597"/>
                </a:lnTo>
                <a:lnTo>
                  <a:pt x="1073" y="11806"/>
                </a:ln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587496" y="4905755"/>
            <a:ext cx="647700" cy="864235"/>
          </a:xfrm>
          <a:custGeom>
            <a:avLst/>
            <a:gdLst/>
            <a:ahLst/>
            <a:cxnLst/>
            <a:rect l="l" t="t" r="r" b="b"/>
            <a:pathLst>
              <a:path w="647700" h="864235">
                <a:moveTo>
                  <a:pt x="0" y="144018"/>
                </a:moveTo>
                <a:lnTo>
                  <a:pt x="16514" y="98511"/>
                </a:lnTo>
                <a:lnTo>
                  <a:pt x="48530" y="68171"/>
                </a:lnTo>
                <a:lnTo>
                  <a:pt x="94868" y="42195"/>
                </a:lnTo>
                <a:lnTo>
                  <a:pt x="132606" y="27797"/>
                </a:lnTo>
                <a:lnTo>
                  <a:pt x="175040" y="16082"/>
                </a:lnTo>
                <a:lnTo>
                  <a:pt x="221504" y="7345"/>
                </a:lnTo>
                <a:lnTo>
                  <a:pt x="271329" y="1885"/>
                </a:lnTo>
                <a:lnTo>
                  <a:pt x="323850" y="0"/>
                </a:lnTo>
                <a:lnTo>
                  <a:pt x="350405" y="477"/>
                </a:lnTo>
                <a:lnTo>
                  <a:pt x="401661" y="4187"/>
                </a:lnTo>
                <a:lnTo>
                  <a:pt x="449889" y="11322"/>
                </a:lnTo>
                <a:lnTo>
                  <a:pt x="494421" y="21586"/>
                </a:lnTo>
                <a:lnTo>
                  <a:pt x="534591" y="34680"/>
                </a:lnTo>
                <a:lnTo>
                  <a:pt x="569729" y="50307"/>
                </a:lnTo>
                <a:lnTo>
                  <a:pt x="611544" y="77849"/>
                </a:lnTo>
                <a:lnTo>
                  <a:pt x="638285" y="109420"/>
                </a:lnTo>
                <a:lnTo>
                  <a:pt x="647700" y="144018"/>
                </a:lnTo>
                <a:lnTo>
                  <a:pt x="647700" y="720090"/>
                </a:lnTo>
                <a:lnTo>
                  <a:pt x="631185" y="765611"/>
                </a:lnTo>
                <a:lnTo>
                  <a:pt x="599169" y="795953"/>
                </a:lnTo>
                <a:lnTo>
                  <a:pt x="552831" y="821926"/>
                </a:lnTo>
                <a:lnTo>
                  <a:pt x="515093" y="836321"/>
                </a:lnTo>
                <a:lnTo>
                  <a:pt x="472659" y="848033"/>
                </a:lnTo>
                <a:lnTo>
                  <a:pt x="426195" y="856765"/>
                </a:lnTo>
                <a:lnTo>
                  <a:pt x="376370" y="862223"/>
                </a:lnTo>
                <a:lnTo>
                  <a:pt x="323850" y="864108"/>
                </a:lnTo>
                <a:lnTo>
                  <a:pt x="297294" y="863630"/>
                </a:lnTo>
                <a:lnTo>
                  <a:pt x="246038" y="859922"/>
                </a:lnTo>
                <a:lnTo>
                  <a:pt x="197810" y="852790"/>
                </a:lnTo>
                <a:lnTo>
                  <a:pt x="153278" y="842531"/>
                </a:lnTo>
                <a:lnTo>
                  <a:pt x="113108" y="829440"/>
                </a:lnTo>
                <a:lnTo>
                  <a:pt x="77970" y="813815"/>
                </a:lnTo>
                <a:lnTo>
                  <a:pt x="36155" y="786275"/>
                </a:lnTo>
                <a:lnTo>
                  <a:pt x="9414" y="754699"/>
                </a:lnTo>
                <a:lnTo>
                  <a:pt x="0" y="720090"/>
                </a:lnTo>
                <a:lnTo>
                  <a:pt x="0" y="14401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83458" y="4417314"/>
            <a:ext cx="462915" cy="508000"/>
          </a:xfrm>
          <a:custGeom>
            <a:avLst/>
            <a:gdLst/>
            <a:ahLst/>
            <a:cxnLst/>
            <a:rect l="l" t="t" r="r" b="b"/>
            <a:pathLst>
              <a:path w="462914" h="508000">
                <a:moveTo>
                  <a:pt x="462661" y="0"/>
                </a:moveTo>
                <a:lnTo>
                  <a:pt x="0" y="507619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45229" y="4705350"/>
            <a:ext cx="167005" cy="489584"/>
          </a:xfrm>
          <a:custGeom>
            <a:avLst/>
            <a:gdLst/>
            <a:ahLst/>
            <a:cxnLst/>
            <a:rect l="l" t="t" r="r" b="b"/>
            <a:pathLst>
              <a:path w="167004" h="489585">
                <a:moveTo>
                  <a:pt x="0" y="0"/>
                </a:moveTo>
                <a:lnTo>
                  <a:pt x="167005" y="489331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912870" y="4289297"/>
            <a:ext cx="507365" cy="906780"/>
          </a:xfrm>
          <a:custGeom>
            <a:avLst/>
            <a:gdLst/>
            <a:ahLst/>
            <a:cxnLst/>
            <a:rect l="l" t="t" r="r" b="b"/>
            <a:pathLst>
              <a:path w="507364" h="906779">
                <a:moveTo>
                  <a:pt x="506983" y="0"/>
                </a:moveTo>
                <a:lnTo>
                  <a:pt x="0" y="906399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745229" y="4289297"/>
            <a:ext cx="674370" cy="129539"/>
          </a:xfrm>
          <a:custGeom>
            <a:avLst/>
            <a:gdLst/>
            <a:ahLst/>
            <a:cxnLst/>
            <a:rect l="l" t="t" r="r" b="b"/>
            <a:pathLst>
              <a:path w="674370" h="129539">
                <a:moveTo>
                  <a:pt x="673989" y="0"/>
                </a:moveTo>
                <a:lnTo>
                  <a:pt x="0" y="129158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09472" y="3252279"/>
            <a:ext cx="767765" cy="9490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38427" y="3557041"/>
            <a:ext cx="711365" cy="55598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56716" y="3279647"/>
            <a:ext cx="682752" cy="86410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56716" y="3423665"/>
            <a:ext cx="683260" cy="144145"/>
          </a:xfrm>
          <a:custGeom>
            <a:avLst/>
            <a:gdLst/>
            <a:ahLst/>
            <a:cxnLst/>
            <a:rect l="l" t="t" r="r" b="b"/>
            <a:pathLst>
              <a:path w="683260" h="144145">
                <a:moveTo>
                  <a:pt x="682752" y="0"/>
                </a:moveTo>
                <a:lnTo>
                  <a:pt x="665354" y="45506"/>
                </a:lnTo>
                <a:lnTo>
                  <a:pt x="631619" y="75846"/>
                </a:lnTo>
                <a:lnTo>
                  <a:pt x="582787" y="101822"/>
                </a:lnTo>
                <a:lnTo>
                  <a:pt x="543013" y="116220"/>
                </a:lnTo>
                <a:lnTo>
                  <a:pt x="498283" y="127935"/>
                </a:lnTo>
                <a:lnTo>
                  <a:pt x="449299" y="136672"/>
                </a:lnTo>
                <a:lnTo>
                  <a:pt x="396763" y="142132"/>
                </a:lnTo>
                <a:lnTo>
                  <a:pt x="341375" y="144018"/>
                </a:lnTo>
                <a:lnTo>
                  <a:pt x="313369" y="143540"/>
                </a:lnTo>
                <a:lnTo>
                  <a:pt x="259320" y="139830"/>
                </a:lnTo>
                <a:lnTo>
                  <a:pt x="208472" y="132695"/>
                </a:lnTo>
                <a:lnTo>
                  <a:pt x="161527" y="122431"/>
                </a:lnTo>
                <a:lnTo>
                  <a:pt x="119188" y="109337"/>
                </a:lnTo>
                <a:lnTo>
                  <a:pt x="82155" y="93710"/>
                </a:lnTo>
                <a:lnTo>
                  <a:pt x="38092" y="66168"/>
                </a:lnTo>
                <a:lnTo>
                  <a:pt x="9917" y="34597"/>
                </a:lnTo>
                <a:lnTo>
                  <a:pt x="1131" y="11806"/>
                </a:ln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56716" y="3279647"/>
            <a:ext cx="683260" cy="864235"/>
          </a:xfrm>
          <a:custGeom>
            <a:avLst/>
            <a:gdLst/>
            <a:ahLst/>
            <a:cxnLst/>
            <a:rect l="l" t="t" r="r" b="b"/>
            <a:pathLst>
              <a:path w="683260" h="864235">
                <a:moveTo>
                  <a:pt x="0" y="144017"/>
                </a:moveTo>
                <a:lnTo>
                  <a:pt x="17397" y="98511"/>
                </a:lnTo>
                <a:lnTo>
                  <a:pt x="51132" y="68171"/>
                </a:lnTo>
                <a:lnTo>
                  <a:pt x="99964" y="42195"/>
                </a:lnTo>
                <a:lnTo>
                  <a:pt x="139738" y="27797"/>
                </a:lnTo>
                <a:lnTo>
                  <a:pt x="184468" y="16082"/>
                </a:lnTo>
                <a:lnTo>
                  <a:pt x="233452" y="7345"/>
                </a:lnTo>
                <a:lnTo>
                  <a:pt x="285988" y="1885"/>
                </a:lnTo>
                <a:lnTo>
                  <a:pt x="341375" y="0"/>
                </a:lnTo>
                <a:lnTo>
                  <a:pt x="369382" y="477"/>
                </a:lnTo>
                <a:lnTo>
                  <a:pt x="423431" y="4187"/>
                </a:lnTo>
                <a:lnTo>
                  <a:pt x="474279" y="11322"/>
                </a:lnTo>
                <a:lnTo>
                  <a:pt x="521224" y="21586"/>
                </a:lnTo>
                <a:lnTo>
                  <a:pt x="563563" y="34680"/>
                </a:lnTo>
                <a:lnTo>
                  <a:pt x="600596" y="50307"/>
                </a:lnTo>
                <a:lnTo>
                  <a:pt x="644659" y="77849"/>
                </a:lnTo>
                <a:lnTo>
                  <a:pt x="672834" y="109420"/>
                </a:lnTo>
                <a:lnTo>
                  <a:pt x="682752" y="144017"/>
                </a:lnTo>
                <a:lnTo>
                  <a:pt x="682752" y="720089"/>
                </a:lnTo>
                <a:lnTo>
                  <a:pt x="665354" y="765596"/>
                </a:lnTo>
                <a:lnTo>
                  <a:pt x="631619" y="795936"/>
                </a:lnTo>
                <a:lnTo>
                  <a:pt x="582787" y="821912"/>
                </a:lnTo>
                <a:lnTo>
                  <a:pt x="543013" y="836310"/>
                </a:lnTo>
                <a:lnTo>
                  <a:pt x="498283" y="848025"/>
                </a:lnTo>
                <a:lnTo>
                  <a:pt x="449299" y="856762"/>
                </a:lnTo>
                <a:lnTo>
                  <a:pt x="396763" y="862222"/>
                </a:lnTo>
                <a:lnTo>
                  <a:pt x="341375" y="864107"/>
                </a:lnTo>
                <a:lnTo>
                  <a:pt x="313369" y="863630"/>
                </a:lnTo>
                <a:lnTo>
                  <a:pt x="259320" y="859920"/>
                </a:lnTo>
                <a:lnTo>
                  <a:pt x="208472" y="852785"/>
                </a:lnTo>
                <a:lnTo>
                  <a:pt x="161527" y="842521"/>
                </a:lnTo>
                <a:lnTo>
                  <a:pt x="119188" y="829427"/>
                </a:lnTo>
                <a:lnTo>
                  <a:pt x="82155" y="813800"/>
                </a:lnTo>
                <a:lnTo>
                  <a:pt x="38092" y="786258"/>
                </a:lnTo>
                <a:lnTo>
                  <a:pt x="9917" y="754687"/>
                </a:lnTo>
                <a:lnTo>
                  <a:pt x="0" y="720089"/>
                </a:lnTo>
                <a:lnTo>
                  <a:pt x="0" y="14401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305305" y="3679190"/>
            <a:ext cx="38671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0" dirty="0">
                <a:latin typeface="Calibri"/>
                <a:cs typeface="Calibri"/>
              </a:rPr>
              <a:t>E</a:t>
            </a:r>
            <a:r>
              <a:rPr sz="1800" b="1" spc="-25" dirty="0">
                <a:latin typeface="Calibri"/>
                <a:cs typeface="Calibri"/>
              </a:rPr>
              <a:t>R</a:t>
            </a:r>
            <a:r>
              <a:rPr sz="1800" b="1" dirty="0">
                <a:latin typeface="Calibri"/>
                <a:cs typeface="Calibri"/>
              </a:rPr>
              <a:t>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118616" y="4294695"/>
            <a:ext cx="767765" cy="9490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01852" y="4599457"/>
            <a:ext cx="798106" cy="55598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65860" y="4322064"/>
            <a:ext cx="682752" cy="8641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65860" y="4466082"/>
            <a:ext cx="683260" cy="144145"/>
          </a:xfrm>
          <a:custGeom>
            <a:avLst/>
            <a:gdLst/>
            <a:ahLst/>
            <a:cxnLst/>
            <a:rect l="l" t="t" r="r" b="b"/>
            <a:pathLst>
              <a:path w="683260" h="144145">
                <a:moveTo>
                  <a:pt x="682752" y="0"/>
                </a:moveTo>
                <a:lnTo>
                  <a:pt x="665354" y="45506"/>
                </a:lnTo>
                <a:lnTo>
                  <a:pt x="631619" y="75846"/>
                </a:lnTo>
                <a:lnTo>
                  <a:pt x="582787" y="101822"/>
                </a:lnTo>
                <a:lnTo>
                  <a:pt x="543013" y="116220"/>
                </a:lnTo>
                <a:lnTo>
                  <a:pt x="498283" y="127935"/>
                </a:lnTo>
                <a:lnTo>
                  <a:pt x="449299" y="136672"/>
                </a:lnTo>
                <a:lnTo>
                  <a:pt x="396763" y="142132"/>
                </a:lnTo>
                <a:lnTo>
                  <a:pt x="341376" y="144018"/>
                </a:lnTo>
                <a:lnTo>
                  <a:pt x="313369" y="143540"/>
                </a:lnTo>
                <a:lnTo>
                  <a:pt x="259320" y="139830"/>
                </a:lnTo>
                <a:lnTo>
                  <a:pt x="208472" y="132695"/>
                </a:lnTo>
                <a:lnTo>
                  <a:pt x="161527" y="122431"/>
                </a:lnTo>
                <a:lnTo>
                  <a:pt x="119188" y="109337"/>
                </a:lnTo>
                <a:lnTo>
                  <a:pt x="82155" y="93710"/>
                </a:lnTo>
                <a:lnTo>
                  <a:pt x="38092" y="66168"/>
                </a:lnTo>
                <a:lnTo>
                  <a:pt x="9917" y="34597"/>
                </a:lnTo>
                <a:lnTo>
                  <a:pt x="1131" y="11806"/>
                </a:ln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65860" y="4322064"/>
            <a:ext cx="683260" cy="864235"/>
          </a:xfrm>
          <a:custGeom>
            <a:avLst/>
            <a:gdLst/>
            <a:ahLst/>
            <a:cxnLst/>
            <a:rect l="l" t="t" r="r" b="b"/>
            <a:pathLst>
              <a:path w="683260" h="864235">
                <a:moveTo>
                  <a:pt x="0" y="144018"/>
                </a:moveTo>
                <a:lnTo>
                  <a:pt x="17397" y="98511"/>
                </a:lnTo>
                <a:lnTo>
                  <a:pt x="51132" y="68171"/>
                </a:lnTo>
                <a:lnTo>
                  <a:pt x="99964" y="42195"/>
                </a:lnTo>
                <a:lnTo>
                  <a:pt x="139738" y="27797"/>
                </a:lnTo>
                <a:lnTo>
                  <a:pt x="184468" y="16082"/>
                </a:lnTo>
                <a:lnTo>
                  <a:pt x="233452" y="7345"/>
                </a:lnTo>
                <a:lnTo>
                  <a:pt x="285988" y="1885"/>
                </a:lnTo>
                <a:lnTo>
                  <a:pt x="341376" y="0"/>
                </a:lnTo>
                <a:lnTo>
                  <a:pt x="369382" y="477"/>
                </a:lnTo>
                <a:lnTo>
                  <a:pt x="423431" y="4187"/>
                </a:lnTo>
                <a:lnTo>
                  <a:pt x="474279" y="11322"/>
                </a:lnTo>
                <a:lnTo>
                  <a:pt x="521224" y="21586"/>
                </a:lnTo>
                <a:lnTo>
                  <a:pt x="563563" y="34680"/>
                </a:lnTo>
                <a:lnTo>
                  <a:pt x="600596" y="50307"/>
                </a:lnTo>
                <a:lnTo>
                  <a:pt x="644659" y="77849"/>
                </a:lnTo>
                <a:lnTo>
                  <a:pt x="672834" y="109420"/>
                </a:lnTo>
                <a:lnTo>
                  <a:pt x="682752" y="144018"/>
                </a:lnTo>
                <a:lnTo>
                  <a:pt x="682752" y="720090"/>
                </a:lnTo>
                <a:lnTo>
                  <a:pt x="665354" y="765596"/>
                </a:lnTo>
                <a:lnTo>
                  <a:pt x="631619" y="795936"/>
                </a:lnTo>
                <a:lnTo>
                  <a:pt x="582787" y="821912"/>
                </a:lnTo>
                <a:lnTo>
                  <a:pt x="543013" y="836310"/>
                </a:lnTo>
                <a:lnTo>
                  <a:pt x="498283" y="848025"/>
                </a:lnTo>
                <a:lnTo>
                  <a:pt x="449299" y="856762"/>
                </a:lnTo>
                <a:lnTo>
                  <a:pt x="396763" y="862222"/>
                </a:lnTo>
                <a:lnTo>
                  <a:pt x="341376" y="864108"/>
                </a:lnTo>
                <a:lnTo>
                  <a:pt x="313369" y="863630"/>
                </a:lnTo>
                <a:lnTo>
                  <a:pt x="259320" y="859920"/>
                </a:lnTo>
                <a:lnTo>
                  <a:pt x="208472" y="852785"/>
                </a:lnTo>
                <a:lnTo>
                  <a:pt x="161527" y="842521"/>
                </a:lnTo>
                <a:lnTo>
                  <a:pt x="119188" y="829427"/>
                </a:lnTo>
                <a:lnTo>
                  <a:pt x="82155" y="813800"/>
                </a:lnTo>
                <a:lnTo>
                  <a:pt x="38092" y="786258"/>
                </a:lnTo>
                <a:lnTo>
                  <a:pt x="9917" y="754687"/>
                </a:lnTo>
                <a:lnTo>
                  <a:pt x="0" y="720090"/>
                </a:lnTo>
                <a:lnTo>
                  <a:pt x="0" y="14401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269619" y="4721859"/>
            <a:ext cx="473709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Calibri"/>
                <a:cs typeface="Calibri"/>
              </a:rPr>
              <a:t>C</a:t>
            </a:r>
            <a:r>
              <a:rPr sz="1800" b="1" spc="-10" dirty="0">
                <a:latin typeface="Calibri"/>
                <a:cs typeface="Calibri"/>
              </a:rPr>
              <a:t>R</a:t>
            </a:r>
            <a:r>
              <a:rPr sz="1800" b="1" dirty="0">
                <a:latin typeface="Calibri"/>
                <a:cs typeface="Calibri"/>
              </a:rPr>
              <a:t>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118616" y="5306567"/>
            <a:ext cx="767765" cy="9490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12519" y="5611367"/>
            <a:ext cx="778294" cy="55598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65860" y="5334000"/>
            <a:ext cx="682752" cy="86410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65860" y="5478017"/>
            <a:ext cx="683260" cy="144145"/>
          </a:xfrm>
          <a:custGeom>
            <a:avLst/>
            <a:gdLst/>
            <a:ahLst/>
            <a:cxnLst/>
            <a:rect l="l" t="t" r="r" b="b"/>
            <a:pathLst>
              <a:path w="683260" h="144145">
                <a:moveTo>
                  <a:pt x="682752" y="0"/>
                </a:moveTo>
                <a:lnTo>
                  <a:pt x="665354" y="45506"/>
                </a:lnTo>
                <a:lnTo>
                  <a:pt x="631619" y="75846"/>
                </a:lnTo>
                <a:lnTo>
                  <a:pt x="582787" y="101822"/>
                </a:lnTo>
                <a:lnTo>
                  <a:pt x="543013" y="116220"/>
                </a:lnTo>
                <a:lnTo>
                  <a:pt x="498283" y="127935"/>
                </a:lnTo>
                <a:lnTo>
                  <a:pt x="449299" y="136672"/>
                </a:lnTo>
                <a:lnTo>
                  <a:pt x="396763" y="142132"/>
                </a:lnTo>
                <a:lnTo>
                  <a:pt x="341376" y="144017"/>
                </a:lnTo>
                <a:lnTo>
                  <a:pt x="313369" y="143540"/>
                </a:lnTo>
                <a:lnTo>
                  <a:pt x="259320" y="139830"/>
                </a:lnTo>
                <a:lnTo>
                  <a:pt x="208472" y="132695"/>
                </a:lnTo>
                <a:lnTo>
                  <a:pt x="161527" y="122431"/>
                </a:lnTo>
                <a:lnTo>
                  <a:pt x="119188" y="109337"/>
                </a:lnTo>
                <a:lnTo>
                  <a:pt x="82155" y="93710"/>
                </a:lnTo>
                <a:lnTo>
                  <a:pt x="38092" y="66168"/>
                </a:lnTo>
                <a:lnTo>
                  <a:pt x="9917" y="34597"/>
                </a:lnTo>
                <a:lnTo>
                  <a:pt x="1131" y="11806"/>
                </a:ln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65860" y="5334000"/>
            <a:ext cx="683260" cy="864235"/>
          </a:xfrm>
          <a:custGeom>
            <a:avLst/>
            <a:gdLst/>
            <a:ahLst/>
            <a:cxnLst/>
            <a:rect l="l" t="t" r="r" b="b"/>
            <a:pathLst>
              <a:path w="683260" h="864235">
                <a:moveTo>
                  <a:pt x="0" y="144018"/>
                </a:moveTo>
                <a:lnTo>
                  <a:pt x="17397" y="98511"/>
                </a:lnTo>
                <a:lnTo>
                  <a:pt x="51132" y="68171"/>
                </a:lnTo>
                <a:lnTo>
                  <a:pt x="99964" y="42195"/>
                </a:lnTo>
                <a:lnTo>
                  <a:pt x="139738" y="27797"/>
                </a:lnTo>
                <a:lnTo>
                  <a:pt x="184468" y="16082"/>
                </a:lnTo>
                <a:lnTo>
                  <a:pt x="233452" y="7345"/>
                </a:lnTo>
                <a:lnTo>
                  <a:pt x="285988" y="1885"/>
                </a:lnTo>
                <a:lnTo>
                  <a:pt x="341376" y="0"/>
                </a:lnTo>
                <a:lnTo>
                  <a:pt x="369382" y="477"/>
                </a:lnTo>
                <a:lnTo>
                  <a:pt x="423431" y="4187"/>
                </a:lnTo>
                <a:lnTo>
                  <a:pt x="474279" y="11322"/>
                </a:lnTo>
                <a:lnTo>
                  <a:pt x="521224" y="21586"/>
                </a:lnTo>
                <a:lnTo>
                  <a:pt x="563563" y="34680"/>
                </a:lnTo>
                <a:lnTo>
                  <a:pt x="600596" y="50307"/>
                </a:lnTo>
                <a:lnTo>
                  <a:pt x="644659" y="77849"/>
                </a:lnTo>
                <a:lnTo>
                  <a:pt x="672834" y="109420"/>
                </a:lnTo>
                <a:lnTo>
                  <a:pt x="682752" y="144018"/>
                </a:lnTo>
                <a:lnTo>
                  <a:pt x="682752" y="720090"/>
                </a:lnTo>
                <a:lnTo>
                  <a:pt x="665354" y="765611"/>
                </a:lnTo>
                <a:lnTo>
                  <a:pt x="631619" y="795953"/>
                </a:lnTo>
                <a:lnTo>
                  <a:pt x="582787" y="821926"/>
                </a:lnTo>
                <a:lnTo>
                  <a:pt x="543013" y="836321"/>
                </a:lnTo>
                <a:lnTo>
                  <a:pt x="498283" y="848033"/>
                </a:lnTo>
                <a:lnTo>
                  <a:pt x="449299" y="856765"/>
                </a:lnTo>
                <a:lnTo>
                  <a:pt x="396763" y="862223"/>
                </a:lnTo>
                <a:lnTo>
                  <a:pt x="341376" y="864107"/>
                </a:lnTo>
                <a:lnTo>
                  <a:pt x="313369" y="863630"/>
                </a:lnTo>
                <a:lnTo>
                  <a:pt x="259320" y="859922"/>
                </a:lnTo>
                <a:lnTo>
                  <a:pt x="208472" y="852790"/>
                </a:lnTo>
                <a:lnTo>
                  <a:pt x="161527" y="842531"/>
                </a:lnTo>
                <a:lnTo>
                  <a:pt x="119188" y="829440"/>
                </a:lnTo>
                <a:lnTo>
                  <a:pt x="82155" y="813815"/>
                </a:lnTo>
                <a:lnTo>
                  <a:pt x="38092" y="786275"/>
                </a:lnTo>
                <a:lnTo>
                  <a:pt x="9917" y="754699"/>
                </a:lnTo>
                <a:lnTo>
                  <a:pt x="0" y="720090"/>
                </a:lnTo>
                <a:lnTo>
                  <a:pt x="0" y="14401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280286" y="5733922"/>
            <a:ext cx="454659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Calibri"/>
                <a:cs typeface="Calibri"/>
              </a:rPr>
              <a:t>S</a:t>
            </a:r>
            <a:r>
              <a:rPr sz="1800" b="1" spc="-10" dirty="0">
                <a:latin typeface="Calibri"/>
                <a:cs typeface="Calibri"/>
              </a:rPr>
              <a:t>C</a:t>
            </a:r>
            <a:r>
              <a:rPr sz="1800" b="1" dirty="0">
                <a:latin typeface="Calibri"/>
                <a:cs typeface="Calibri"/>
              </a:rPr>
              <a:t>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829942" y="3703828"/>
            <a:ext cx="889635" cy="1146175"/>
          </a:xfrm>
          <a:custGeom>
            <a:avLst/>
            <a:gdLst/>
            <a:ahLst/>
            <a:cxnLst/>
            <a:rect l="l" t="t" r="r" b="b"/>
            <a:pathLst>
              <a:path w="889635" h="1146175">
                <a:moveTo>
                  <a:pt x="831538" y="1092094"/>
                </a:moveTo>
                <a:lnTo>
                  <a:pt x="811021" y="1107948"/>
                </a:lnTo>
                <a:lnTo>
                  <a:pt x="889254" y="1145667"/>
                </a:lnTo>
                <a:lnTo>
                  <a:pt x="880734" y="1102360"/>
                </a:lnTo>
                <a:lnTo>
                  <a:pt x="839469" y="1102360"/>
                </a:lnTo>
                <a:lnTo>
                  <a:pt x="831538" y="1092094"/>
                </a:lnTo>
                <a:close/>
              </a:path>
              <a:path w="889635" h="1146175">
                <a:moveTo>
                  <a:pt x="852022" y="1076265"/>
                </a:moveTo>
                <a:lnTo>
                  <a:pt x="831538" y="1092094"/>
                </a:lnTo>
                <a:lnTo>
                  <a:pt x="839469" y="1102360"/>
                </a:lnTo>
                <a:lnTo>
                  <a:pt x="859917" y="1086485"/>
                </a:lnTo>
                <a:lnTo>
                  <a:pt x="852022" y="1076265"/>
                </a:lnTo>
                <a:close/>
              </a:path>
              <a:path w="889635" h="1146175">
                <a:moveTo>
                  <a:pt x="872489" y="1060450"/>
                </a:moveTo>
                <a:lnTo>
                  <a:pt x="852022" y="1076265"/>
                </a:lnTo>
                <a:lnTo>
                  <a:pt x="859917" y="1086485"/>
                </a:lnTo>
                <a:lnTo>
                  <a:pt x="839469" y="1102360"/>
                </a:lnTo>
                <a:lnTo>
                  <a:pt x="880734" y="1102360"/>
                </a:lnTo>
                <a:lnTo>
                  <a:pt x="872489" y="1060450"/>
                </a:lnTo>
                <a:close/>
              </a:path>
              <a:path w="889635" h="1146175">
                <a:moveTo>
                  <a:pt x="20574" y="0"/>
                </a:moveTo>
                <a:lnTo>
                  <a:pt x="0" y="15748"/>
                </a:lnTo>
                <a:lnTo>
                  <a:pt x="831538" y="1092094"/>
                </a:lnTo>
                <a:lnTo>
                  <a:pt x="852022" y="1076265"/>
                </a:lnTo>
                <a:lnTo>
                  <a:pt x="20574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847976" y="4741290"/>
            <a:ext cx="871855" cy="138430"/>
          </a:xfrm>
          <a:custGeom>
            <a:avLst/>
            <a:gdLst/>
            <a:ahLst/>
            <a:cxnLst/>
            <a:rect l="l" t="t" r="r" b="b"/>
            <a:pathLst>
              <a:path w="871855" h="138429">
                <a:moveTo>
                  <a:pt x="793116" y="112639"/>
                </a:moveTo>
                <a:lnTo>
                  <a:pt x="790321" y="138429"/>
                </a:lnTo>
                <a:lnTo>
                  <a:pt x="855993" y="114045"/>
                </a:lnTo>
                <a:lnTo>
                  <a:pt x="805942" y="114045"/>
                </a:lnTo>
                <a:lnTo>
                  <a:pt x="793116" y="112639"/>
                </a:lnTo>
                <a:close/>
              </a:path>
              <a:path w="871855" h="138429">
                <a:moveTo>
                  <a:pt x="795909" y="86860"/>
                </a:moveTo>
                <a:lnTo>
                  <a:pt x="793116" y="112639"/>
                </a:lnTo>
                <a:lnTo>
                  <a:pt x="805942" y="114045"/>
                </a:lnTo>
                <a:lnTo>
                  <a:pt x="808736" y="88264"/>
                </a:lnTo>
                <a:lnTo>
                  <a:pt x="795909" y="86860"/>
                </a:lnTo>
                <a:close/>
              </a:path>
              <a:path w="871855" h="138429">
                <a:moveTo>
                  <a:pt x="798703" y="61086"/>
                </a:moveTo>
                <a:lnTo>
                  <a:pt x="795909" y="86860"/>
                </a:lnTo>
                <a:lnTo>
                  <a:pt x="808736" y="88264"/>
                </a:lnTo>
                <a:lnTo>
                  <a:pt x="805942" y="114045"/>
                </a:lnTo>
                <a:lnTo>
                  <a:pt x="855993" y="114045"/>
                </a:lnTo>
                <a:lnTo>
                  <a:pt x="871728" y="108203"/>
                </a:lnTo>
                <a:lnTo>
                  <a:pt x="798703" y="61086"/>
                </a:lnTo>
                <a:close/>
              </a:path>
              <a:path w="871855" h="138429">
                <a:moveTo>
                  <a:pt x="2793" y="0"/>
                </a:moveTo>
                <a:lnTo>
                  <a:pt x="0" y="25653"/>
                </a:lnTo>
                <a:lnTo>
                  <a:pt x="793116" y="112639"/>
                </a:lnTo>
                <a:lnTo>
                  <a:pt x="795909" y="86860"/>
                </a:lnTo>
                <a:lnTo>
                  <a:pt x="2793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839976" y="4850129"/>
            <a:ext cx="880110" cy="925830"/>
          </a:xfrm>
          <a:custGeom>
            <a:avLst/>
            <a:gdLst/>
            <a:ahLst/>
            <a:cxnLst/>
            <a:rect l="l" t="t" r="r" b="b"/>
            <a:pathLst>
              <a:path w="880110" h="925829">
                <a:moveTo>
                  <a:pt x="816867" y="47459"/>
                </a:moveTo>
                <a:lnTo>
                  <a:pt x="0" y="907808"/>
                </a:lnTo>
                <a:lnTo>
                  <a:pt x="18796" y="925652"/>
                </a:lnTo>
                <a:lnTo>
                  <a:pt x="835621" y="65284"/>
                </a:lnTo>
                <a:lnTo>
                  <a:pt x="816867" y="47459"/>
                </a:lnTo>
                <a:close/>
              </a:path>
              <a:path w="880110" h="925829">
                <a:moveTo>
                  <a:pt x="868153" y="38100"/>
                </a:moveTo>
                <a:lnTo>
                  <a:pt x="825754" y="38100"/>
                </a:lnTo>
                <a:lnTo>
                  <a:pt x="844550" y="55880"/>
                </a:lnTo>
                <a:lnTo>
                  <a:pt x="835621" y="65284"/>
                </a:lnTo>
                <a:lnTo>
                  <a:pt x="854456" y="83185"/>
                </a:lnTo>
                <a:lnTo>
                  <a:pt x="868153" y="38100"/>
                </a:lnTo>
                <a:close/>
              </a:path>
              <a:path w="880110" h="925829">
                <a:moveTo>
                  <a:pt x="825754" y="38100"/>
                </a:moveTo>
                <a:lnTo>
                  <a:pt x="816867" y="47459"/>
                </a:lnTo>
                <a:lnTo>
                  <a:pt x="835621" y="65284"/>
                </a:lnTo>
                <a:lnTo>
                  <a:pt x="844550" y="55880"/>
                </a:lnTo>
                <a:lnTo>
                  <a:pt x="825754" y="38100"/>
                </a:lnTo>
                <a:close/>
              </a:path>
              <a:path w="880110" h="925829">
                <a:moveTo>
                  <a:pt x="879729" y="0"/>
                </a:moveTo>
                <a:lnTo>
                  <a:pt x="798068" y="29591"/>
                </a:lnTo>
                <a:lnTo>
                  <a:pt x="816867" y="47459"/>
                </a:lnTo>
                <a:lnTo>
                  <a:pt x="825754" y="38100"/>
                </a:lnTo>
                <a:lnTo>
                  <a:pt x="868153" y="38100"/>
                </a:lnTo>
                <a:lnTo>
                  <a:pt x="879729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503164" y="3276663"/>
            <a:ext cx="1473327" cy="94900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503164" y="3579901"/>
            <a:ext cx="1474851" cy="55598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550408" y="3304032"/>
            <a:ext cx="1388364" cy="86410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550408" y="3448050"/>
            <a:ext cx="1388745" cy="144145"/>
          </a:xfrm>
          <a:custGeom>
            <a:avLst/>
            <a:gdLst/>
            <a:ahLst/>
            <a:cxnLst/>
            <a:rect l="l" t="t" r="r" b="b"/>
            <a:pathLst>
              <a:path w="1388745" h="144145">
                <a:moveTo>
                  <a:pt x="1388364" y="0"/>
                </a:moveTo>
                <a:lnTo>
                  <a:pt x="1368190" y="34597"/>
                </a:lnTo>
                <a:lnTo>
                  <a:pt x="1333815" y="56042"/>
                </a:lnTo>
                <a:lnTo>
                  <a:pt x="1284366" y="75846"/>
                </a:lnTo>
                <a:lnTo>
                  <a:pt x="1221270" y="93710"/>
                </a:lnTo>
                <a:lnTo>
                  <a:pt x="1145959" y="109337"/>
                </a:lnTo>
                <a:lnTo>
                  <a:pt x="1104168" y="116220"/>
                </a:lnTo>
                <a:lnTo>
                  <a:pt x="1059859" y="122431"/>
                </a:lnTo>
                <a:lnTo>
                  <a:pt x="1013210" y="127935"/>
                </a:lnTo>
                <a:lnTo>
                  <a:pt x="964400" y="132695"/>
                </a:lnTo>
                <a:lnTo>
                  <a:pt x="913607" y="136672"/>
                </a:lnTo>
                <a:lnTo>
                  <a:pt x="861010" y="139830"/>
                </a:lnTo>
                <a:lnTo>
                  <a:pt x="806788" y="142132"/>
                </a:lnTo>
                <a:lnTo>
                  <a:pt x="751119" y="143540"/>
                </a:lnTo>
                <a:lnTo>
                  <a:pt x="694181" y="144017"/>
                </a:lnTo>
                <a:lnTo>
                  <a:pt x="637244" y="143540"/>
                </a:lnTo>
                <a:lnTo>
                  <a:pt x="581575" y="142132"/>
                </a:lnTo>
                <a:lnTo>
                  <a:pt x="527353" y="139830"/>
                </a:lnTo>
                <a:lnTo>
                  <a:pt x="474756" y="136672"/>
                </a:lnTo>
                <a:lnTo>
                  <a:pt x="423963" y="132695"/>
                </a:lnTo>
                <a:lnTo>
                  <a:pt x="375153" y="127935"/>
                </a:lnTo>
                <a:lnTo>
                  <a:pt x="328504" y="122431"/>
                </a:lnTo>
                <a:lnTo>
                  <a:pt x="284195" y="116220"/>
                </a:lnTo>
                <a:lnTo>
                  <a:pt x="242404" y="109337"/>
                </a:lnTo>
                <a:lnTo>
                  <a:pt x="203311" y="101822"/>
                </a:lnTo>
                <a:lnTo>
                  <a:pt x="133929" y="85039"/>
                </a:lnTo>
                <a:lnTo>
                  <a:pt x="77478" y="66168"/>
                </a:lnTo>
                <a:lnTo>
                  <a:pt x="35387" y="45506"/>
                </a:lnTo>
                <a:lnTo>
                  <a:pt x="2301" y="11806"/>
                </a:ln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550408" y="3304032"/>
            <a:ext cx="1388745" cy="864235"/>
          </a:xfrm>
          <a:custGeom>
            <a:avLst/>
            <a:gdLst/>
            <a:ahLst/>
            <a:cxnLst/>
            <a:rect l="l" t="t" r="r" b="b"/>
            <a:pathLst>
              <a:path w="1388745" h="864235">
                <a:moveTo>
                  <a:pt x="0" y="144017"/>
                </a:moveTo>
                <a:lnTo>
                  <a:pt x="20173" y="109420"/>
                </a:lnTo>
                <a:lnTo>
                  <a:pt x="54548" y="87975"/>
                </a:lnTo>
                <a:lnTo>
                  <a:pt x="103997" y="68171"/>
                </a:lnTo>
                <a:lnTo>
                  <a:pt x="167093" y="50307"/>
                </a:lnTo>
                <a:lnTo>
                  <a:pt x="242404" y="34680"/>
                </a:lnTo>
                <a:lnTo>
                  <a:pt x="284195" y="27797"/>
                </a:lnTo>
                <a:lnTo>
                  <a:pt x="328504" y="21586"/>
                </a:lnTo>
                <a:lnTo>
                  <a:pt x="375153" y="16082"/>
                </a:lnTo>
                <a:lnTo>
                  <a:pt x="423963" y="11322"/>
                </a:lnTo>
                <a:lnTo>
                  <a:pt x="474756" y="7345"/>
                </a:lnTo>
                <a:lnTo>
                  <a:pt x="527353" y="4187"/>
                </a:lnTo>
                <a:lnTo>
                  <a:pt x="581575" y="1885"/>
                </a:lnTo>
                <a:lnTo>
                  <a:pt x="637244" y="477"/>
                </a:lnTo>
                <a:lnTo>
                  <a:pt x="694181" y="0"/>
                </a:lnTo>
                <a:lnTo>
                  <a:pt x="751119" y="477"/>
                </a:lnTo>
                <a:lnTo>
                  <a:pt x="806788" y="1885"/>
                </a:lnTo>
                <a:lnTo>
                  <a:pt x="861010" y="4187"/>
                </a:lnTo>
                <a:lnTo>
                  <a:pt x="913607" y="7345"/>
                </a:lnTo>
                <a:lnTo>
                  <a:pt x="964400" y="11322"/>
                </a:lnTo>
                <a:lnTo>
                  <a:pt x="1013210" y="16082"/>
                </a:lnTo>
                <a:lnTo>
                  <a:pt x="1059859" y="21586"/>
                </a:lnTo>
                <a:lnTo>
                  <a:pt x="1104168" y="27797"/>
                </a:lnTo>
                <a:lnTo>
                  <a:pt x="1145959" y="34680"/>
                </a:lnTo>
                <a:lnTo>
                  <a:pt x="1185052" y="42195"/>
                </a:lnTo>
                <a:lnTo>
                  <a:pt x="1254434" y="58978"/>
                </a:lnTo>
                <a:lnTo>
                  <a:pt x="1310885" y="77849"/>
                </a:lnTo>
                <a:lnTo>
                  <a:pt x="1352976" y="98511"/>
                </a:lnTo>
                <a:lnTo>
                  <a:pt x="1386062" y="132211"/>
                </a:lnTo>
                <a:lnTo>
                  <a:pt x="1388364" y="144017"/>
                </a:lnTo>
                <a:lnTo>
                  <a:pt x="1388364" y="720089"/>
                </a:lnTo>
                <a:lnTo>
                  <a:pt x="1368190" y="754687"/>
                </a:lnTo>
                <a:lnTo>
                  <a:pt x="1333815" y="776132"/>
                </a:lnTo>
                <a:lnTo>
                  <a:pt x="1284366" y="795936"/>
                </a:lnTo>
                <a:lnTo>
                  <a:pt x="1221270" y="813800"/>
                </a:lnTo>
                <a:lnTo>
                  <a:pt x="1145959" y="829427"/>
                </a:lnTo>
                <a:lnTo>
                  <a:pt x="1104168" y="836310"/>
                </a:lnTo>
                <a:lnTo>
                  <a:pt x="1059859" y="842521"/>
                </a:lnTo>
                <a:lnTo>
                  <a:pt x="1013210" y="848025"/>
                </a:lnTo>
                <a:lnTo>
                  <a:pt x="964400" y="852785"/>
                </a:lnTo>
                <a:lnTo>
                  <a:pt x="913607" y="856762"/>
                </a:lnTo>
                <a:lnTo>
                  <a:pt x="861010" y="859920"/>
                </a:lnTo>
                <a:lnTo>
                  <a:pt x="806788" y="862222"/>
                </a:lnTo>
                <a:lnTo>
                  <a:pt x="751119" y="863630"/>
                </a:lnTo>
                <a:lnTo>
                  <a:pt x="694181" y="864107"/>
                </a:lnTo>
                <a:lnTo>
                  <a:pt x="637244" y="863630"/>
                </a:lnTo>
                <a:lnTo>
                  <a:pt x="581575" y="862222"/>
                </a:lnTo>
                <a:lnTo>
                  <a:pt x="527353" y="859920"/>
                </a:lnTo>
                <a:lnTo>
                  <a:pt x="474756" y="856762"/>
                </a:lnTo>
                <a:lnTo>
                  <a:pt x="423963" y="852785"/>
                </a:lnTo>
                <a:lnTo>
                  <a:pt x="375153" y="848025"/>
                </a:lnTo>
                <a:lnTo>
                  <a:pt x="328504" y="842521"/>
                </a:lnTo>
                <a:lnTo>
                  <a:pt x="284195" y="836310"/>
                </a:lnTo>
                <a:lnTo>
                  <a:pt x="242404" y="829427"/>
                </a:lnTo>
                <a:lnTo>
                  <a:pt x="203311" y="821912"/>
                </a:lnTo>
                <a:lnTo>
                  <a:pt x="133929" y="805129"/>
                </a:lnTo>
                <a:lnTo>
                  <a:pt x="77478" y="786258"/>
                </a:lnTo>
                <a:lnTo>
                  <a:pt x="35387" y="765596"/>
                </a:lnTo>
                <a:lnTo>
                  <a:pt x="2301" y="731896"/>
                </a:lnTo>
                <a:lnTo>
                  <a:pt x="0" y="720089"/>
                </a:lnTo>
                <a:lnTo>
                  <a:pt x="0" y="14401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5670550" y="3703573"/>
            <a:ext cx="115062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Calibri"/>
                <a:cs typeface="Calibri"/>
              </a:rPr>
              <a:t>D</a:t>
            </a:r>
            <a:r>
              <a:rPr sz="1800" b="1" spc="-25" dirty="0">
                <a:latin typeface="Calibri"/>
                <a:cs typeface="Calibri"/>
              </a:rPr>
              <a:t>at</a:t>
            </a:r>
            <a:r>
              <a:rPr sz="1800" b="1" spc="-10" dirty="0">
                <a:latin typeface="Calibri"/>
                <a:cs typeface="Calibri"/>
              </a:rPr>
              <a:t>a </a:t>
            </a:r>
            <a:r>
              <a:rPr sz="1800" b="1" spc="-5" dirty="0">
                <a:latin typeface="Calibri"/>
                <a:cs typeface="Calibri"/>
              </a:rPr>
              <a:t>mar</a:t>
            </a:r>
            <a:r>
              <a:rPr sz="1800" b="1" dirty="0">
                <a:latin typeface="Calibri"/>
                <a:cs typeface="Calibri"/>
              </a:rPr>
              <a:t>t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518403" y="4491291"/>
            <a:ext cx="2995803" cy="94900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565647" y="4518659"/>
            <a:ext cx="2910840" cy="86410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565647" y="4662678"/>
            <a:ext cx="2910840" cy="144145"/>
          </a:xfrm>
          <a:custGeom>
            <a:avLst/>
            <a:gdLst/>
            <a:ahLst/>
            <a:cxnLst/>
            <a:rect l="l" t="t" r="r" b="b"/>
            <a:pathLst>
              <a:path w="2910840" h="144145">
                <a:moveTo>
                  <a:pt x="2910840" y="0"/>
                </a:moveTo>
                <a:lnTo>
                  <a:pt x="2868540" y="34597"/>
                </a:lnTo>
                <a:lnTo>
                  <a:pt x="2796462" y="56042"/>
                </a:lnTo>
                <a:lnTo>
                  <a:pt x="2748384" y="66168"/>
                </a:lnTo>
                <a:lnTo>
                  <a:pt x="2692779" y="75846"/>
                </a:lnTo>
                <a:lnTo>
                  <a:pt x="2630021" y="85039"/>
                </a:lnTo>
                <a:lnTo>
                  <a:pt x="2560486" y="93710"/>
                </a:lnTo>
                <a:lnTo>
                  <a:pt x="2484548" y="101822"/>
                </a:lnTo>
                <a:lnTo>
                  <a:pt x="2402582" y="109337"/>
                </a:lnTo>
                <a:lnTo>
                  <a:pt x="2314962" y="116220"/>
                </a:lnTo>
                <a:lnTo>
                  <a:pt x="2222062" y="122431"/>
                </a:lnTo>
                <a:lnTo>
                  <a:pt x="2124259" y="127935"/>
                </a:lnTo>
                <a:lnTo>
                  <a:pt x="2021925" y="132695"/>
                </a:lnTo>
                <a:lnTo>
                  <a:pt x="1915436" y="136672"/>
                </a:lnTo>
                <a:lnTo>
                  <a:pt x="1805166" y="139830"/>
                </a:lnTo>
                <a:lnTo>
                  <a:pt x="1691491" y="142132"/>
                </a:lnTo>
                <a:lnTo>
                  <a:pt x="1574783" y="143540"/>
                </a:lnTo>
                <a:lnTo>
                  <a:pt x="1455420" y="144018"/>
                </a:lnTo>
                <a:lnTo>
                  <a:pt x="1336056" y="143540"/>
                </a:lnTo>
                <a:lnTo>
                  <a:pt x="1219348" y="142132"/>
                </a:lnTo>
                <a:lnTo>
                  <a:pt x="1105673" y="139830"/>
                </a:lnTo>
                <a:lnTo>
                  <a:pt x="995403" y="136672"/>
                </a:lnTo>
                <a:lnTo>
                  <a:pt x="888914" y="132695"/>
                </a:lnTo>
                <a:lnTo>
                  <a:pt x="786580" y="127935"/>
                </a:lnTo>
                <a:lnTo>
                  <a:pt x="688777" y="122431"/>
                </a:lnTo>
                <a:lnTo>
                  <a:pt x="595877" y="116220"/>
                </a:lnTo>
                <a:lnTo>
                  <a:pt x="508257" y="109337"/>
                </a:lnTo>
                <a:lnTo>
                  <a:pt x="426291" y="101822"/>
                </a:lnTo>
                <a:lnTo>
                  <a:pt x="350353" y="93710"/>
                </a:lnTo>
                <a:lnTo>
                  <a:pt x="280818" y="85039"/>
                </a:lnTo>
                <a:lnTo>
                  <a:pt x="218060" y="75846"/>
                </a:lnTo>
                <a:lnTo>
                  <a:pt x="162455" y="66168"/>
                </a:lnTo>
                <a:lnTo>
                  <a:pt x="114377" y="56042"/>
                </a:lnTo>
                <a:lnTo>
                  <a:pt x="74200" y="45506"/>
                </a:lnTo>
                <a:lnTo>
                  <a:pt x="19049" y="23351"/>
                </a:lnTo>
                <a:lnTo>
                  <a:pt x="4824" y="11806"/>
                </a:ln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565647" y="4518659"/>
            <a:ext cx="2910840" cy="864235"/>
          </a:xfrm>
          <a:custGeom>
            <a:avLst/>
            <a:gdLst/>
            <a:ahLst/>
            <a:cxnLst/>
            <a:rect l="l" t="t" r="r" b="b"/>
            <a:pathLst>
              <a:path w="2910840" h="864235">
                <a:moveTo>
                  <a:pt x="0" y="144017"/>
                </a:moveTo>
                <a:lnTo>
                  <a:pt x="42299" y="109420"/>
                </a:lnTo>
                <a:lnTo>
                  <a:pt x="114377" y="87975"/>
                </a:lnTo>
                <a:lnTo>
                  <a:pt x="162455" y="77849"/>
                </a:lnTo>
                <a:lnTo>
                  <a:pt x="218060" y="68171"/>
                </a:lnTo>
                <a:lnTo>
                  <a:pt x="280818" y="58978"/>
                </a:lnTo>
                <a:lnTo>
                  <a:pt x="350353" y="50307"/>
                </a:lnTo>
                <a:lnTo>
                  <a:pt x="426291" y="42195"/>
                </a:lnTo>
                <a:lnTo>
                  <a:pt x="508257" y="34680"/>
                </a:lnTo>
                <a:lnTo>
                  <a:pt x="595877" y="27797"/>
                </a:lnTo>
                <a:lnTo>
                  <a:pt x="688777" y="21586"/>
                </a:lnTo>
                <a:lnTo>
                  <a:pt x="786580" y="16082"/>
                </a:lnTo>
                <a:lnTo>
                  <a:pt x="888914" y="11322"/>
                </a:lnTo>
                <a:lnTo>
                  <a:pt x="995403" y="7345"/>
                </a:lnTo>
                <a:lnTo>
                  <a:pt x="1105673" y="4187"/>
                </a:lnTo>
                <a:lnTo>
                  <a:pt x="1219348" y="1885"/>
                </a:lnTo>
                <a:lnTo>
                  <a:pt x="1336056" y="477"/>
                </a:lnTo>
                <a:lnTo>
                  <a:pt x="1455420" y="0"/>
                </a:lnTo>
                <a:lnTo>
                  <a:pt x="1574783" y="477"/>
                </a:lnTo>
                <a:lnTo>
                  <a:pt x="1691491" y="1885"/>
                </a:lnTo>
                <a:lnTo>
                  <a:pt x="1805166" y="4187"/>
                </a:lnTo>
                <a:lnTo>
                  <a:pt x="1915436" y="7345"/>
                </a:lnTo>
                <a:lnTo>
                  <a:pt x="2021925" y="11322"/>
                </a:lnTo>
                <a:lnTo>
                  <a:pt x="2124259" y="16082"/>
                </a:lnTo>
                <a:lnTo>
                  <a:pt x="2222062" y="21586"/>
                </a:lnTo>
                <a:lnTo>
                  <a:pt x="2314962" y="27797"/>
                </a:lnTo>
                <a:lnTo>
                  <a:pt x="2402582" y="34680"/>
                </a:lnTo>
                <a:lnTo>
                  <a:pt x="2484548" y="42195"/>
                </a:lnTo>
                <a:lnTo>
                  <a:pt x="2560486" y="50307"/>
                </a:lnTo>
                <a:lnTo>
                  <a:pt x="2630021" y="58978"/>
                </a:lnTo>
                <a:lnTo>
                  <a:pt x="2692779" y="68171"/>
                </a:lnTo>
                <a:lnTo>
                  <a:pt x="2748384" y="77849"/>
                </a:lnTo>
                <a:lnTo>
                  <a:pt x="2796462" y="87975"/>
                </a:lnTo>
                <a:lnTo>
                  <a:pt x="2836639" y="98511"/>
                </a:lnTo>
                <a:lnTo>
                  <a:pt x="2891790" y="120666"/>
                </a:lnTo>
                <a:lnTo>
                  <a:pt x="2910840" y="144017"/>
                </a:lnTo>
                <a:lnTo>
                  <a:pt x="2910840" y="720089"/>
                </a:lnTo>
                <a:lnTo>
                  <a:pt x="2868540" y="754687"/>
                </a:lnTo>
                <a:lnTo>
                  <a:pt x="2796462" y="776132"/>
                </a:lnTo>
                <a:lnTo>
                  <a:pt x="2748384" y="786258"/>
                </a:lnTo>
                <a:lnTo>
                  <a:pt x="2692779" y="795936"/>
                </a:lnTo>
                <a:lnTo>
                  <a:pt x="2630021" y="805129"/>
                </a:lnTo>
                <a:lnTo>
                  <a:pt x="2560486" y="813800"/>
                </a:lnTo>
                <a:lnTo>
                  <a:pt x="2484548" y="821912"/>
                </a:lnTo>
                <a:lnTo>
                  <a:pt x="2402582" y="829427"/>
                </a:lnTo>
                <a:lnTo>
                  <a:pt x="2314962" y="836310"/>
                </a:lnTo>
                <a:lnTo>
                  <a:pt x="2222062" y="842521"/>
                </a:lnTo>
                <a:lnTo>
                  <a:pt x="2124259" y="848025"/>
                </a:lnTo>
                <a:lnTo>
                  <a:pt x="2021925" y="852785"/>
                </a:lnTo>
                <a:lnTo>
                  <a:pt x="1915436" y="856762"/>
                </a:lnTo>
                <a:lnTo>
                  <a:pt x="1805166" y="859920"/>
                </a:lnTo>
                <a:lnTo>
                  <a:pt x="1691491" y="862222"/>
                </a:lnTo>
                <a:lnTo>
                  <a:pt x="1574783" y="863630"/>
                </a:lnTo>
                <a:lnTo>
                  <a:pt x="1455420" y="864107"/>
                </a:lnTo>
                <a:lnTo>
                  <a:pt x="1336056" y="863630"/>
                </a:lnTo>
                <a:lnTo>
                  <a:pt x="1219348" y="862222"/>
                </a:lnTo>
                <a:lnTo>
                  <a:pt x="1105673" y="859920"/>
                </a:lnTo>
                <a:lnTo>
                  <a:pt x="995403" y="856762"/>
                </a:lnTo>
                <a:lnTo>
                  <a:pt x="888914" y="852785"/>
                </a:lnTo>
                <a:lnTo>
                  <a:pt x="786580" y="848025"/>
                </a:lnTo>
                <a:lnTo>
                  <a:pt x="688777" y="842521"/>
                </a:lnTo>
                <a:lnTo>
                  <a:pt x="595877" y="836310"/>
                </a:lnTo>
                <a:lnTo>
                  <a:pt x="508257" y="829427"/>
                </a:lnTo>
                <a:lnTo>
                  <a:pt x="426291" y="821912"/>
                </a:lnTo>
                <a:lnTo>
                  <a:pt x="350353" y="813800"/>
                </a:lnTo>
                <a:lnTo>
                  <a:pt x="280818" y="805129"/>
                </a:lnTo>
                <a:lnTo>
                  <a:pt x="218060" y="795936"/>
                </a:lnTo>
                <a:lnTo>
                  <a:pt x="162455" y="786258"/>
                </a:lnTo>
                <a:lnTo>
                  <a:pt x="114377" y="776132"/>
                </a:lnTo>
                <a:lnTo>
                  <a:pt x="74200" y="765596"/>
                </a:lnTo>
                <a:lnTo>
                  <a:pt x="19049" y="743441"/>
                </a:lnTo>
                <a:lnTo>
                  <a:pt x="0" y="720089"/>
                </a:lnTo>
                <a:lnTo>
                  <a:pt x="0" y="14401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6446901" y="4918836"/>
            <a:ext cx="115062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5" dirty="0">
                <a:latin typeface="Calibri"/>
                <a:cs typeface="Calibri"/>
              </a:rPr>
              <a:t>D</a:t>
            </a:r>
            <a:r>
              <a:rPr sz="1800" b="1" spc="-25" dirty="0">
                <a:latin typeface="Calibri"/>
                <a:cs typeface="Calibri"/>
              </a:rPr>
              <a:t>at</a:t>
            </a:r>
            <a:r>
              <a:rPr sz="1800" b="1" spc="-10" dirty="0">
                <a:latin typeface="Calibri"/>
                <a:cs typeface="Calibri"/>
              </a:rPr>
              <a:t>a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mar</a:t>
            </a:r>
            <a:r>
              <a:rPr sz="1800" b="1" dirty="0">
                <a:latin typeface="Calibri"/>
                <a:cs typeface="Calibri"/>
              </a:rPr>
              <a:t>t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590032" y="5786629"/>
            <a:ext cx="1473327" cy="94900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590032" y="6091428"/>
            <a:ext cx="1474850" cy="55598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637276" y="5814059"/>
            <a:ext cx="1388364" cy="86410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637276" y="5958078"/>
            <a:ext cx="1388745" cy="144145"/>
          </a:xfrm>
          <a:custGeom>
            <a:avLst/>
            <a:gdLst/>
            <a:ahLst/>
            <a:cxnLst/>
            <a:rect l="l" t="t" r="r" b="b"/>
            <a:pathLst>
              <a:path w="1388745" h="144145">
                <a:moveTo>
                  <a:pt x="1388364" y="0"/>
                </a:moveTo>
                <a:lnTo>
                  <a:pt x="1368190" y="34609"/>
                </a:lnTo>
                <a:lnTo>
                  <a:pt x="1333815" y="56058"/>
                </a:lnTo>
                <a:lnTo>
                  <a:pt x="1284366" y="75863"/>
                </a:lnTo>
                <a:lnTo>
                  <a:pt x="1221270" y="93725"/>
                </a:lnTo>
                <a:lnTo>
                  <a:pt x="1145959" y="109350"/>
                </a:lnTo>
                <a:lnTo>
                  <a:pt x="1104168" y="116231"/>
                </a:lnTo>
                <a:lnTo>
                  <a:pt x="1059859" y="122441"/>
                </a:lnTo>
                <a:lnTo>
                  <a:pt x="1013210" y="127943"/>
                </a:lnTo>
                <a:lnTo>
                  <a:pt x="964400" y="132700"/>
                </a:lnTo>
                <a:lnTo>
                  <a:pt x="913607" y="136675"/>
                </a:lnTo>
                <a:lnTo>
                  <a:pt x="861010" y="139832"/>
                </a:lnTo>
                <a:lnTo>
                  <a:pt x="806788" y="142133"/>
                </a:lnTo>
                <a:lnTo>
                  <a:pt x="751119" y="143540"/>
                </a:lnTo>
                <a:lnTo>
                  <a:pt x="694182" y="144018"/>
                </a:lnTo>
                <a:lnTo>
                  <a:pt x="637244" y="143540"/>
                </a:lnTo>
                <a:lnTo>
                  <a:pt x="581575" y="142133"/>
                </a:lnTo>
                <a:lnTo>
                  <a:pt x="527353" y="139832"/>
                </a:lnTo>
                <a:lnTo>
                  <a:pt x="474756" y="136675"/>
                </a:lnTo>
                <a:lnTo>
                  <a:pt x="423963" y="132700"/>
                </a:lnTo>
                <a:lnTo>
                  <a:pt x="375153" y="127943"/>
                </a:lnTo>
                <a:lnTo>
                  <a:pt x="328504" y="122441"/>
                </a:lnTo>
                <a:lnTo>
                  <a:pt x="284195" y="116231"/>
                </a:lnTo>
                <a:lnTo>
                  <a:pt x="242404" y="109350"/>
                </a:lnTo>
                <a:lnTo>
                  <a:pt x="203311" y="101836"/>
                </a:lnTo>
                <a:lnTo>
                  <a:pt x="133929" y="85055"/>
                </a:lnTo>
                <a:lnTo>
                  <a:pt x="77478" y="66185"/>
                </a:lnTo>
                <a:lnTo>
                  <a:pt x="35387" y="45521"/>
                </a:lnTo>
                <a:lnTo>
                  <a:pt x="2301" y="11811"/>
                </a:ln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637276" y="5814059"/>
            <a:ext cx="1388745" cy="864235"/>
          </a:xfrm>
          <a:custGeom>
            <a:avLst/>
            <a:gdLst/>
            <a:ahLst/>
            <a:cxnLst/>
            <a:rect l="l" t="t" r="r" b="b"/>
            <a:pathLst>
              <a:path w="1388745" h="864234">
                <a:moveTo>
                  <a:pt x="0" y="144017"/>
                </a:moveTo>
                <a:lnTo>
                  <a:pt x="20173" y="109408"/>
                </a:lnTo>
                <a:lnTo>
                  <a:pt x="54548" y="87959"/>
                </a:lnTo>
                <a:lnTo>
                  <a:pt x="103997" y="68154"/>
                </a:lnTo>
                <a:lnTo>
                  <a:pt x="167093" y="50292"/>
                </a:lnTo>
                <a:lnTo>
                  <a:pt x="242404" y="34667"/>
                </a:lnTo>
                <a:lnTo>
                  <a:pt x="284195" y="27786"/>
                </a:lnTo>
                <a:lnTo>
                  <a:pt x="328504" y="21576"/>
                </a:lnTo>
                <a:lnTo>
                  <a:pt x="375153" y="16074"/>
                </a:lnTo>
                <a:lnTo>
                  <a:pt x="423963" y="11317"/>
                </a:lnTo>
                <a:lnTo>
                  <a:pt x="474756" y="7342"/>
                </a:lnTo>
                <a:lnTo>
                  <a:pt x="527353" y="4185"/>
                </a:lnTo>
                <a:lnTo>
                  <a:pt x="581575" y="1884"/>
                </a:lnTo>
                <a:lnTo>
                  <a:pt x="637244" y="477"/>
                </a:lnTo>
                <a:lnTo>
                  <a:pt x="694182" y="0"/>
                </a:lnTo>
                <a:lnTo>
                  <a:pt x="751119" y="477"/>
                </a:lnTo>
                <a:lnTo>
                  <a:pt x="806788" y="1884"/>
                </a:lnTo>
                <a:lnTo>
                  <a:pt x="861010" y="4185"/>
                </a:lnTo>
                <a:lnTo>
                  <a:pt x="913607" y="7342"/>
                </a:lnTo>
                <a:lnTo>
                  <a:pt x="964400" y="11317"/>
                </a:lnTo>
                <a:lnTo>
                  <a:pt x="1013210" y="16074"/>
                </a:lnTo>
                <a:lnTo>
                  <a:pt x="1059859" y="21576"/>
                </a:lnTo>
                <a:lnTo>
                  <a:pt x="1104168" y="27786"/>
                </a:lnTo>
                <a:lnTo>
                  <a:pt x="1145959" y="34667"/>
                </a:lnTo>
                <a:lnTo>
                  <a:pt x="1185052" y="42181"/>
                </a:lnTo>
                <a:lnTo>
                  <a:pt x="1254434" y="58962"/>
                </a:lnTo>
                <a:lnTo>
                  <a:pt x="1310885" y="77832"/>
                </a:lnTo>
                <a:lnTo>
                  <a:pt x="1352976" y="98496"/>
                </a:lnTo>
                <a:lnTo>
                  <a:pt x="1386062" y="132206"/>
                </a:lnTo>
                <a:lnTo>
                  <a:pt x="1388364" y="144017"/>
                </a:lnTo>
                <a:lnTo>
                  <a:pt x="1388364" y="720089"/>
                </a:lnTo>
                <a:lnTo>
                  <a:pt x="1368190" y="754699"/>
                </a:lnTo>
                <a:lnTo>
                  <a:pt x="1333815" y="776148"/>
                </a:lnTo>
                <a:lnTo>
                  <a:pt x="1284366" y="795953"/>
                </a:lnTo>
                <a:lnTo>
                  <a:pt x="1221270" y="813815"/>
                </a:lnTo>
                <a:lnTo>
                  <a:pt x="1145959" y="829440"/>
                </a:lnTo>
                <a:lnTo>
                  <a:pt x="1104168" y="836321"/>
                </a:lnTo>
                <a:lnTo>
                  <a:pt x="1059859" y="842531"/>
                </a:lnTo>
                <a:lnTo>
                  <a:pt x="1013210" y="848033"/>
                </a:lnTo>
                <a:lnTo>
                  <a:pt x="964400" y="852790"/>
                </a:lnTo>
                <a:lnTo>
                  <a:pt x="913607" y="856765"/>
                </a:lnTo>
                <a:lnTo>
                  <a:pt x="861010" y="859922"/>
                </a:lnTo>
                <a:lnTo>
                  <a:pt x="806788" y="862223"/>
                </a:lnTo>
                <a:lnTo>
                  <a:pt x="751119" y="863630"/>
                </a:lnTo>
                <a:lnTo>
                  <a:pt x="694182" y="864107"/>
                </a:lnTo>
                <a:lnTo>
                  <a:pt x="637244" y="863630"/>
                </a:lnTo>
                <a:lnTo>
                  <a:pt x="581575" y="862223"/>
                </a:lnTo>
                <a:lnTo>
                  <a:pt x="527353" y="859922"/>
                </a:lnTo>
                <a:lnTo>
                  <a:pt x="474756" y="856765"/>
                </a:lnTo>
                <a:lnTo>
                  <a:pt x="423963" y="852790"/>
                </a:lnTo>
                <a:lnTo>
                  <a:pt x="375153" y="848033"/>
                </a:lnTo>
                <a:lnTo>
                  <a:pt x="328504" y="842531"/>
                </a:lnTo>
                <a:lnTo>
                  <a:pt x="284195" y="836321"/>
                </a:lnTo>
                <a:lnTo>
                  <a:pt x="242404" y="829440"/>
                </a:lnTo>
                <a:lnTo>
                  <a:pt x="203311" y="821926"/>
                </a:lnTo>
                <a:lnTo>
                  <a:pt x="133929" y="805145"/>
                </a:lnTo>
                <a:lnTo>
                  <a:pt x="77478" y="786275"/>
                </a:lnTo>
                <a:lnTo>
                  <a:pt x="35387" y="765611"/>
                </a:lnTo>
                <a:lnTo>
                  <a:pt x="2301" y="731901"/>
                </a:lnTo>
                <a:lnTo>
                  <a:pt x="0" y="720089"/>
                </a:lnTo>
                <a:lnTo>
                  <a:pt x="0" y="14401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5757798" y="6215126"/>
            <a:ext cx="115062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Calibri"/>
                <a:cs typeface="Calibri"/>
              </a:rPr>
              <a:t>D</a:t>
            </a:r>
            <a:r>
              <a:rPr sz="1800" b="1" spc="-25" dirty="0">
                <a:latin typeface="Calibri"/>
                <a:cs typeface="Calibri"/>
              </a:rPr>
              <a:t>at</a:t>
            </a:r>
            <a:r>
              <a:rPr sz="1800" b="1" spc="-10" dirty="0">
                <a:latin typeface="Calibri"/>
                <a:cs typeface="Calibri"/>
              </a:rPr>
              <a:t>a </a:t>
            </a:r>
            <a:r>
              <a:rPr sz="1800" b="1" spc="-5" dirty="0">
                <a:latin typeface="Calibri"/>
                <a:cs typeface="Calibri"/>
              </a:rPr>
              <a:t>mar</a:t>
            </a:r>
            <a:r>
              <a:rPr sz="1800" b="1" dirty="0">
                <a:latin typeface="Calibri"/>
                <a:cs typeface="Calibri"/>
              </a:rPr>
              <a:t>t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065267" y="3736085"/>
            <a:ext cx="490220" cy="1118870"/>
          </a:xfrm>
          <a:custGeom>
            <a:avLst/>
            <a:gdLst/>
            <a:ahLst/>
            <a:cxnLst/>
            <a:rect l="l" t="t" r="r" b="b"/>
            <a:pathLst>
              <a:path w="490220" h="1118870">
                <a:moveTo>
                  <a:pt x="442491" y="66515"/>
                </a:moveTo>
                <a:lnTo>
                  <a:pt x="0" y="1108456"/>
                </a:lnTo>
                <a:lnTo>
                  <a:pt x="23876" y="1118489"/>
                </a:lnTo>
                <a:lnTo>
                  <a:pt x="466337" y="76620"/>
                </a:lnTo>
                <a:lnTo>
                  <a:pt x="442491" y="66515"/>
                </a:lnTo>
                <a:close/>
              </a:path>
              <a:path w="490220" h="1118870">
                <a:moveTo>
                  <a:pt x="488197" y="54609"/>
                </a:moveTo>
                <a:lnTo>
                  <a:pt x="447548" y="54609"/>
                </a:lnTo>
                <a:lnTo>
                  <a:pt x="471424" y="64643"/>
                </a:lnTo>
                <a:lnTo>
                  <a:pt x="466337" y="76620"/>
                </a:lnTo>
                <a:lnTo>
                  <a:pt x="490220" y="86740"/>
                </a:lnTo>
                <a:lnTo>
                  <a:pt x="488197" y="54609"/>
                </a:lnTo>
                <a:close/>
              </a:path>
              <a:path w="490220" h="1118870">
                <a:moveTo>
                  <a:pt x="447548" y="54609"/>
                </a:moveTo>
                <a:lnTo>
                  <a:pt x="442491" y="66515"/>
                </a:lnTo>
                <a:lnTo>
                  <a:pt x="466337" y="76620"/>
                </a:lnTo>
                <a:lnTo>
                  <a:pt x="471424" y="64643"/>
                </a:lnTo>
                <a:lnTo>
                  <a:pt x="447548" y="54609"/>
                </a:lnTo>
                <a:close/>
              </a:path>
              <a:path w="490220" h="1118870">
                <a:moveTo>
                  <a:pt x="484759" y="0"/>
                </a:moveTo>
                <a:lnTo>
                  <a:pt x="418592" y="56387"/>
                </a:lnTo>
                <a:lnTo>
                  <a:pt x="442491" y="66515"/>
                </a:lnTo>
                <a:lnTo>
                  <a:pt x="447548" y="54609"/>
                </a:lnTo>
                <a:lnTo>
                  <a:pt x="488197" y="54609"/>
                </a:lnTo>
                <a:lnTo>
                  <a:pt x="484759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074539" y="4837429"/>
            <a:ext cx="491490" cy="136525"/>
          </a:xfrm>
          <a:custGeom>
            <a:avLst/>
            <a:gdLst/>
            <a:ahLst/>
            <a:cxnLst/>
            <a:rect l="l" t="t" r="r" b="b"/>
            <a:pathLst>
              <a:path w="491489" h="136525">
                <a:moveTo>
                  <a:pt x="423037" y="60198"/>
                </a:moveTo>
                <a:lnTo>
                  <a:pt x="417774" y="85617"/>
                </a:lnTo>
                <a:lnTo>
                  <a:pt x="430530" y="88265"/>
                </a:lnTo>
                <a:lnTo>
                  <a:pt x="425196" y="113538"/>
                </a:lnTo>
                <a:lnTo>
                  <a:pt x="411994" y="113538"/>
                </a:lnTo>
                <a:lnTo>
                  <a:pt x="407288" y="136271"/>
                </a:lnTo>
                <a:lnTo>
                  <a:pt x="491363" y="114046"/>
                </a:lnTo>
                <a:lnTo>
                  <a:pt x="490718" y="113538"/>
                </a:lnTo>
                <a:lnTo>
                  <a:pt x="425196" y="113538"/>
                </a:lnTo>
                <a:lnTo>
                  <a:pt x="412538" y="110914"/>
                </a:lnTo>
                <a:lnTo>
                  <a:pt x="487389" y="110914"/>
                </a:lnTo>
                <a:lnTo>
                  <a:pt x="423037" y="60198"/>
                </a:lnTo>
                <a:close/>
              </a:path>
              <a:path w="491489" h="136525">
                <a:moveTo>
                  <a:pt x="417774" y="85617"/>
                </a:moveTo>
                <a:lnTo>
                  <a:pt x="412538" y="110914"/>
                </a:lnTo>
                <a:lnTo>
                  <a:pt x="425196" y="113538"/>
                </a:lnTo>
                <a:lnTo>
                  <a:pt x="430530" y="88265"/>
                </a:lnTo>
                <a:lnTo>
                  <a:pt x="417774" y="85617"/>
                </a:lnTo>
                <a:close/>
              </a:path>
              <a:path w="491489" h="136525">
                <a:moveTo>
                  <a:pt x="5334" y="0"/>
                </a:moveTo>
                <a:lnTo>
                  <a:pt x="0" y="25400"/>
                </a:lnTo>
                <a:lnTo>
                  <a:pt x="412538" y="110914"/>
                </a:lnTo>
                <a:lnTo>
                  <a:pt x="417774" y="85617"/>
                </a:lnTo>
                <a:lnTo>
                  <a:pt x="5334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065140" y="4845303"/>
            <a:ext cx="579120" cy="1402715"/>
          </a:xfrm>
          <a:custGeom>
            <a:avLst/>
            <a:gdLst/>
            <a:ahLst/>
            <a:cxnLst/>
            <a:rect l="l" t="t" r="r" b="b"/>
            <a:pathLst>
              <a:path w="579120" h="1402714">
                <a:moveTo>
                  <a:pt x="531000" y="1334950"/>
                </a:moveTo>
                <a:lnTo>
                  <a:pt x="506984" y="1344574"/>
                </a:lnTo>
                <a:lnTo>
                  <a:pt x="572008" y="1402270"/>
                </a:lnTo>
                <a:lnTo>
                  <a:pt x="576550" y="1346962"/>
                </a:lnTo>
                <a:lnTo>
                  <a:pt x="535813" y="1346962"/>
                </a:lnTo>
                <a:lnTo>
                  <a:pt x="531000" y="1334950"/>
                </a:lnTo>
                <a:close/>
              </a:path>
              <a:path w="579120" h="1402714">
                <a:moveTo>
                  <a:pt x="555116" y="1325287"/>
                </a:moveTo>
                <a:lnTo>
                  <a:pt x="531000" y="1334950"/>
                </a:lnTo>
                <a:lnTo>
                  <a:pt x="535813" y="1346962"/>
                </a:lnTo>
                <a:lnTo>
                  <a:pt x="559943" y="1337335"/>
                </a:lnTo>
                <a:lnTo>
                  <a:pt x="555116" y="1325287"/>
                </a:lnTo>
                <a:close/>
              </a:path>
              <a:path w="579120" h="1402714">
                <a:moveTo>
                  <a:pt x="579120" y="1315669"/>
                </a:moveTo>
                <a:lnTo>
                  <a:pt x="555116" y="1325287"/>
                </a:lnTo>
                <a:lnTo>
                  <a:pt x="559943" y="1337335"/>
                </a:lnTo>
                <a:lnTo>
                  <a:pt x="535813" y="1346962"/>
                </a:lnTo>
                <a:lnTo>
                  <a:pt x="576550" y="1346962"/>
                </a:lnTo>
                <a:lnTo>
                  <a:pt x="579120" y="1315669"/>
                </a:lnTo>
                <a:close/>
              </a:path>
              <a:path w="579120" h="1402714">
                <a:moveTo>
                  <a:pt x="24130" y="0"/>
                </a:moveTo>
                <a:lnTo>
                  <a:pt x="0" y="9652"/>
                </a:lnTo>
                <a:lnTo>
                  <a:pt x="531000" y="1334950"/>
                </a:lnTo>
                <a:lnTo>
                  <a:pt x="555116" y="1325287"/>
                </a:lnTo>
                <a:lnTo>
                  <a:pt x="2413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dirty="0">
                <a:latin typeface="Arial Narrow"/>
                <a:cs typeface="Arial Narrow"/>
              </a:rPr>
              <a:t>ata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Life </a:t>
            </a:r>
            <a:r>
              <a:rPr sz="1800" b="1" spc="-10" dirty="0">
                <a:latin typeface="Arial Narrow"/>
                <a:cs typeface="Arial Narrow"/>
              </a:rPr>
              <a:t>Cyc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Data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Stora</a:t>
            </a:r>
            <a:r>
              <a:rPr sz="1800" b="1" spc="-20" dirty="0">
                <a:latin typeface="Arial Narrow"/>
                <a:cs typeface="Arial Narrow"/>
              </a:rPr>
              <a:t>g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20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Data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L</a:t>
            </a:r>
            <a:r>
              <a:rPr sz="1800" b="1" spc="-1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ke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88719" y="3576891"/>
            <a:ext cx="767765" cy="9490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16152" y="3881653"/>
            <a:ext cx="711365" cy="555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35963" y="3604259"/>
            <a:ext cx="682752" cy="8641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35963" y="3748278"/>
            <a:ext cx="683260" cy="144145"/>
          </a:xfrm>
          <a:custGeom>
            <a:avLst/>
            <a:gdLst/>
            <a:ahLst/>
            <a:cxnLst/>
            <a:rect l="l" t="t" r="r" b="b"/>
            <a:pathLst>
              <a:path w="683260" h="144145">
                <a:moveTo>
                  <a:pt x="682752" y="0"/>
                </a:moveTo>
                <a:lnTo>
                  <a:pt x="665354" y="45506"/>
                </a:lnTo>
                <a:lnTo>
                  <a:pt x="631619" y="75846"/>
                </a:lnTo>
                <a:lnTo>
                  <a:pt x="582787" y="101822"/>
                </a:lnTo>
                <a:lnTo>
                  <a:pt x="543013" y="116220"/>
                </a:lnTo>
                <a:lnTo>
                  <a:pt x="498283" y="127935"/>
                </a:lnTo>
                <a:lnTo>
                  <a:pt x="449299" y="136672"/>
                </a:lnTo>
                <a:lnTo>
                  <a:pt x="396763" y="142132"/>
                </a:lnTo>
                <a:lnTo>
                  <a:pt x="341376" y="144018"/>
                </a:lnTo>
                <a:lnTo>
                  <a:pt x="313369" y="143540"/>
                </a:lnTo>
                <a:lnTo>
                  <a:pt x="259320" y="139830"/>
                </a:lnTo>
                <a:lnTo>
                  <a:pt x="208472" y="132695"/>
                </a:lnTo>
                <a:lnTo>
                  <a:pt x="161527" y="122431"/>
                </a:lnTo>
                <a:lnTo>
                  <a:pt x="119188" y="109337"/>
                </a:lnTo>
                <a:lnTo>
                  <a:pt x="82155" y="93710"/>
                </a:lnTo>
                <a:lnTo>
                  <a:pt x="38092" y="66168"/>
                </a:lnTo>
                <a:lnTo>
                  <a:pt x="9917" y="34597"/>
                </a:lnTo>
                <a:lnTo>
                  <a:pt x="1131" y="11806"/>
                </a:ln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5963" y="3604259"/>
            <a:ext cx="683260" cy="864235"/>
          </a:xfrm>
          <a:custGeom>
            <a:avLst/>
            <a:gdLst/>
            <a:ahLst/>
            <a:cxnLst/>
            <a:rect l="l" t="t" r="r" b="b"/>
            <a:pathLst>
              <a:path w="683260" h="864235">
                <a:moveTo>
                  <a:pt x="0" y="144017"/>
                </a:moveTo>
                <a:lnTo>
                  <a:pt x="17397" y="98511"/>
                </a:lnTo>
                <a:lnTo>
                  <a:pt x="51132" y="68171"/>
                </a:lnTo>
                <a:lnTo>
                  <a:pt x="99964" y="42195"/>
                </a:lnTo>
                <a:lnTo>
                  <a:pt x="139738" y="27797"/>
                </a:lnTo>
                <a:lnTo>
                  <a:pt x="184468" y="16082"/>
                </a:lnTo>
                <a:lnTo>
                  <a:pt x="233452" y="7345"/>
                </a:lnTo>
                <a:lnTo>
                  <a:pt x="285988" y="1885"/>
                </a:lnTo>
                <a:lnTo>
                  <a:pt x="341376" y="0"/>
                </a:lnTo>
                <a:lnTo>
                  <a:pt x="369382" y="477"/>
                </a:lnTo>
                <a:lnTo>
                  <a:pt x="423431" y="4187"/>
                </a:lnTo>
                <a:lnTo>
                  <a:pt x="474279" y="11322"/>
                </a:lnTo>
                <a:lnTo>
                  <a:pt x="521224" y="21586"/>
                </a:lnTo>
                <a:lnTo>
                  <a:pt x="563563" y="34680"/>
                </a:lnTo>
                <a:lnTo>
                  <a:pt x="600596" y="50307"/>
                </a:lnTo>
                <a:lnTo>
                  <a:pt x="644659" y="77849"/>
                </a:lnTo>
                <a:lnTo>
                  <a:pt x="672834" y="109420"/>
                </a:lnTo>
                <a:lnTo>
                  <a:pt x="682752" y="144017"/>
                </a:lnTo>
                <a:lnTo>
                  <a:pt x="682752" y="720089"/>
                </a:lnTo>
                <a:lnTo>
                  <a:pt x="665354" y="765596"/>
                </a:lnTo>
                <a:lnTo>
                  <a:pt x="631619" y="795936"/>
                </a:lnTo>
                <a:lnTo>
                  <a:pt x="582787" y="821912"/>
                </a:lnTo>
                <a:lnTo>
                  <a:pt x="543013" y="836310"/>
                </a:lnTo>
                <a:lnTo>
                  <a:pt x="498283" y="848025"/>
                </a:lnTo>
                <a:lnTo>
                  <a:pt x="449299" y="856762"/>
                </a:lnTo>
                <a:lnTo>
                  <a:pt x="396763" y="862222"/>
                </a:lnTo>
                <a:lnTo>
                  <a:pt x="341376" y="864107"/>
                </a:lnTo>
                <a:lnTo>
                  <a:pt x="313369" y="863630"/>
                </a:lnTo>
                <a:lnTo>
                  <a:pt x="259320" y="859920"/>
                </a:lnTo>
                <a:lnTo>
                  <a:pt x="208472" y="852785"/>
                </a:lnTo>
                <a:lnTo>
                  <a:pt x="161527" y="842521"/>
                </a:lnTo>
                <a:lnTo>
                  <a:pt x="119188" y="829427"/>
                </a:lnTo>
                <a:lnTo>
                  <a:pt x="82155" y="813800"/>
                </a:lnTo>
                <a:lnTo>
                  <a:pt x="38092" y="786258"/>
                </a:lnTo>
                <a:lnTo>
                  <a:pt x="9917" y="754687"/>
                </a:lnTo>
                <a:lnTo>
                  <a:pt x="0" y="720089"/>
                </a:lnTo>
                <a:lnTo>
                  <a:pt x="0" y="14401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83538" y="4004690"/>
            <a:ext cx="38671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0" dirty="0">
                <a:latin typeface="Calibri"/>
                <a:cs typeface="Calibri"/>
              </a:rPr>
              <a:t>E</a:t>
            </a:r>
            <a:r>
              <a:rPr sz="1800" b="1" spc="-25" dirty="0">
                <a:latin typeface="Calibri"/>
                <a:cs typeface="Calibri"/>
              </a:rPr>
              <a:t>R</a:t>
            </a:r>
            <a:r>
              <a:rPr sz="1800" b="1" dirty="0">
                <a:latin typeface="Calibri"/>
                <a:cs typeface="Calibri"/>
              </a:rPr>
              <a:t>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96339" y="4619307"/>
            <a:ext cx="767765" cy="9490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57300" y="4924069"/>
            <a:ext cx="647458" cy="5559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43583" y="4646676"/>
            <a:ext cx="682752" cy="8641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43583" y="4790694"/>
            <a:ext cx="683260" cy="144145"/>
          </a:xfrm>
          <a:custGeom>
            <a:avLst/>
            <a:gdLst/>
            <a:ahLst/>
            <a:cxnLst/>
            <a:rect l="l" t="t" r="r" b="b"/>
            <a:pathLst>
              <a:path w="683260" h="144145">
                <a:moveTo>
                  <a:pt x="682752" y="0"/>
                </a:moveTo>
                <a:lnTo>
                  <a:pt x="665354" y="45506"/>
                </a:lnTo>
                <a:lnTo>
                  <a:pt x="631619" y="75846"/>
                </a:lnTo>
                <a:lnTo>
                  <a:pt x="582787" y="101822"/>
                </a:lnTo>
                <a:lnTo>
                  <a:pt x="543013" y="116220"/>
                </a:lnTo>
                <a:lnTo>
                  <a:pt x="498283" y="127935"/>
                </a:lnTo>
                <a:lnTo>
                  <a:pt x="449299" y="136672"/>
                </a:lnTo>
                <a:lnTo>
                  <a:pt x="396763" y="142132"/>
                </a:lnTo>
                <a:lnTo>
                  <a:pt x="341375" y="144017"/>
                </a:lnTo>
                <a:lnTo>
                  <a:pt x="313369" y="143540"/>
                </a:lnTo>
                <a:lnTo>
                  <a:pt x="259320" y="139830"/>
                </a:lnTo>
                <a:lnTo>
                  <a:pt x="208472" y="132695"/>
                </a:lnTo>
                <a:lnTo>
                  <a:pt x="161527" y="122431"/>
                </a:lnTo>
                <a:lnTo>
                  <a:pt x="119188" y="109337"/>
                </a:lnTo>
                <a:lnTo>
                  <a:pt x="82155" y="93710"/>
                </a:lnTo>
                <a:lnTo>
                  <a:pt x="38092" y="66168"/>
                </a:lnTo>
                <a:lnTo>
                  <a:pt x="9917" y="34597"/>
                </a:lnTo>
                <a:lnTo>
                  <a:pt x="1131" y="11806"/>
                </a:ln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43583" y="4646676"/>
            <a:ext cx="683260" cy="864235"/>
          </a:xfrm>
          <a:custGeom>
            <a:avLst/>
            <a:gdLst/>
            <a:ahLst/>
            <a:cxnLst/>
            <a:rect l="l" t="t" r="r" b="b"/>
            <a:pathLst>
              <a:path w="683260" h="864235">
                <a:moveTo>
                  <a:pt x="0" y="144018"/>
                </a:moveTo>
                <a:lnTo>
                  <a:pt x="17397" y="98511"/>
                </a:lnTo>
                <a:lnTo>
                  <a:pt x="51132" y="68171"/>
                </a:lnTo>
                <a:lnTo>
                  <a:pt x="99964" y="42195"/>
                </a:lnTo>
                <a:lnTo>
                  <a:pt x="139738" y="27797"/>
                </a:lnTo>
                <a:lnTo>
                  <a:pt x="184468" y="16082"/>
                </a:lnTo>
                <a:lnTo>
                  <a:pt x="233452" y="7345"/>
                </a:lnTo>
                <a:lnTo>
                  <a:pt x="285988" y="1885"/>
                </a:lnTo>
                <a:lnTo>
                  <a:pt x="341375" y="0"/>
                </a:lnTo>
                <a:lnTo>
                  <a:pt x="369382" y="477"/>
                </a:lnTo>
                <a:lnTo>
                  <a:pt x="423431" y="4187"/>
                </a:lnTo>
                <a:lnTo>
                  <a:pt x="474279" y="11322"/>
                </a:lnTo>
                <a:lnTo>
                  <a:pt x="521224" y="21586"/>
                </a:lnTo>
                <a:lnTo>
                  <a:pt x="563563" y="34680"/>
                </a:lnTo>
                <a:lnTo>
                  <a:pt x="600596" y="50307"/>
                </a:lnTo>
                <a:lnTo>
                  <a:pt x="644659" y="77849"/>
                </a:lnTo>
                <a:lnTo>
                  <a:pt x="672834" y="109420"/>
                </a:lnTo>
                <a:lnTo>
                  <a:pt x="682752" y="144018"/>
                </a:lnTo>
                <a:lnTo>
                  <a:pt x="682752" y="720090"/>
                </a:lnTo>
                <a:lnTo>
                  <a:pt x="665354" y="765596"/>
                </a:lnTo>
                <a:lnTo>
                  <a:pt x="631619" y="795936"/>
                </a:lnTo>
                <a:lnTo>
                  <a:pt x="582787" y="821912"/>
                </a:lnTo>
                <a:lnTo>
                  <a:pt x="543013" y="836310"/>
                </a:lnTo>
                <a:lnTo>
                  <a:pt x="498283" y="848025"/>
                </a:lnTo>
                <a:lnTo>
                  <a:pt x="449299" y="856762"/>
                </a:lnTo>
                <a:lnTo>
                  <a:pt x="396763" y="862222"/>
                </a:lnTo>
                <a:lnTo>
                  <a:pt x="341375" y="864108"/>
                </a:lnTo>
                <a:lnTo>
                  <a:pt x="313369" y="863630"/>
                </a:lnTo>
                <a:lnTo>
                  <a:pt x="259320" y="859920"/>
                </a:lnTo>
                <a:lnTo>
                  <a:pt x="208472" y="852785"/>
                </a:lnTo>
                <a:lnTo>
                  <a:pt x="161527" y="842521"/>
                </a:lnTo>
                <a:lnTo>
                  <a:pt x="119188" y="829427"/>
                </a:lnTo>
                <a:lnTo>
                  <a:pt x="82155" y="813800"/>
                </a:lnTo>
                <a:lnTo>
                  <a:pt x="38092" y="786258"/>
                </a:lnTo>
                <a:lnTo>
                  <a:pt x="9917" y="754687"/>
                </a:lnTo>
                <a:lnTo>
                  <a:pt x="0" y="720090"/>
                </a:lnTo>
                <a:lnTo>
                  <a:pt x="0" y="14401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424432" y="5046878"/>
            <a:ext cx="32321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Calibri"/>
                <a:cs typeface="Calibri"/>
              </a:rPr>
              <a:t>IoT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96339" y="5631179"/>
            <a:ext cx="767765" cy="9490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51203" y="5935979"/>
            <a:ext cx="657974" cy="5559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43583" y="5658611"/>
            <a:ext cx="682752" cy="8641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43583" y="5802629"/>
            <a:ext cx="683260" cy="144145"/>
          </a:xfrm>
          <a:custGeom>
            <a:avLst/>
            <a:gdLst/>
            <a:ahLst/>
            <a:cxnLst/>
            <a:rect l="l" t="t" r="r" b="b"/>
            <a:pathLst>
              <a:path w="683260" h="144145">
                <a:moveTo>
                  <a:pt x="682752" y="0"/>
                </a:moveTo>
                <a:lnTo>
                  <a:pt x="665354" y="45521"/>
                </a:lnTo>
                <a:lnTo>
                  <a:pt x="631619" y="75863"/>
                </a:lnTo>
                <a:lnTo>
                  <a:pt x="582787" y="101836"/>
                </a:lnTo>
                <a:lnTo>
                  <a:pt x="543013" y="116231"/>
                </a:lnTo>
                <a:lnTo>
                  <a:pt x="498283" y="127943"/>
                </a:lnTo>
                <a:lnTo>
                  <a:pt x="449299" y="136675"/>
                </a:lnTo>
                <a:lnTo>
                  <a:pt x="396763" y="142133"/>
                </a:lnTo>
                <a:lnTo>
                  <a:pt x="341375" y="144018"/>
                </a:lnTo>
                <a:lnTo>
                  <a:pt x="313369" y="143540"/>
                </a:lnTo>
                <a:lnTo>
                  <a:pt x="259320" y="139832"/>
                </a:lnTo>
                <a:lnTo>
                  <a:pt x="208472" y="132700"/>
                </a:lnTo>
                <a:lnTo>
                  <a:pt x="161527" y="122441"/>
                </a:lnTo>
                <a:lnTo>
                  <a:pt x="119188" y="109350"/>
                </a:lnTo>
                <a:lnTo>
                  <a:pt x="82155" y="93725"/>
                </a:lnTo>
                <a:lnTo>
                  <a:pt x="38092" y="66185"/>
                </a:lnTo>
                <a:lnTo>
                  <a:pt x="9917" y="34609"/>
                </a:lnTo>
                <a:lnTo>
                  <a:pt x="1131" y="11811"/>
                </a:ln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43583" y="5658611"/>
            <a:ext cx="683260" cy="864235"/>
          </a:xfrm>
          <a:custGeom>
            <a:avLst/>
            <a:gdLst/>
            <a:ahLst/>
            <a:cxnLst/>
            <a:rect l="l" t="t" r="r" b="b"/>
            <a:pathLst>
              <a:path w="683260" h="864234">
                <a:moveTo>
                  <a:pt x="0" y="144018"/>
                </a:moveTo>
                <a:lnTo>
                  <a:pt x="17397" y="98496"/>
                </a:lnTo>
                <a:lnTo>
                  <a:pt x="51132" y="68154"/>
                </a:lnTo>
                <a:lnTo>
                  <a:pt x="99964" y="42181"/>
                </a:lnTo>
                <a:lnTo>
                  <a:pt x="139738" y="27786"/>
                </a:lnTo>
                <a:lnTo>
                  <a:pt x="184468" y="16074"/>
                </a:lnTo>
                <a:lnTo>
                  <a:pt x="233452" y="7342"/>
                </a:lnTo>
                <a:lnTo>
                  <a:pt x="285988" y="1884"/>
                </a:lnTo>
                <a:lnTo>
                  <a:pt x="341375" y="0"/>
                </a:lnTo>
                <a:lnTo>
                  <a:pt x="369382" y="477"/>
                </a:lnTo>
                <a:lnTo>
                  <a:pt x="423431" y="4185"/>
                </a:lnTo>
                <a:lnTo>
                  <a:pt x="474279" y="11317"/>
                </a:lnTo>
                <a:lnTo>
                  <a:pt x="521224" y="21576"/>
                </a:lnTo>
                <a:lnTo>
                  <a:pt x="563563" y="34667"/>
                </a:lnTo>
                <a:lnTo>
                  <a:pt x="600596" y="50292"/>
                </a:lnTo>
                <a:lnTo>
                  <a:pt x="644659" y="77832"/>
                </a:lnTo>
                <a:lnTo>
                  <a:pt x="672834" y="109408"/>
                </a:lnTo>
                <a:lnTo>
                  <a:pt x="682752" y="144018"/>
                </a:lnTo>
                <a:lnTo>
                  <a:pt x="682752" y="720090"/>
                </a:lnTo>
                <a:lnTo>
                  <a:pt x="665354" y="765611"/>
                </a:lnTo>
                <a:lnTo>
                  <a:pt x="631619" y="795953"/>
                </a:lnTo>
                <a:lnTo>
                  <a:pt x="582787" y="821926"/>
                </a:lnTo>
                <a:lnTo>
                  <a:pt x="543013" y="836321"/>
                </a:lnTo>
                <a:lnTo>
                  <a:pt x="498283" y="848033"/>
                </a:lnTo>
                <a:lnTo>
                  <a:pt x="449299" y="856765"/>
                </a:lnTo>
                <a:lnTo>
                  <a:pt x="396763" y="862223"/>
                </a:lnTo>
                <a:lnTo>
                  <a:pt x="341375" y="864107"/>
                </a:lnTo>
                <a:lnTo>
                  <a:pt x="313369" y="863630"/>
                </a:lnTo>
                <a:lnTo>
                  <a:pt x="259320" y="859922"/>
                </a:lnTo>
                <a:lnTo>
                  <a:pt x="208472" y="852790"/>
                </a:lnTo>
                <a:lnTo>
                  <a:pt x="161527" y="842531"/>
                </a:lnTo>
                <a:lnTo>
                  <a:pt x="119188" y="829440"/>
                </a:lnTo>
                <a:lnTo>
                  <a:pt x="82155" y="813815"/>
                </a:lnTo>
                <a:lnTo>
                  <a:pt x="38092" y="786275"/>
                </a:lnTo>
                <a:lnTo>
                  <a:pt x="9917" y="754699"/>
                </a:lnTo>
                <a:lnTo>
                  <a:pt x="0" y="720090"/>
                </a:lnTo>
                <a:lnTo>
                  <a:pt x="0" y="14401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418336" y="6059678"/>
            <a:ext cx="33401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5" dirty="0">
                <a:latin typeface="Calibri"/>
                <a:cs typeface="Calibri"/>
              </a:rPr>
              <a:t>SM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909191" y="4029964"/>
            <a:ext cx="889635" cy="1146175"/>
          </a:xfrm>
          <a:custGeom>
            <a:avLst/>
            <a:gdLst/>
            <a:ahLst/>
            <a:cxnLst/>
            <a:rect l="l" t="t" r="r" b="b"/>
            <a:pathLst>
              <a:path w="889635" h="1146175">
                <a:moveTo>
                  <a:pt x="831538" y="1092094"/>
                </a:moveTo>
                <a:lnTo>
                  <a:pt x="811021" y="1107948"/>
                </a:lnTo>
                <a:lnTo>
                  <a:pt x="889253" y="1145667"/>
                </a:lnTo>
                <a:lnTo>
                  <a:pt x="880734" y="1102360"/>
                </a:lnTo>
                <a:lnTo>
                  <a:pt x="839469" y="1102360"/>
                </a:lnTo>
                <a:lnTo>
                  <a:pt x="831538" y="1092094"/>
                </a:lnTo>
                <a:close/>
              </a:path>
              <a:path w="889635" h="1146175">
                <a:moveTo>
                  <a:pt x="852022" y="1076265"/>
                </a:moveTo>
                <a:lnTo>
                  <a:pt x="831538" y="1092094"/>
                </a:lnTo>
                <a:lnTo>
                  <a:pt x="839469" y="1102360"/>
                </a:lnTo>
                <a:lnTo>
                  <a:pt x="859916" y="1086485"/>
                </a:lnTo>
                <a:lnTo>
                  <a:pt x="852022" y="1076265"/>
                </a:lnTo>
                <a:close/>
              </a:path>
              <a:path w="889635" h="1146175">
                <a:moveTo>
                  <a:pt x="872489" y="1060450"/>
                </a:moveTo>
                <a:lnTo>
                  <a:pt x="852022" y="1076265"/>
                </a:lnTo>
                <a:lnTo>
                  <a:pt x="859916" y="1086485"/>
                </a:lnTo>
                <a:lnTo>
                  <a:pt x="839469" y="1102360"/>
                </a:lnTo>
                <a:lnTo>
                  <a:pt x="880734" y="1102360"/>
                </a:lnTo>
                <a:lnTo>
                  <a:pt x="872489" y="1060450"/>
                </a:lnTo>
                <a:close/>
              </a:path>
              <a:path w="889635" h="1146175">
                <a:moveTo>
                  <a:pt x="20573" y="0"/>
                </a:moveTo>
                <a:lnTo>
                  <a:pt x="0" y="15748"/>
                </a:lnTo>
                <a:lnTo>
                  <a:pt x="831538" y="1092094"/>
                </a:lnTo>
                <a:lnTo>
                  <a:pt x="852022" y="1076265"/>
                </a:lnTo>
                <a:lnTo>
                  <a:pt x="20573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25701" y="5067427"/>
            <a:ext cx="871855" cy="138430"/>
          </a:xfrm>
          <a:custGeom>
            <a:avLst/>
            <a:gdLst/>
            <a:ahLst/>
            <a:cxnLst/>
            <a:rect l="l" t="t" r="r" b="b"/>
            <a:pathLst>
              <a:path w="871855" h="138429">
                <a:moveTo>
                  <a:pt x="793116" y="112639"/>
                </a:moveTo>
                <a:lnTo>
                  <a:pt x="790321" y="138430"/>
                </a:lnTo>
                <a:lnTo>
                  <a:pt x="855993" y="114046"/>
                </a:lnTo>
                <a:lnTo>
                  <a:pt x="805942" y="114046"/>
                </a:lnTo>
                <a:lnTo>
                  <a:pt x="793116" y="112639"/>
                </a:lnTo>
                <a:close/>
              </a:path>
              <a:path w="871855" h="138429">
                <a:moveTo>
                  <a:pt x="795909" y="86860"/>
                </a:moveTo>
                <a:lnTo>
                  <a:pt x="793116" y="112639"/>
                </a:lnTo>
                <a:lnTo>
                  <a:pt x="805942" y="114046"/>
                </a:lnTo>
                <a:lnTo>
                  <a:pt x="808736" y="88265"/>
                </a:lnTo>
                <a:lnTo>
                  <a:pt x="795909" y="86860"/>
                </a:lnTo>
                <a:close/>
              </a:path>
              <a:path w="871855" h="138429">
                <a:moveTo>
                  <a:pt x="798703" y="61087"/>
                </a:moveTo>
                <a:lnTo>
                  <a:pt x="795909" y="86860"/>
                </a:lnTo>
                <a:lnTo>
                  <a:pt x="808736" y="88265"/>
                </a:lnTo>
                <a:lnTo>
                  <a:pt x="805942" y="114046"/>
                </a:lnTo>
                <a:lnTo>
                  <a:pt x="855993" y="114046"/>
                </a:lnTo>
                <a:lnTo>
                  <a:pt x="871728" y="108204"/>
                </a:lnTo>
                <a:lnTo>
                  <a:pt x="798703" y="61087"/>
                </a:lnTo>
                <a:close/>
              </a:path>
              <a:path w="871855" h="138429">
                <a:moveTo>
                  <a:pt x="2793" y="0"/>
                </a:moveTo>
                <a:lnTo>
                  <a:pt x="0" y="25654"/>
                </a:lnTo>
                <a:lnTo>
                  <a:pt x="793116" y="112639"/>
                </a:lnTo>
                <a:lnTo>
                  <a:pt x="795909" y="86860"/>
                </a:lnTo>
                <a:lnTo>
                  <a:pt x="2793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17700" y="5174741"/>
            <a:ext cx="880110" cy="925830"/>
          </a:xfrm>
          <a:custGeom>
            <a:avLst/>
            <a:gdLst/>
            <a:ahLst/>
            <a:cxnLst/>
            <a:rect l="l" t="t" r="r" b="b"/>
            <a:pathLst>
              <a:path w="880110" h="925829">
                <a:moveTo>
                  <a:pt x="816867" y="47459"/>
                </a:moveTo>
                <a:lnTo>
                  <a:pt x="0" y="907808"/>
                </a:lnTo>
                <a:lnTo>
                  <a:pt x="18795" y="925652"/>
                </a:lnTo>
                <a:lnTo>
                  <a:pt x="835621" y="65284"/>
                </a:lnTo>
                <a:lnTo>
                  <a:pt x="816867" y="47459"/>
                </a:lnTo>
                <a:close/>
              </a:path>
              <a:path w="880110" h="925829">
                <a:moveTo>
                  <a:pt x="868153" y="38099"/>
                </a:moveTo>
                <a:lnTo>
                  <a:pt x="825754" y="38099"/>
                </a:lnTo>
                <a:lnTo>
                  <a:pt x="844550" y="55879"/>
                </a:lnTo>
                <a:lnTo>
                  <a:pt x="835621" y="65284"/>
                </a:lnTo>
                <a:lnTo>
                  <a:pt x="854456" y="83184"/>
                </a:lnTo>
                <a:lnTo>
                  <a:pt x="868153" y="38099"/>
                </a:lnTo>
                <a:close/>
              </a:path>
              <a:path w="880110" h="925829">
                <a:moveTo>
                  <a:pt x="825754" y="38099"/>
                </a:moveTo>
                <a:lnTo>
                  <a:pt x="816867" y="47459"/>
                </a:lnTo>
                <a:lnTo>
                  <a:pt x="835621" y="65284"/>
                </a:lnTo>
                <a:lnTo>
                  <a:pt x="844550" y="55879"/>
                </a:lnTo>
                <a:lnTo>
                  <a:pt x="825754" y="38099"/>
                </a:lnTo>
                <a:close/>
              </a:path>
              <a:path w="880110" h="925829">
                <a:moveTo>
                  <a:pt x="879729" y="0"/>
                </a:moveTo>
                <a:lnTo>
                  <a:pt x="798068" y="29590"/>
                </a:lnTo>
                <a:lnTo>
                  <a:pt x="816867" y="47459"/>
                </a:lnTo>
                <a:lnTo>
                  <a:pt x="825754" y="38099"/>
                </a:lnTo>
                <a:lnTo>
                  <a:pt x="868153" y="38099"/>
                </a:lnTo>
                <a:lnTo>
                  <a:pt x="879729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213603" y="4553775"/>
            <a:ext cx="2994279" cy="9490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260847" y="4581144"/>
            <a:ext cx="2909316" cy="8641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260847" y="4725161"/>
            <a:ext cx="2909570" cy="144145"/>
          </a:xfrm>
          <a:custGeom>
            <a:avLst/>
            <a:gdLst/>
            <a:ahLst/>
            <a:cxnLst/>
            <a:rect l="l" t="t" r="r" b="b"/>
            <a:pathLst>
              <a:path w="2909570" h="144145">
                <a:moveTo>
                  <a:pt x="2909316" y="0"/>
                </a:moveTo>
                <a:lnTo>
                  <a:pt x="2867040" y="34597"/>
                </a:lnTo>
                <a:lnTo>
                  <a:pt x="2795004" y="56042"/>
                </a:lnTo>
                <a:lnTo>
                  <a:pt x="2746952" y="66168"/>
                </a:lnTo>
                <a:lnTo>
                  <a:pt x="2691378" y="75846"/>
                </a:lnTo>
                <a:lnTo>
                  <a:pt x="2628656" y="85039"/>
                </a:lnTo>
                <a:lnTo>
                  <a:pt x="2559159" y="93710"/>
                </a:lnTo>
                <a:lnTo>
                  <a:pt x="2483262" y="101822"/>
                </a:lnTo>
                <a:lnTo>
                  <a:pt x="2401340" y="109337"/>
                </a:lnTo>
                <a:lnTo>
                  <a:pt x="2313767" y="116220"/>
                </a:lnTo>
                <a:lnTo>
                  <a:pt x="2220917" y="122431"/>
                </a:lnTo>
                <a:lnTo>
                  <a:pt x="2123164" y="127935"/>
                </a:lnTo>
                <a:lnTo>
                  <a:pt x="2020883" y="132695"/>
                </a:lnTo>
                <a:lnTo>
                  <a:pt x="1914448" y="136672"/>
                </a:lnTo>
                <a:lnTo>
                  <a:pt x="1804234" y="139830"/>
                </a:lnTo>
                <a:lnTo>
                  <a:pt x="1690615" y="142132"/>
                </a:lnTo>
                <a:lnTo>
                  <a:pt x="1573964" y="143540"/>
                </a:lnTo>
                <a:lnTo>
                  <a:pt x="1454657" y="144018"/>
                </a:lnTo>
                <a:lnTo>
                  <a:pt x="1335351" y="143540"/>
                </a:lnTo>
                <a:lnTo>
                  <a:pt x="1218700" y="142132"/>
                </a:lnTo>
                <a:lnTo>
                  <a:pt x="1105081" y="139830"/>
                </a:lnTo>
                <a:lnTo>
                  <a:pt x="994867" y="136672"/>
                </a:lnTo>
                <a:lnTo>
                  <a:pt x="888432" y="132695"/>
                </a:lnTo>
                <a:lnTo>
                  <a:pt x="786151" y="127935"/>
                </a:lnTo>
                <a:lnTo>
                  <a:pt x="688398" y="122431"/>
                </a:lnTo>
                <a:lnTo>
                  <a:pt x="595548" y="116220"/>
                </a:lnTo>
                <a:lnTo>
                  <a:pt x="507975" y="109337"/>
                </a:lnTo>
                <a:lnTo>
                  <a:pt x="426053" y="101822"/>
                </a:lnTo>
                <a:lnTo>
                  <a:pt x="350156" y="93710"/>
                </a:lnTo>
                <a:lnTo>
                  <a:pt x="280659" y="85039"/>
                </a:lnTo>
                <a:lnTo>
                  <a:pt x="217937" y="75846"/>
                </a:lnTo>
                <a:lnTo>
                  <a:pt x="162363" y="66168"/>
                </a:lnTo>
                <a:lnTo>
                  <a:pt x="114311" y="56042"/>
                </a:lnTo>
                <a:lnTo>
                  <a:pt x="74157" y="45506"/>
                </a:lnTo>
                <a:lnTo>
                  <a:pt x="19038" y="23351"/>
                </a:lnTo>
                <a:lnTo>
                  <a:pt x="4822" y="11806"/>
                </a:ln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60847" y="4581144"/>
            <a:ext cx="2909570" cy="864235"/>
          </a:xfrm>
          <a:custGeom>
            <a:avLst/>
            <a:gdLst/>
            <a:ahLst/>
            <a:cxnLst/>
            <a:rect l="l" t="t" r="r" b="b"/>
            <a:pathLst>
              <a:path w="2909570" h="864235">
                <a:moveTo>
                  <a:pt x="0" y="144017"/>
                </a:moveTo>
                <a:lnTo>
                  <a:pt x="42275" y="109420"/>
                </a:lnTo>
                <a:lnTo>
                  <a:pt x="114311" y="87975"/>
                </a:lnTo>
                <a:lnTo>
                  <a:pt x="162363" y="77849"/>
                </a:lnTo>
                <a:lnTo>
                  <a:pt x="217937" y="68171"/>
                </a:lnTo>
                <a:lnTo>
                  <a:pt x="280659" y="58978"/>
                </a:lnTo>
                <a:lnTo>
                  <a:pt x="350156" y="50307"/>
                </a:lnTo>
                <a:lnTo>
                  <a:pt x="426053" y="42195"/>
                </a:lnTo>
                <a:lnTo>
                  <a:pt x="507975" y="34680"/>
                </a:lnTo>
                <a:lnTo>
                  <a:pt x="595548" y="27797"/>
                </a:lnTo>
                <a:lnTo>
                  <a:pt x="688398" y="21586"/>
                </a:lnTo>
                <a:lnTo>
                  <a:pt x="786151" y="16082"/>
                </a:lnTo>
                <a:lnTo>
                  <a:pt x="888432" y="11322"/>
                </a:lnTo>
                <a:lnTo>
                  <a:pt x="994867" y="7345"/>
                </a:lnTo>
                <a:lnTo>
                  <a:pt x="1105081" y="4187"/>
                </a:lnTo>
                <a:lnTo>
                  <a:pt x="1218700" y="1885"/>
                </a:lnTo>
                <a:lnTo>
                  <a:pt x="1335351" y="477"/>
                </a:lnTo>
                <a:lnTo>
                  <a:pt x="1454657" y="0"/>
                </a:lnTo>
                <a:lnTo>
                  <a:pt x="1573964" y="477"/>
                </a:lnTo>
                <a:lnTo>
                  <a:pt x="1690615" y="1885"/>
                </a:lnTo>
                <a:lnTo>
                  <a:pt x="1804234" y="4187"/>
                </a:lnTo>
                <a:lnTo>
                  <a:pt x="1914448" y="7345"/>
                </a:lnTo>
                <a:lnTo>
                  <a:pt x="2020883" y="11322"/>
                </a:lnTo>
                <a:lnTo>
                  <a:pt x="2123164" y="16082"/>
                </a:lnTo>
                <a:lnTo>
                  <a:pt x="2220917" y="21586"/>
                </a:lnTo>
                <a:lnTo>
                  <a:pt x="2313767" y="27797"/>
                </a:lnTo>
                <a:lnTo>
                  <a:pt x="2401340" y="34680"/>
                </a:lnTo>
                <a:lnTo>
                  <a:pt x="2483262" y="42195"/>
                </a:lnTo>
                <a:lnTo>
                  <a:pt x="2559159" y="50307"/>
                </a:lnTo>
                <a:lnTo>
                  <a:pt x="2628656" y="58978"/>
                </a:lnTo>
                <a:lnTo>
                  <a:pt x="2691378" y="68171"/>
                </a:lnTo>
                <a:lnTo>
                  <a:pt x="2746952" y="77849"/>
                </a:lnTo>
                <a:lnTo>
                  <a:pt x="2795004" y="87975"/>
                </a:lnTo>
                <a:lnTo>
                  <a:pt x="2835158" y="98511"/>
                </a:lnTo>
                <a:lnTo>
                  <a:pt x="2890277" y="120666"/>
                </a:lnTo>
                <a:lnTo>
                  <a:pt x="2909316" y="144017"/>
                </a:lnTo>
                <a:lnTo>
                  <a:pt x="2909316" y="720089"/>
                </a:lnTo>
                <a:lnTo>
                  <a:pt x="2867040" y="754687"/>
                </a:lnTo>
                <a:lnTo>
                  <a:pt x="2795004" y="776132"/>
                </a:lnTo>
                <a:lnTo>
                  <a:pt x="2746952" y="786258"/>
                </a:lnTo>
                <a:lnTo>
                  <a:pt x="2691378" y="795936"/>
                </a:lnTo>
                <a:lnTo>
                  <a:pt x="2628656" y="805129"/>
                </a:lnTo>
                <a:lnTo>
                  <a:pt x="2559159" y="813800"/>
                </a:lnTo>
                <a:lnTo>
                  <a:pt x="2483262" y="821912"/>
                </a:lnTo>
                <a:lnTo>
                  <a:pt x="2401340" y="829427"/>
                </a:lnTo>
                <a:lnTo>
                  <a:pt x="2313767" y="836310"/>
                </a:lnTo>
                <a:lnTo>
                  <a:pt x="2220917" y="842521"/>
                </a:lnTo>
                <a:lnTo>
                  <a:pt x="2123164" y="848025"/>
                </a:lnTo>
                <a:lnTo>
                  <a:pt x="2020883" y="852785"/>
                </a:lnTo>
                <a:lnTo>
                  <a:pt x="1914448" y="856762"/>
                </a:lnTo>
                <a:lnTo>
                  <a:pt x="1804234" y="859920"/>
                </a:lnTo>
                <a:lnTo>
                  <a:pt x="1690615" y="862222"/>
                </a:lnTo>
                <a:lnTo>
                  <a:pt x="1573964" y="863630"/>
                </a:lnTo>
                <a:lnTo>
                  <a:pt x="1454657" y="864107"/>
                </a:lnTo>
                <a:lnTo>
                  <a:pt x="1335351" y="863630"/>
                </a:lnTo>
                <a:lnTo>
                  <a:pt x="1218700" y="862222"/>
                </a:lnTo>
                <a:lnTo>
                  <a:pt x="1105081" y="859920"/>
                </a:lnTo>
                <a:lnTo>
                  <a:pt x="994867" y="856762"/>
                </a:lnTo>
                <a:lnTo>
                  <a:pt x="888432" y="852785"/>
                </a:lnTo>
                <a:lnTo>
                  <a:pt x="786151" y="848025"/>
                </a:lnTo>
                <a:lnTo>
                  <a:pt x="688398" y="842521"/>
                </a:lnTo>
                <a:lnTo>
                  <a:pt x="595548" y="836310"/>
                </a:lnTo>
                <a:lnTo>
                  <a:pt x="507975" y="829427"/>
                </a:lnTo>
                <a:lnTo>
                  <a:pt x="426053" y="821912"/>
                </a:lnTo>
                <a:lnTo>
                  <a:pt x="350156" y="813800"/>
                </a:lnTo>
                <a:lnTo>
                  <a:pt x="280659" y="805129"/>
                </a:lnTo>
                <a:lnTo>
                  <a:pt x="217937" y="795936"/>
                </a:lnTo>
                <a:lnTo>
                  <a:pt x="162363" y="786258"/>
                </a:lnTo>
                <a:lnTo>
                  <a:pt x="114311" y="776132"/>
                </a:lnTo>
                <a:lnTo>
                  <a:pt x="74157" y="765596"/>
                </a:lnTo>
                <a:lnTo>
                  <a:pt x="19038" y="743441"/>
                </a:lnTo>
                <a:lnTo>
                  <a:pt x="0" y="720089"/>
                </a:lnTo>
                <a:lnTo>
                  <a:pt x="0" y="14401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272910" y="4981575"/>
            <a:ext cx="8890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5" dirty="0">
                <a:latin typeface="Calibri"/>
                <a:cs typeface="Calibri"/>
              </a:rPr>
              <a:t>A</a:t>
            </a:r>
            <a:r>
              <a:rPr sz="1800" b="1" spc="-5" dirty="0">
                <a:latin typeface="Calibri"/>
                <a:cs typeface="Calibri"/>
              </a:rPr>
              <a:t>n</a:t>
            </a:r>
            <a:r>
              <a:rPr sz="1800" b="1" spc="-10" dirty="0">
                <a:latin typeface="Calibri"/>
                <a:cs typeface="Calibri"/>
              </a:rPr>
              <a:t>al</a:t>
            </a:r>
            <a:r>
              <a:rPr sz="1800" b="1" spc="-5" dirty="0">
                <a:latin typeface="Calibri"/>
                <a:cs typeface="Calibri"/>
              </a:rPr>
              <a:t>y</a:t>
            </a:r>
            <a:r>
              <a:rPr sz="1800" b="1" spc="-10" dirty="0">
                <a:latin typeface="Calibri"/>
                <a:cs typeface="Calibri"/>
              </a:rPr>
              <a:t>tics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06323" y="991905"/>
            <a:ext cx="7399020" cy="20408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0" indent="-177800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191135" algn="l"/>
              </a:tabLst>
            </a:pPr>
            <a:r>
              <a:rPr sz="2400" b="1" dirty="0">
                <a:latin typeface="Arial Narrow"/>
                <a:cs typeface="Arial Narrow"/>
              </a:rPr>
              <a:t>D</a:t>
            </a:r>
            <a:r>
              <a:rPr sz="2400" b="1" spc="-10" dirty="0">
                <a:latin typeface="Arial Narrow"/>
                <a:cs typeface="Arial Narrow"/>
              </a:rPr>
              <a:t>a</a:t>
            </a:r>
            <a:r>
              <a:rPr sz="2400" b="1" dirty="0">
                <a:latin typeface="Arial Narrow"/>
                <a:cs typeface="Arial Narrow"/>
              </a:rPr>
              <a:t>ta</a:t>
            </a:r>
            <a:r>
              <a:rPr sz="2400" b="1" spc="10" dirty="0">
                <a:latin typeface="Arial Narrow"/>
                <a:cs typeface="Arial Narrow"/>
              </a:rPr>
              <a:t> </a:t>
            </a:r>
            <a:r>
              <a:rPr sz="2400" b="1" dirty="0">
                <a:latin typeface="Arial Narrow"/>
                <a:cs typeface="Arial Narrow"/>
              </a:rPr>
              <a:t>La</a:t>
            </a:r>
            <a:r>
              <a:rPr sz="2400" b="1" spc="-10" dirty="0">
                <a:latin typeface="Arial Narrow"/>
                <a:cs typeface="Arial Narrow"/>
              </a:rPr>
              <a:t>k</a:t>
            </a:r>
            <a:r>
              <a:rPr sz="2400" b="1" dirty="0">
                <a:latin typeface="Arial Narrow"/>
                <a:cs typeface="Arial Narrow"/>
              </a:rPr>
              <a:t>e</a:t>
            </a:r>
            <a:endParaRPr sz="2400">
              <a:latin typeface="Arial Narrow"/>
              <a:cs typeface="Arial Narrow"/>
            </a:endParaRPr>
          </a:p>
          <a:p>
            <a:pPr marL="12700" marR="5080">
              <a:lnSpc>
                <a:spcPct val="100000"/>
              </a:lnSpc>
              <a:spcBef>
                <a:spcPts val="390"/>
              </a:spcBef>
            </a:pPr>
            <a:r>
              <a:rPr sz="1600" spc="-10" dirty="0">
                <a:latin typeface="Arial Narrow"/>
                <a:cs typeface="Arial Narrow"/>
              </a:rPr>
              <a:t>A</a:t>
            </a:r>
            <a:r>
              <a:rPr sz="1600" spc="-7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ce</a:t>
            </a:r>
            <a:r>
              <a:rPr sz="1600" spc="-5" dirty="0">
                <a:latin typeface="Arial Narrow"/>
                <a:cs typeface="Arial Narrow"/>
              </a:rPr>
              <a:t>nt</a:t>
            </a:r>
            <a:r>
              <a:rPr sz="1600" spc="-15" dirty="0">
                <a:latin typeface="Arial Narrow"/>
                <a:cs typeface="Arial Narrow"/>
              </a:rPr>
              <a:t>r</a:t>
            </a:r>
            <a:r>
              <a:rPr sz="1600" spc="-10" dirty="0">
                <a:latin typeface="Arial Narrow"/>
                <a:cs typeface="Arial Narrow"/>
              </a:rPr>
              <a:t>alized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archite</a:t>
            </a:r>
            <a:r>
              <a:rPr sz="1600" spc="-5" dirty="0">
                <a:latin typeface="Arial Narrow"/>
                <a:cs typeface="Arial Narrow"/>
              </a:rPr>
              <a:t>c</a:t>
            </a:r>
            <a:r>
              <a:rPr sz="1600" spc="-10" dirty="0">
                <a:latin typeface="Arial Narrow"/>
                <a:cs typeface="Arial Narrow"/>
              </a:rPr>
              <a:t>ture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f </a:t>
            </a:r>
            <a:r>
              <a:rPr sz="1600" spc="-10" dirty="0">
                <a:latin typeface="Arial Narrow"/>
                <a:cs typeface="Arial Narrow"/>
              </a:rPr>
              <a:t>one</a:t>
            </a:r>
            <a:r>
              <a:rPr sz="1600" spc="-15" dirty="0">
                <a:latin typeface="Arial Narrow"/>
                <a:cs typeface="Arial Narrow"/>
              </a:rPr>
              <a:t> o</a:t>
            </a:r>
            <a:r>
              <a:rPr sz="1600" spc="-5" dirty="0">
                <a:latin typeface="Arial Narrow"/>
                <a:cs typeface="Arial Narrow"/>
              </a:rPr>
              <a:t>r </a:t>
            </a:r>
            <a:r>
              <a:rPr sz="1600" spc="-15" dirty="0">
                <a:latin typeface="Arial Narrow"/>
                <a:cs typeface="Arial Narrow"/>
              </a:rPr>
              <a:t>mor</a:t>
            </a:r>
            <a:r>
              <a:rPr sz="1600" spc="-10" dirty="0">
                <a:latin typeface="Arial Narrow"/>
                <a:cs typeface="Arial Narrow"/>
              </a:rPr>
              <a:t>e rep</a:t>
            </a:r>
            <a:r>
              <a:rPr sz="1600" spc="-5" dirty="0">
                <a:latin typeface="Arial Narrow"/>
                <a:cs typeface="Arial Narrow"/>
              </a:rPr>
              <a:t>o</a:t>
            </a:r>
            <a:r>
              <a:rPr sz="1600" spc="-10" dirty="0">
                <a:latin typeface="Arial Narrow"/>
                <a:cs typeface="Arial Narrow"/>
              </a:rPr>
              <a:t>si</a:t>
            </a:r>
            <a:r>
              <a:rPr sz="1600" spc="-15" dirty="0">
                <a:latin typeface="Arial Narrow"/>
                <a:cs typeface="Arial Narrow"/>
              </a:rPr>
              <a:t>t</a:t>
            </a:r>
            <a:r>
              <a:rPr sz="1600" spc="-10" dirty="0">
                <a:latin typeface="Arial Narrow"/>
                <a:cs typeface="Arial Narrow"/>
              </a:rPr>
              <a:t>ories </a:t>
            </a:r>
            <a:r>
              <a:rPr sz="1600" spc="-15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f </a:t>
            </a:r>
            <a:r>
              <a:rPr sz="1600" spc="-10" dirty="0">
                <a:latin typeface="Arial Narrow"/>
                <a:cs typeface="Arial Narrow"/>
              </a:rPr>
              <a:t>Data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that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ar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n</a:t>
            </a:r>
            <a:r>
              <a:rPr sz="1600" spc="-15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t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related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to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org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ni</a:t>
            </a:r>
            <a:r>
              <a:rPr sz="1600" spc="-5" dirty="0">
                <a:latin typeface="Arial Narrow"/>
                <a:cs typeface="Arial Narrow"/>
              </a:rPr>
              <a:t>z</a:t>
            </a:r>
            <a:r>
              <a:rPr sz="1600" spc="-10" dirty="0">
                <a:latin typeface="Arial Narrow"/>
                <a:cs typeface="Arial Narrow"/>
              </a:rPr>
              <a:t>ation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in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ord</a:t>
            </a:r>
            <a:r>
              <a:rPr sz="1600" spc="-5" dirty="0">
                <a:latin typeface="Arial Narrow"/>
                <a:cs typeface="Arial Narrow"/>
              </a:rPr>
              <a:t>er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to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feed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ta</a:t>
            </a:r>
            <a:r>
              <a:rPr sz="1600" spc="-8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al</a:t>
            </a:r>
            <a:r>
              <a:rPr sz="1600" spc="-5" dirty="0">
                <a:latin typeface="Arial Narrow"/>
                <a:cs typeface="Arial Narrow"/>
              </a:rPr>
              <a:t>yt</a:t>
            </a:r>
            <a:r>
              <a:rPr sz="1600" spc="-15" dirty="0">
                <a:latin typeface="Arial Narrow"/>
                <a:cs typeface="Arial Narrow"/>
              </a:rPr>
              <a:t>i</a:t>
            </a:r>
            <a:r>
              <a:rPr sz="1600" spc="-10" dirty="0">
                <a:latin typeface="Arial Narrow"/>
                <a:cs typeface="Arial Narrow"/>
              </a:rPr>
              <a:t>cs</a:t>
            </a:r>
            <a:r>
              <a:rPr sz="1600" spc="5" dirty="0">
                <a:latin typeface="Arial Narrow"/>
                <a:cs typeface="Arial Narrow"/>
              </a:rPr>
              <a:t> </a:t>
            </a:r>
            <a:r>
              <a:rPr sz="1600" spc="-5" dirty="0">
                <a:latin typeface="Arial Narrow"/>
                <a:cs typeface="Arial Narrow"/>
              </a:rPr>
              <a:t>(</a:t>
            </a:r>
            <a:r>
              <a:rPr sz="1600" spc="-15" dirty="0">
                <a:latin typeface="Arial Narrow"/>
                <a:cs typeface="Arial Narrow"/>
              </a:rPr>
              <a:t>fo</a:t>
            </a:r>
            <a:r>
              <a:rPr sz="1600" spc="-5" dirty="0">
                <a:latin typeface="Arial Narrow"/>
                <a:cs typeface="Arial Narrow"/>
              </a:rPr>
              <a:t>r </a:t>
            </a:r>
            <a:r>
              <a:rPr sz="1600" spc="-10" dirty="0">
                <a:latin typeface="Arial Narrow"/>
                <a:cs typeface="Arial Narrow"/>
              </a:rPr>
              <a:t>pro</a:t>
            </a:r>
            <a:r>
              <a:rPr sz="1600" spc="-5" dirty="0">
                <a:latin typeface="Arial Narrow"/>
                <a:cs typeface="Arial Narrow"/>
              </a:rPr>
              <a:t>c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s</a:t>
            </a:r>
            <a:r>
              <a:rPr sz="1600" spc="-10" dirty="0">
                <a:latin typeface="Arial Narrow"/>
                <a:cs typeface="Arial Narrow"/>
              </a:rPr>
              <a:t>s</a:t>
            </a:r>
            <a:r>
              <a:rPr sz="1600" spc="-15" dirty="0">
                <a:latin typeface="Arial Narrow"/>
                <a:cs typeface="Arial Narrow"/>
              </a:rPr>
              <a:t>in</a:t>
            </a:r>
            <a:r>
              <a:rPr sz="1600" spc="-5" dirty="0">
                <a:latin typeface="Arial Narrow"/>
                <a:cs typeface="Arial Narrow"/>
              </a:rPr>
              <a:t>g</a:t>
            </a:r>
            <a:r>
              <a:rPr sz="1600" spc="-10" dirty="0">
                <a:latin typeface="Arial Narrow"/>
                <a:cs typeface="Arial Narrow"/>
              </a:rPr>
              <a:t>).</a:t>
            </a:r>
            <a:endParaRPr sz="160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  <a:spcBef>
                <a:spcPts val="43"/>
              </a:spcBef>
            </a:pPr>
            <a:endParaRPr sz="2300">
              <a:latin typeface="Times New Roman"/>
              <a:cs typeface="Times New Roman"/>
            </a:endParaRPr>
          </a:p>
          <a:p>
            <a:pPr marL="114300" indent="-101600">
              <a:lnSpc>
                <a:spcPct val="100000"/>
              </a:lnSpc>
              <a:buFont typeface="Arial Narrow"/>
              <a:buChar char="-"/>
              <a:tabLst>
                <a:tab pos="114935" algn="l"/>
              </a:tabLst>
            </a:pP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ta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so</a:t>
            </a:r>
            <a:r>
              <a:rPr sz="1600" spc="-5" dirty="0">
                <a:latin typeface="Arial Narrow"/>
                <a:cs typeface="Arial Narrow"/>
              </a:rPr>
              <a:t>u</a:t>
            </a:r>
            <a:r>
              <a:rPr sz="1600" spc="-10" dirty="0">
                <a:latin typeface="Arial Narrow"/>
                <a:cs typeface="Arial Narrow"/>
              </a:rPr>
              <a:t>rces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ar</a:t>
            </a:r>
            <a:r>
              <a:rPr sz="1600" spc="-10" dirty="0">
                <a:latin typeface="Arial Narrow"/>
                <a:cs typeface="Arial Narrow"/>
              </a:rPr>
              <a:t>e </a:t>
            </a: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ut</a:t>
            </a:r>
            <a:r>
              <a:rPr sz="1600" spc="-15" dirty="0">
                <a:latin typeface="Arial Narrow"/>
                <a:cs typeface="Arial Narrow"/>
              </a:rPr>
              <a:t>liple</a:t>
            </a:r>
            <a:endParaRPr sz="1600">
              <a:latin typeface="Arial Narrow"/>
              <a:cs typeface="Arial Narrow"/>
            </a:endParaRPr>
          </a:p>
          <a:p>
            <a:pPr marL="114300" indent="-101600">
              <a:lnSpc>
                <a:spcPct val="100000"/>
              </a:lnSpc>
              <a:spcBef>
                <a:spcPts val="385"/>
              </a:spcBef>
              <a:buFont typeface="Arial Narrow"/>
              <a:buChar char="-"/>
              <a:tabLst>
                <a:tab pos="114935" algn="l"/>
              </a:tabLst>
            </a:pP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ta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ar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st</a:t>
            </a:r>
            <a:r>
              <a:rPr sz="1600" spc="-15" dirty="0">
                <a:latin typeface="Arial Narrow"/>
                <a:cs typeface="Arial Narrow"/>
              </a:rPr>
              <a:t>r</a:t>
            </a:r>
            <a:r>
              <a:rPr sz="1600" spc="-10" dirty="0">
                <a:latin typeface="Arial Narrow"/>
                <a:cs typeface="Arial Narrow"/>
              </a:rPr>
              <a:t>u</a:t>
            </a:r>
            <a:r>
              <a:rPr sz="1600" spc="-5" dirty="0">
                <a:latin typeface="Arial Narrow"/>
                <a:cs typeface="Arial Narrow"/>
              </a:rPr>
              <a:t>c</a:t>
            </a:r>
            <a:r>
              <a:rPr sz="1600" spc="-10" dirty="0">
                <a:latin typeface="Arial Narrow"/>
                <a:cs typeface="Arial Narrow"/>
              </a:rPr>
              <a:t>tured and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u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st</a:t>
            </a:r>
            <a:r>
              <a:rPr sz="1600" spc="-15" dirty="0">
                <a:latin typeface="Arial Narrow"/>
                <a:cs typeface="Arial Narrow"/>
              </a:rPr>
              <a:t>r</a:t>
            </a:r>
            <a:r>
              <a:rPr sz="1600" spc="-10" dirty="0">
                <a:latin typeface="Arial Narrow"/>
                <a:cs typeface="Arial Narrow"/>
              </a:rPr>
              <a:t>u</a:t>
            </a:r>
            <a:r>
              <a:rPr sz="1600" spc="-5" dirty="0">
                <a:latin typeface="Arial Narrow"/>
                <a:cs typeface="Arial Narrow"/>
              </a:rPr>
              <a:t>c</a:t>
            </a:r>
            <a:r>
              <a:rPr sz="1600" spc="-10" dirty="0">
                <a:latin typeface="Arial Narrow"/>
                <a:cs typeface="Arial Narrow"/>
              </a:rPr>
              <a:t>tured</a:t>
            </a:r>
            <a:endParaRPr sz="1600">
              <a:latin typeface="Arial Narrow"/>
              <a:cs typeface="Arial Narrow"/>
            </a:endParaRPr>
          </a:p>
          <a:p>
            <a:pPr marL="114300" indent="-101600">
              <a:lnSpc>
                <a:spcPct val="100000"/>
              </a:lnSpc>
              <a:spcBef>
                <a:spcPts val="384"/>
              </a:spcBef>
              <a:buFont typeface="Arial Narrow"/>
              <a:buChar char="-"/>
              <a:tabLst>
                <a:tab pos="114935" algn="l"/>
              </a:tabLst>
            </a:pP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ta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ar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stored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in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u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formated</a:t>
            </a:r>
            <a:r>
              <a:rPr sz="1600" spc="-20" dirty="0">
                <a:latin typeface="Arial Narrow"/>
                <a:cs typeface="Arial Narrow"/>
              </a:rPr>
              <a:t> m</a:t>
            </a:r>
            <a:r>
              <a:rPr sz="1600" spc="-10" dirty="0">
                <a:latin typeface="Arial Narrow"/>
                <a:cs typeface="Arial Narrow"/>
              </a:rPr>
              <a:t>od</a:t>
            </a:r>
            <a:r>
              <a:rPr sz="1600" spc="-5" dirty="0">
                <a:latin typeface="Arial Narrow"/>
                <a:cs typeface="Arial Narrow"/>
              </a:rPr>
              <a:t>e</a:t>
            </a:r>
            <a:r>
              <a:rPr sz="1600" spc="-10" dirty="0">
                <a:latin typeface="Arial Narrow"/>
                <a:cs typeface="Arial Narrow"/>
              </a:rPr>
              <a:t>l</a:t>
            </a:r>
            <a:r>
              <a:rPr sz="1600" spc="-5" dirty="0">
                <a:latin typeface="Arial Narrow"/>
                <a:cs typeface="Arial Narrow"/>
              </a:rPr>
              <a:t>s.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749295" y="4351070"/>
            <a:ext cx="1953386" cy="14870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796539" y="4378924"/>
            <a:ext cx="1868424" cy="140113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796539" y="4378924"/>
            <a:ext cx="1868805" cy="1401445"/>
          </a:xfrm>
          <a:custGeom>
            <a:avLst/>
            <a:gdLst/>
            <a:ahLst/>
            <a:cxnLst/>
            <a:rect l="l" t="t" r="r" b="b"/>
            <a:pathLst>
              <a:path w="1868804" h="1401445">
                <a:moveTo>
                  <a:pt x="0" y="84490"/>
                </a:moveTo>
                <a:lnTo>
                  <a:pt x="46710" y="46865"/>
                </a:lnTo>
                <a:lnTo>
                  <a:pt x="93421" y="21122"/>
                </a:lnTo>
                <a:lnTo>
                  <a:pt x="140131" y="5940"/>
                </a:lnTo>
                <a:lnTo>
                  <a:pt x="186842" y="0"/>
                </a:lnTo>
                <a:lnTo>
                  <a:pt x="233553" y="1980"/>
                </a:lnTo>
                <a:lnTo>
                  <a:pt x="280263" y="10561"/>
                </a:lnTo>
                <a:lnTo>
                  <a:pt x="326974" y="24423"/>
                </a:lnTo>
                <a:lnTo>
                  <a:pt x="373684" y="42245"/>
                </a:lnTo>
                <a:lnTo>
                  <a:pt x="420395" y="62707"/>
                </a:lnTo>
                <a:lnTo>
                  <a:pt x="467106" y="84490"/>
                </a:lnTo>
                <a:lnTo>
                  <a:pt x="513816" y="106273"/>
                </a:lnTo>
                <a:lnTo>
                  <a:pt x="560527" y="126735"/>
                </a:lnTo>
                <a:lnTo>
                  <a:pt x="607237" y="144558"/>
                </a:lnTo>
                <a:lnTo>
                  <a:pt x="653948" y="158419"/>
                </a:lnTo>
                <a:lnTo>
                  <a:pt x="700659" y="167000"/>
                </a:lnTo>
                <a:lnTo>
                  <a:pt x="747369" y="168981"/>
                </a:lnTo>
                <a:lnTo>
                  <a:pt x="794080" y="163040"/>
                </a:lnTo>
                <a:lnTo>
                  <a:pt x="840790" y="147858"/>
                </a:lnTo>
                <a:lnTo>
                  <a:pt x="887501" y="122115"/>
                </a:lnTo>
                <a:lnTo>
                  <a:pt x="934212" y="84490"/>
                </a:lnTo>
                <a:lnTo>
                  <a:pt x="980922" y="46865"/>
                </a:lnTo>
                <a:lnTo>
                  <a:pt x="1027633" y="21122"/>
                </a:lnTo>
                <a:lnTo>
                  <a:pt x="1074343" y="5940"/>
                </a:lnTo>
                <a:lnTo>
                  <a:pt x="1121054" y="0"/>
                </a:lnTo>
                <a:lnTo>
                  <a:pt x="1167764" y="1980"/>
                </a:lnTo>
                <a:lnTo>
                  <a:pt x="1214475" y="10561"/>
                </a:lnTo>
                <a:lnTo>
                  <a:pt x="1261186" y="24423"/>
                </a:lnTo>
                <a:lnTo>
                  <a:pt x="1307896" y="42245"/>
                </a:lnTo>
                <a:lnTo>
                  <a:pt x="1354607" y="62707"/>
                </a:lnTo>
                <a:lnTo>
                  <a:pt x="1401318" y="84490"/>
                </a:lnTo>
                <a:lnTo>
                  <a:pt x="1448028" y="106273"/>
                </a:lnTo>
                <a:lnTo>
                  <a:pt x="1494739" y="126735"/>
                </a:lnTo>
                <a:lnTo>
                  <a:pt x="1541449" y="144558"/>
                </a:lnTo>
                <a:lnTo>
                  <a:pt x="1588160" y="158419"/>
                </a:lnTo>
                <a:lnTo>
                  <a:pt x="1634871" y="167000"/>
                </a:lnTo>
                <a:lnTo>
                  <a:pt x="1681581" y="168981"/>
                </a:lnTo>
                <a:lnTo>
                  <a:pt x="1728292" y="163040"/>
                </a:lnTo>
                <a:lnTo>
                  <a:pt x="1775002" y="147858"/>
                </a:lnTo>
                <a:lnTo>
                  <a:pt x="1821713" y="122115"/>
                </a:lnTo>
                <a:lnTo>
                  <a:pt x="1868424" y="84490"/>
                </a:lnTo>
                <a:lnTo>
                  <a:pt x="1868424" y="1316644"/>
                </a:lnTo>
                <a:lnTo>
                  <a:pt x="1821713" y="1354269"/>
                </a:lnTo>
                <a:lnTo>
                  <a:pt x="1775002" y="1380012"/>
                </a:lnTo>
                <a:lnTo>
                  <a:pt x="1728292" y="1395194"/>
                </a:lnTo>
                <a:lnTo>
                  <a:pt x="1681581" y="1401135"/>
                </a:lnTo>
                <a:lnTo>
                  <a:pt x="1634870" y="1399154"/>
                </a:lnTo>
                <a:lnTo>
                  <a:pt x="1588160" y="1390573"/>
                </a:lnTo>
                <a:lnTo>
                  <a:pt x="1541449" y="1376712"/>
                </a:lnTo>
                <a:lnTo>
                  <a:pt x="1494739" y="1358889"/>
                </a:lnTo>
                <a:lnTo>
                  <a:pt x="1448028" y="1338427"/>
                </a:lnTo>
                <a:lnTo>
                  <a:pt x="1401317" y="1316644"/>
                </a:lnTo>
                <a:lnTo>
                  <a:pt x="1354607" y="1294861"/>
                </a:lnTo>
                <a:lnTo>
                  <a:pt x="1307896" y="1274399"/>
                </a:lnTo>
                <a:lnTo>
                  <a:pt x="1261186" y="1256577"/>
                </a:lnTo>
                <a:lnTo>
                  <a:pt x="1214475" y="1242715"/>
                </a:lnTo>
                <a:lnTo>
                  <a:pt x="1167764" y="1234134"/>
                </a:lnTo>
                <a:lnTo>
                  <a:pt x="1121054" y="1232154"/>
                </a:lnTo>
                <a:lnTo>
                  <a:pt x="1074343" y="1238094"/>
                </a:lnTo>
                <a:lnTo>
                  <a:pt x="1027633" y="1253276"/>
                </a:lnTo>
                <a:lnTo>
                  <a:pt x="980922" y="1279019"/>
                </a:lnTo>
                <a:lnTo>
                  <a:pt x="934212" y="1316644"/>
                </a:lnTo>
                <a:lnTo>
                  <a:pt x="887501" y="1354269"/>
                </a:lnTo>
                <a:lnTo>
                  <a:pt x="840790" y="1380012"/>
                </a:lnTo>
                <a:lnTo>
                  <a:pt x="794080" y="1395194"/>
                </a:lnTo>
                <a:lnTo>
                  <a:pt x="747369" y="1401135"/>
                </a:lnTo>
                <a:lnTo>
                  <a:pt x="700659" y="1399154"/>
                </a:lnTo>
                <a:lnTo>
                  <a:pt x="653948" y="1390573"/>
                </a:lnTo>
                <a:lnTo>
                  <a:pt x="607237" y="1376712"/>
                </a:lnTo>
                <a:lnTo>
                  <a:pt x="560527" y="1358889"/>
                </a:lnTo>
                <a:lnTo>
                  <a:pt x="513816" y="1338427"/>
                </a:lnTo>
                <a:lnTo>
                  <a:pt x="467105" y="1316644"/>
                </a:lnTo>
                <a:lnTo>
                  <a:pt x="420395" y="1294861"/>
                </a:lnTo>
                <a:lnTo>
                  <a:pt x="373684" y="1274399"/>
                </a:lnTo>
                <a:lnTo>
                  <a:pt x="326974" y="1256577"/>
                </a:lnTo>
                <a:lnTo>
                  <a:pt x="280263" y="1242715"/>
                </a:lnTo>
                <a:lnTo>
                  <a:pt x="233553" y="1234134"/>
                </a:lnTo>
                <a:lnTo>
                  <a:pt x="186842" y="1232154"/>
                </a:lnTo>
                <a:lnTo>
                  <a:pt x="140131" y="1238094"/>
                </a:lnTo>
                <a:lnTo>
                  <a:pt x="93421" y="1253276"/>
                </a:lnTo>
                <a:lnTo>
                  <a:pt x="46710" y="1279019"/>
                </a:lnTo>
                <a:lnTo>
                  <a:pt x="0" y="1316644"/>
                </a:lnTo>
                <a:lnTo>
                  <a:pt x="0" y="8449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927604" y="4669535"/>
            <a:ext cx="874306" cy="72364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74848" y="4776723"/>
            <a:ext cx="789431" cy="5588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974848" y="4696967"/>
            <a:ext cx="789431" cy="15963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974848" y="4696967"/>
            <a:ext cx="789940" cy="160020"/>
          </a:xfrm>
          <a:custGeom>
            <a:avLst/>
            <a:gdLst/>
            <a:ahLst/>
            <a:cxnLst/>
            <a:rect l="l" t="t" r="r" b="b"/>
            <a:pathLst>
              <a:path w="789939" h="160020">
                <a:moveTo>
                  <a:pt x="789431" y="79755"/>
                </a:moveTo>
                <a:lnTo>
                  <a:pt x="758404" y="110882"/>
                </a:lnTo>
                <a:lnTo>
                  <a:pt x="713256" y="126967"/>
                </a:lnTo>
                <a:lnTo>
                  <a:pt x="673798" y="136270"/>
                </a:lnTo>
                <a:lnTo>
                  <a:pt x="627802" y="144248"/>
                </a:lnTo>
                <a:lnTo>
                  <a:pt x="576082" y="150737"/>
                </a:lnTo>
                <a:lnTo>
                  <a:pt x="519452" y="155573"/>
                </a:lnTo>
                <a:lnTo>
                  <a:pt x="458725" y="158595"/>
                </a:lnTo>
                <a:lnTo>
                  <a:pt x="394715" y="159638"/>
                </a:lnTo>
                <a:lnTo>
                  <a:pt x="362334" y="159374"/>
                </a:lnTo>
                <a:lnTo>
                  <a:pt x="299840" y="157321"/>
                </a:lnTo>
                <a:lnTo>
                  <a:pt x="241047" y="153372"/>
                </a:lnTo>
                <a:lnTo>
                  <a:pt x="186768" y="147689"/>
                </a:lnTo>
                <a:lnTo>
                  <a:pt x="137813" y="140435"/>
                </a:lnTo>
                <a:lnTo>
                  <a:pt x="94994" y="131774"/>
                </a:lnTo>
                <a:lnTo>
                  <a:pt x="44045" y="116501"/>
                </a:lnTo>
                <a:lnTo>
                  <a:pt x="5164" y="92732"/>
                </a:lnTo>
                <a:lnTo>
                  <a:pt x="0" y="79755"/>
                </a:lnTo>
                <a:lnTo>
                  <a:pt x="1308" y="73211"/>
                </a:lnTo>
                <a:lnTo>
                  <a:pt x="31009" y="48702"/>
                </a:lnTo>
                <a:lnTo>
                  <a:pt x="76139" y="32644"/>
                </a:lnTo>
                <a:lnTo>
                  <a:pt x="115585" y="23352"/>
                </a:lnTo>
                <a:lnTo>
                  <a:pt x="161574" y="15382"/>
                </a:lnTo>
                <a:lnTo>
                  <a:pt x="213293" y="8898"/>
                </a:lnTo>
                <a:lnTo>
                  <a:pt x="269930" y="4063"/>
                </a:lnTo>
                <a:lnTo>
                  <a:pt x="330675" y="1043"/>
                </a:lnTo>
                <a:lnTo>
                  <a:pt x="394715" y="0"/>
                </a:lnTo>
                <a:lnTo>
                  <a:pt x="427080" y="264"/>
                </a:lnTo>
                <a:lnTo>
                  <a:pt x="489550" y="2316"/>
                </a:lnTo>
                <a:lnTo>
                  <a:pt x="548330" y="6264"/>
                </a:lnTo>
                <a:lnTo>
                  <a:pt x="602607" y="11944"/>
                </a:lnTo>
                <a:lnTo>
                  <a:pt x="651566" y="19191"/>
                </a:lnTo>
                <a:lnTo>
                  <a:pt x="694395" y="27843"/>
                </a:lnTo>
                <a:lnTo>
                  <a:pt x="745362" y="43094"/>
                </a:lnTo>
                <a:lnTo>
                  <a:pt x="784264" y="66814"/>
                </a:lnTo>
                <a:lnTo>
                  <a:pt x="789431" y="79755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974848" y="4776723"/>
            <a:ext cx="789940" cy="558800"/>
          </a:xfrm>
          <a:custGeom>
            <a:avLst/>
            <a:gdLst/>
            <a:ahLst/>
            <a:cxnLst/>
            <a:rect l="l" t="t" r="r" b="b"/>
            <a:pathLst>
              <a:path w="789939" h="558800">
                <a:moveTo>
                  <a:pt x="789431" y="0"/>
                </a:moveTo>
                <a:lnTo>
                  <a:pt x="789431" y="478916"/>
                </a:lnTo>
                <a:lnTo>
                  <a:pt x="788123" y="485479"/>
                </a:lnTo>
                <a:lnTo>
                  <a:pt x="758404" y="510043"/>
                </a:lnTo>
                <a:lnTo>
                  <a:pt x="713256" y="526128"/>
                </a:lnTo>
                <a:lnTo>
                  <a:pt x="673798" y="535432"/>
                </a:lnTo>
                <a:lnTo>
                  <a:pt x="627802" y="543409"/>
                </a:lnTo>
                <a:lnTo>
                  <a:pt x="576082" y="549898"/>
                </a:lnTo>
                <a:lnTo>
                  <a:pt x="519452" y="554734"/>
                </a:lnTo>
                <a:lnTo>
                  <a:pt x="458725" y="557756"/>
                </a:lnTo>
                <a:lnTo>
                  <a:pt x="394715" y="558800"/>
                </a:lnTo>
                <a:lnTo>
                  <a:pt x="362334" y="558535"/>
                </a:lnTo>
                <a:lnTo>
                  <a:pt x="299840" y="556482"/>
                </a:lnTo>
                <a:lnTo>
                  <a:pt x="241047" y="552533"/>
                </a:lnTo>
                <a:lnTo>
                  <a:pt x="186768" y="546850"/>
                </a:lnTo>
                <a:lnTo>
                  <a:pt x="137813" y="539596"/>
                </a:lnTo>
                <a:lnTo>
                  <a:pt x="94994" y="530935"/>
                </a:lnTo>
                <a:lnTo>
                  <a:pt x="44045" y="515662"/>
                </a:lnTo>
                <a:lnTo>
                  <a:pt x="5164" y="491893"/>
                </a:lnTo>
                <a:lnTo>
                  <a:pt x="0" y="478916"/>
                </a:ln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489959" y="4559808"/>
            <a:ext cx="874306" cy="72364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537203" y="4666996"/>
            <a:ext cx="789432" cy="5588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537203" y="4587240"/>
            <a:ext cx="789432" cy="15963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537203" y="4587240"/>
            <a:ext cx="789940" cy="160020"/>
          </a:xfrm>
          <a:custGeom>
            <a:avLst/>
            <a:gdLst/>
            <a:ahLst/>
            <a:cxnLst/>
            <a:rect l="l" t="t" r="r" b="b"/>
            <a:pathLst>
              <a:path w="789939" h="160020">
                <a:moveTo>
                  <a:pt x="789432" y="79756"/>
                </a:moveTo>
                <a:lnTo>
                  <a:pt x="758404" y="110882"/>
                </a:lnTo>
                <a:lnTo>
                  <a:pt x="713256" y="126967"/>
                </a:lnTo>
                <a:lnTo>
                  <a:pt x="673798" y="136271"/>
                </a:lnTo>
                <a:lnTo>
                  <a:pt x="627802" y="144248"/>
                </a:lnTo>
                <a:lnTo>
                  <a:pt x="576082" y="150737"/>
                </a:lnTo>
                <a:lnTo>
                  <a:pt x="519452" y="155573"/>
                </a:lnTo>
                <a:lnTo>
                  <a:pt x="458725" y="158595"/>
                </a:lnTo>
                <a:lnTo>
                  <a:pt x="394716" y="159639"/>
                </a:lnTo>
                <a:lnTo>
                  <a:pt x="362334" y="159374"/>
                </a:lnTo>
                <a:lnTo>
                  <a:pt x="299840" y="157321"/>
                </a:lnTo>
                <a:lnTo>
                  <a:pt x="241047" y="153372"/>
                </a:lnTo>
                <a:lnTo>
                  <a:pt x="186768" y="147689"/>
                </a:lnTo>
                <a:lnTo>
                  <a:pt x="137813" y="140435"/>
                </a:lnTo>
                <a:lnTo>
                  <a:pt x="94994" y="131774"/>
                </a:lnTo>
                <a:lnTo>
                  <a:pt x="44045" y="116501"/>
                </a:lnTo>
                <a:lnTo>
                  <a:pt x="5164" y="92732"/>
                </a:lnTo>
                <a:lnTo>
                  <a:pt x="0" y="79756"/>
                </a:lnTo>
                <a:lnTo>
                  <a:pt x="1308" y="73211"/>
                </a:lnTo>
                <a:lnTo>
                  <a:pt x="31009" y="48702"/>
                </a:lnTo>
                <a:lnTo>
                  <a:pt x="76139" y="32644"/>
                </a:lnTo>
                <a:lnTo>
                  <a:pt x="115585" y="23352"/>
                </a:lnTo>
                <a:lnTo>
                  <a:pt x="161574" y="15382"/>
                </a:lnTo>
                <a:lnTo>
                  <a:pt x="213293" y="8898"/>
                </a:lnTo>
                <a:lnTo>
                  <a:pt x="269930" y="4063"/>
                </a:lnTo>
                <a:lnTo>
                  <a:pt x="330675" y="1043"/>
                </a:lnTo>
                <a:lnTo>
                  <a:pt x="394716" y="0"/>
                </a:lnTo>
                <a:lnTo>
                  <a:pt x="427080" y="264"/>
                </a:lnTo>
                <a:lnTo>
                  <a:pt x="489550" y="2316"/>
                </a:lnTo>
                <a:lnTo>
                  <a:pt x="548330" y="6264"/>
                </a:lnTo>
                <a:lnTo>
                  <a:pt x="602607" y="11944"/>
                </a:lnTo>
                <a:lnTo>
                  <a:pt x="651566" y="19191"/>
                </a:lnTo>
                <a:lnTo>
                  <a:pt x="694395" y="27843"/>
                </a:lnTo>
                <a:lnTo>
                  <a:pt x="745362" y="43094"/>
                </a:lnTo>
                <a:lnTo>
                  <a:pt x="784264" y="66814"/>
                </a:lnTo>
                <a:lnTo>
                  <a:pt x="789432" y="7975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537203" y="4666996"/>
            <a:ext cx="789940" cy="558800"/>
          </a:xfrm>
          <a:custGeom>
            <a:avLst/>
            <a:gdLst/>
            <a:ahLst/>
            <a:cxnLst/>
            <a:rect l="l" t="t" r="r" b="b"/>
            <a:pathLst>
              <a:path w="789939" h="558800">
                <a:moveTo>
                  <a:pt x="789432" y="0"/>
                </a:moveTo>
                <a:lnTo>
                  <a:pt x="789432" y="478916"/>
                </a:lnTo>
                <a:lnTo>
                  <a:pt x="788123" y="485479"/>
                </a:lnTo>
                <a:lnTo>
                  <a:pt x="758404" y="510043"/>
                </a:lnTo>
                <a:lnTo>
                  <a:pt x="713256" y="526128"/>
                </a:lnTo>
                <a:lnTo>
                  <a:pt x="673798" y="535431"/>
                </a:lnTo>
                <a:lnTo>
                  <a:pt x="627802" y="543409"/>
                </a:lnTo>
                <a:lnTo>
                  <a:pt x="576082" y="549898"/>
                </a:lnTo>
                <a:lnTo>
                  <a:pt x="519452" y="554734"/>
                </a:lnTo>
                <a:lnTo>
                  <a:pt x="458725" y="557756"/>
                </a:lnTo>
                <a:lnTo>
                  <a:pt x="394716" y="558799"/>
                </a:lnTo>
                <a:lnTo>
                  <a:pt x="362334" y="558535"/>
                </a:lnTo>
                <a:lnTo>
                  <a:pt x="299840" y="556482"/>
                </a:lnTo>
                <a:lnTo>
                  <a:pt x="241047" y="552533"/>
                </a:lnTo>
                <a:lnTo>
                  <a:pt x="186768" y="546850"/>
                </a:lnTo>
                <a:lnTo>
                  <a:pt x="137813" y="539596"/>
                </a:lnTo>
                <a:lnTo>
                  <a:pt x="94994" y="530935"/>
                </a:lnTo>
                <a:lnTo>
                  <a:pt x="44045" y="515662"/>
                </a:lnTo>
                <a:lnTo>
                  <a:pt x="5164" y="491893"/>
                </a:lnTo>
                <a:lnTo>
                  <a:pt x="0" y="478916"/>
                </a:ln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093720" y="4902708"/>
            <a:ext cx="1430655" cy="72364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171444" y="5062728"/>
            <a:ext cx="1275333" cy="55598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140964" y="5009896"/>
            <a:ext cx="1345691" cy="5588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140964" y="4930140"/>
            <a:ext cx="1345691" cy="15963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140964" y="4930140"/>
            <a:ext cx="1346200" cy="160020"/>
          </a:xfrm>
          <a:custGeom>
            <a:avLst/>
            <a:gdLst/>
            <a:ahLst/>
            <a:cxnLst/>
            <a:rect l="l" t="t" r="r" b="b"/>
            <a:pathLst>
              <a:path w="1346200" h="160020">
                <a:moveTo>
                  <a:pt x="1345691" y="79756"/>
                </a:moveTo>
                <a:lnTo>
                  <a:pt x="1311389" y="105035"/>
                </a:lnTo>
                <a:lnTo>
                  <a:pt x="1270590" y="116501"/>
                </a:lnTo>
                <a:lnTo>
                  <a:pt x="1215871" y="126967"/>
                </a:lnTo>
                <a:lnTo>
                  <a:pt x="1148619" y="136271"/>
                </a:lnTo>
                <a:lnTo>
                  <a:pt x="1110726" y="140435"/>
                </a:lnTo>
                <a:lnTo>
                  <a:pt x="1070219" y="144248"/>
                </a:lnTo>
                <a:lnTo>
                  <a:pt x="1027272" y="147689"/>
                </a:lnTo>
                <a:lnTo>
                  <a:pt x="982057" y="150737"/>
                </a:lnTo>
                <a:lnTo>
                  <a:pt x="934747" y="153372"/>
                </a:lnTo>
                <a:lnTo>
                  <a:pt x="885517" y="155573"/>
                </a:lnTo>
                <a:lnTo>
                  <a:pt x="834538" y="157321"/>
                </a:lnTo>
                <a:lnTo>
                  <a:pt x="781984" y="158595"/>
                </a:lnTo>
                <a:lnTo>
                  <a:pt x="728029" y="159374"/>
                </a:lnTo>
                <a:lnTo>
                  <a:pt x="672846" y="159639"/>
                </a:lnTo>
                <a:lnTo>
                  <a:pt x="617662" y="159374"/>
                </a:lnTo>
                <a:lnTo>
                  <a:pt x="563707" y="158595"/>
                </a:lnTo>
                <a:lnTo>
                  <a:pt x="511153" y="157321"/>
                </a:lnTo>
                <a:lnTo>
                  <a:pt x="460174" y="155573"/>
                </a:lnTo>
                <a:lnTo>
                  <a:pt x="410944" y="153372"/>
                </a:lnTo>
                <a:lnTo>
                  <a:pt x="363634" y="150737"/>
                </a:lnTo>
                <a:lnTo>
                  <a:pt x="318419" y="147689"/>
                </a:lnTo>
                <a:lnTo>
                  <a:pt x="275472" y="144248"/>
                </a:lnTo>
                <a:lnTo>
                  <a:pt x="234965" y="140435"/>
                </a:lnTo>
                <a:lnTo>
                  <a:pt x="197072" y="136271"/>
                </a:lnTo>
                <a:lnTo>
                  <a:pt x="129820" y="126967"/>
                </a:lnTo>
                <a:lnTo>
                  <a:pt x="75101" y="116501"/>
                </a:lnTo>
                <a:lnTo>
                  <a:pt x="34302" y="105035"/>
                </a:lnTo>
                <a:lnTo>
                  <a:pt x="0" y="79756"/>
                </a:lnTo>
                <a:lnTo>
                  <a:pt x="2230" y="73211"/>
                </a:lnTo>
                <a:lnTo>
                  <a:pt x="52875" y="48702"/>
                </a:lnTo>
                <a:lnTo>
                  <a:pt x="100807" y="37734"/>
                </a:lnTo>
                <a:lnTo>
                  <a:pt x="161966" y="27843"/>
                </a:lnTo>
                <a:lnTo>
                  <a:pt x="234965" y="19191"/>
                </a:lnTo>
                <a:lnTo>
                  <a:pt x="275472" y="15382"/>
                </a:lnTo>
                <a:lnTo>
                  <a:pt x="318419" y="11944"/>
                </a:lnTo>
                <a:lnTo>
                  <a:pt x="363634" y="8898"/>
                </a:lnTo>
                <a:lnTo>
                  <a:pt x="410944" y="6264"/>
                </a:lnTo>
                <a:lnTo>
                  <a:pt x="460174" y="4063"/>
                </a:lnTo>
                <a:lnTo>
                  <a:pt x="511153" y="2316"/>
                </a:lnTo>
                <a:lnTo>
                  <a:pt x="563707" y="1043"/>
                </a:lnTo>
                <a:lnTo>
                  <a:pt x="617662" y="264"/>
                </a:lnTo>
                <a:lnTo>
                  <a:pt x="672846" y="0"/>
                </a:lnTo>
                <a:lnTo>
                  <a:pt x="728029" y="264"/>
                </a:lnTo>
                <a:lnTo>
                  <a:pt x="781984" y="1043"/>
                </a:lnTo>
                <a:lnTo>
                  <a:pt x="834538" y="2316"/>
                </a:lnTo>
                <a:lnTo>
                  <a:pt x="885517" y="4063"/>
                </a:lnTo>
                <a:lnTo>
                  <a:pt x="934747" y="6264"/>
                </a:lnTo>
                <a:lnTo>
                  <a:pt x="982057" y="8898"/>
                </a:lnTo>
                <a:lnTo>
                  <a:pt x="1027272" y="11944"/>
                </a:lnTo>
                <a:lnTo>
                  <a:pt x="1070219" y="15382"/>
                </a:lnTo>
                <a:lnTo>
                  <a:pt x="1110726" y="19191"/>
                </a:lnTo>
                <a:lnTo>
                  <a:pt x="1148619" y="23352"/>
                </a:lnTo>
                <a:lnTo>
                  <a:pt x="1215871" y="32644"/>
                </a:lnTo>
                <a:lnTo>
                  <a:pt x="1270590" y="43094"/>
                </a:lnTo>
                <a:lnTo>
                  <a:pt x="1311389" y="54538"/>
                </a:lnTo>
                <a:lnTo>
                  <a:pt x="1345691" y="7975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140964" y="5009896"/>
            <a:ext cx="1346200" cy="558800"/>
          </a:xfrm>
          <a:custGeom>
            <a:avLst/>
            <a:gdLst/>
            <a:ahLst/>
            <a:cxnLst/>
            <a:rect l="l" t="t" r="r" b="b"/>
            <a:pathLst>
              <a:path w="1346200" h="558800">
                <a:moveTo>
                  <a:pt x="1345691" y="0"/>
                </a:moveTo>
                <a:lnTo>
                  <a:pt x="1345691" y="479043"/>
                </a:lnTo>
                <a:lnTo>
                  <a:pt x="1343461" y="485588"/>
                </a:lnTo>
                <a:lnTo>
                  <a:pt x="1292816" y="510097"/>
                </a:lnTo>
                <a:lnTo>
                  <a:pt x="1244884" y="521065"/>
                </a:lnTo>
                <a:lnTo>
                  <a:pt x="1183725" y="530956"/>
                </a:lnTo>
                <a:lnTo>
                  <a:pt x="1110726" y="539608"/>
                </a:lnTo>
                <a:lnTo>
                  <a:pt x="1070219" y="543417"/>
                </a:lnTo>
                <a:lnTo>
                  <a:pt x="1027272" y="546855"/>
                </a:lnTo>
                <a:lnTo>
                  <a:pt x="982057" y="549901"/>
                </a:lnTo>
                <a:lnTo>
                  <a:pt x="934747" y="552535"/>
                </a:lnTo>
                <a:lnTo>
                  <a:pt x="885517" y="554735"/>
                </a:lnTo>
                <a:lnTo>
                  <a:pt x="834538" y="556483"/>
                </a:lnTo>
                <a:lnTo>
                  <a:pt x="781984" y="557756"/>
                </a:lnTo>
                <a:lnTo>
                  <a:pt x="728029" y="558535"/>
                </a:lnTo>
                <a:lnTo>
                  <a:pt x="672846" y="558799"/>
                </a:lnTo>
                <a:lnTo>
                  <a:pt x="617662" y="558535"/>
                </a:lnTo>
                <a:lnTo>
                  <a:pt x="563707" y="557756"/>
                </a:lnTo>
                <a:lnTo>
                  <a:pt x="511153" y="556483"/>
                </a:lnTo>
                <a:lnTo>
                  <a:pt x="460174" y="554735"/>
                </a:lnTo>
                <a:lnTo>
                  <a:pt x="410944" y="552535"/>
                </a:lnTo>
                <a:lnTo>
                  <a:pt x="363634" y="549901"/>
                </a:lnTo>
                <a:lnTo>
                  <a:pt x="318419" y="546855"/>
                </a:lnTo>
                <a:lnTo>
                  <a:pt x="275472" y="543417"/>
                </a:lnTo>
                <a:lnTo>
                  <a:pt x="234965" y="539608"/>
                </a:lnTo>
                <a:lnTo>
                  <a:pt x="197072" y="535447"/>
                </a:lnTo>
                <a:lnTo>
                  <a:pt x="129820" y="526155"/>
                </a:lnTo>
                <a:lnTo>
                  <a:pt x="75101" y="515705"/>
                </a:lnTo>
                <a:lnTo>
                  <a:pt x="34302" y="504261"/>
                </a:lnTo>
                <a:lnTo>
                  <a:pt x="0" y="479043"/>
                </a:ln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339210" y="5185943"/>
            <a:ext cx="94996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Calibri"/>
                <a:cs typeface="Calibri"/>
              </a:rPr>
              <a:t>D</a:t>
            </a:r>
            <a:r>
              <a:rPr sz="1800" b="1" spc="-10" dirty="0">
                <a:latin typeface="Calibri"/>
                <a:cs typeface="Calibri"/>
              </a:rPr>
              <a:t>a</a:t>
            </a:r>
            <a:r>
              <a:rPr sz="1800" b="1" spc="-15" dirty="0">
                <a:latin typeface="Calibri"/>
                <a:cs typeface="Calibri"/>
              </a:rPr>
              <a:t>t</a:t>
            </a:r>
            <a:r>
              <a:rPr sz="1800" b="1" dirty="0">
                <a:latin typeface="Calibri"/>
                <a:cs typeface="Calibri"/>
              </a:rPr>
              <a:t>a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L</a:t>
            </a:r>
            <a:r>
              <a:rPr sz="1800" b="1" dirty="0">
                <a:latin typeface="Calibri"/>
                <a:cs typeface="Calibri"/>
              </a:rPr>
              <a:t>a</a:t>
            </a:r>
            <a:r>
              <a:rPr sz="1800" b="1" spc="-55" dirty="0">
                <a:latin typeface="Calibri"/>
                <a:cs typeface="Calibri"/>
              </a:rPr>
              <a:t>k</a:t>
            </a:r>
            <a:r>
              <a:rPr sz="1800" b="1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370326" y="4588002"/>
            <a:ext cx="561975" cy="269240"/>
          </a:xfrm>
          <a:custGeom>
            <a:avLst/>
            <a:gdLst/>
            <a:ahLst/>
            <a:cxnLst/>
            <a:rect l="l" t="t" r="r" b="b"/>
            <a:pathLst>
              <a:path w="561975" h="269239">
                <a:moveTo>
                  <a:pt x="0" y="269240"/>
                </a:moveTo>
                <a:lnTo>
                  <a:pt x="561721" y="0"/>
                </a:lnTo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370326" y="4856226"/>
            <a:ext cx="443865" cy="234315"/>
          </a:xfrm>
          <a:custGeom>
            <a:avLst/>
            <a:gdLst/>
            <a:ahLst/>
            <a:cxnLst/>
            <a:rect l="l" t="t" r="r" b="b"/>
            <a:pathLst>
              <a:path w="443864" h="234314">
                <a:moveTo>
                  <a:pt x="0" y="0"/>
                </a:moveTo>
                <a:lnTo>
                  <a:pt x="443357" y="234187"/>
                </a:lnTo>
              </a:path>
            </a:pathLst>
          </a:custGeom>
          <a:ln w="25907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813809" y="4588002"/>
            <a:ext cx="118745" cy="503555"/>
          </a:xfrm>
          <a:custGeom>
            <a:avLst/>
            <a:gdLst/>
            <a:ahLst/>
            <a:cxnLst/>
            <a:rect l="l" t="t" r="r" b="b"/>
            <a:pathLst>
              <a:path w="118745" h="503554">
                <a:moveTo>
                  <a:pt x="0" y="503300"/>
                </a:moveTo>
                <a:lnTo>
                  <a:pt x="118363" y="0"/>
                </a:lnTo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664328" y="4983098"/>
            <a:ext cx="596900" cy="109220"/>
          </a:xfrm>
          <a:custGeom>
            <a:avLst/>
            <a:gdLst/>
            <a:ahLst/>
            <a:cxnLst/>
            <a:rect l="l" t="t" r="r" b="b"/>
            <a:pathLst>
              <a:path w="596900" h="109220">
                <a:moveTo>
                  <a:pt x="518209" y="25806"/>
                </a:moveTo>
                <a:lnTo>
                  <a:pt x="0" y="82931"/>
                </a:lnTo>
                <a:lnTo>
                  <a:pt x="2794" y="108712"/>
                </a:lnTo>
                <a:lnTo>
                  <a:pt x="521036" y="51459"/>
                </a:lnTo>
                <a:lnTo>
                  <a:pt x="518209" y="25806"/>
                </a:lnTo>
                <a:close/>
              </a:path>
              <a:path w="596900" h="109220">
                <a:moveTo>
                  <a:pt x="581418" y="24383"/>
                </a:moveTo>
                <a:lnTo>
                  <a:pt x="531113" y="24383"/>
                </a:lnTo>
                <a:lnTo>
                  <a:pt x="533908" y="50037"/>
                </a:lnTo>
                <a:lnTo>
                  <a:pt x="521036" y="51459"/>
                </a:lnTo>
                <a:lnTo>
                  <a:pt x="523875" y="77215"/>
                </a:lnTo>
                <a:lnTo>
                  <a:pt x="596900" y="30099"/>
                </a:lnTo>
                <a:lnTo>
                  <a:pt x="581418" y="24383"/>
                </a:lnTo>
                <a:close/>
              </a:path>
              <a:path w="596900" h="109220">
                <a:moveTo>
                  <a:pt x="531113" y="24383"/>
                </a:moveTo>
                <a:lnTo>
                  <a:pt x="518209" y="25806"/>
                </a:lnTo>
                <a:lnTo>
                  <a:pt x="521036" y="51459"/>
                </a:lnTo>
                <a:lnTo>
                  <a:pt x="533908" y="50037"/>
                </a:lnTo>
                <a:lnTo>
                  <a:pt x="531113" y="24383"/>
                </a:lnTo>
                <a:close/>
              </a:path>
              <a:path w="596900" h="109220">
                <a:moveTo>
                  <a:pt x="515366" y="0"/>
                </a:moveTo>
                <a:lnTo>
                  <a:pt x="518209" y="25806"/>
                </a:lnTo>
                <a:lnTo>
                  <a:pt x="531113" y="24383"/>
                </a:lnTo>
                <a:lnTo>
                  <a:pt x="581418" y="24383"/>
                </a:lnTo>
                <a:lnTo>
                  <a:pt x="515366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555992" y="5030723"/>
            <a:ext cx="771144" cy="77114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323" y="991905"/>
            <a:ext cx="7120255" cy="1749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469900" algn="l"/>
              </a:tabLst>
            </a:pPr>
            <a:r>
              <a:rPr sz="2400" b="1" dirty="0">
                <a:latin typeface="Arial Narrow"/>
                <a:cs typeface="Arial Narrow"/>
              </a:rPr>
              <a:t>D</a:t>
            </a:r>
            <a:r>
              <a:rPr sz="2400" b="1" spc="-10" dirty="0">
                <a:latin typeface="Arial Narrow"/>
                <a:cs typeface="Arial Narrow"/>
              </a:rPr>
              <a:t>a</a:t>
            </a:r>
            <a:r>
              <a:rPr sz="2400" b="1" dirty="0">
                <a:latin typeface="Arial Narrow"/>
                <a:cs typeface="Arial Narrow"/>
              </a:rPr>
              <a:t>ta</a:t>
            </a:r>
            <a:endParaRPr sz="2400">
              <a:latin typeface="Arial Narrow"/>
              <a:cs typeface="Arial Narrow"/>
            </a:endParaRPr>
          </a:p>
          <a:p>
            <a:pPr marL="12700" marR="5080">
              <a:lnSpc>
                <a:spcPct val="100000"/>
              </a:lnSpc>
              <a:spcBef>
                <a:spcPts val="390"/>
              </a:spcBef>
            </a:pPr>
            <a:r>
              <a:rPr sz="1600" spc="-10" dirty="0">
                <a:latin typeface="Arial Narrow"/>
                <a:cs typeface="Arial Narrow"/>
              </a:rPr>
              <a:t>Are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the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raw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facts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(or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5" dirty="0">
                <a:latin typeface="Arial Narrow"/>
                <a:cs typeface="Arial Narrow"/>
              </a:rPr>
              <a:t>e</a:t>
            </a:r>
            <a:r>
              <a:rPr sz="1600" spc="-10" dirty="0">
                <a:latin typeface="Arial Narrow"/>
                <a:cs typeface="Arial Narrow"/>
              </a:rPr>
              <a:t>scr</a:t>
            </a:r>
            <a:r>
              <a:rPr sz="1600" spc="-15" dirty="0">
                <a:latin typeface="Arial Narrow"/>
                <a:cs typeface="Arial Narrow"/>
              </a:rPr>
              <a:t>i</a:t>
            </a:r>
            <a:r>
              <a:rPr sz="1600" spc="-10" dirty="0">
                <a:latin typeface="Arial Narrow"/>
                <a:cs typeface="Arial Narrow"/>
              </a:rPr>
              <a:t>ptions</a:t>
            </a:r>
            <a:r>
              <a:rPr sz="1600" spc="-15" dirty="0">
                <a:latin typeface="Arial Narrow"/>
                <a:cs typeface="Arial Narrow"/>
              </a:rPr>
              <a:t> o</a:t>
            </a:r>
            <a:r>
              <a:rPr sz="1600" spc="-5" dirty="0">
                <a:latin typeface="Arial Narrow"/>
                <a:cs typeface="Arial Narrow"/>
              </a:rPr>
              <a:t>f </a:t>
            </a:r>
            <a:r>
              <a:rPr sz="1600" spc="-10" dirty="0">
                <a:latin typeface="Arial Narrow"/>
                <a:cs typeface="Arial Narrow"/>
              </a:rPr>
              <a:t>facts)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that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w</a:t>
            </a:r>
            <a:r>
              <a:rPr sz="1600" spc="-5" dirty="0">
                <a:latin typeface="Arial Narrow"/>
                <a:cs typeface="Arial Narrow"/>
              </a:rPr>
              <a:t>e</a:t>
            </a:r>
            <a:r>
              <a:rPr sz="1600" spc="-10" dirty="0">
                <a:latin typeface="Arial Narrow"/>
                <a:cs typeface="Arial Narrow"/>
              </a:rPr>
              <a:t>re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take</a:t>
            </a:r>
            <a:r>
              <a:rPr sz="1600" spc="-5" dirty="0">
                <a:latin typeface="Arial Narrow"/>
                <a:cs typeface="Arial Narrow"/>
              </a:rPr>
              <a:t>n,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b</a:t>
            </a:r>
            <a:r>
              <a:rPr sz="1600" spc="-10" dirty="0">
                <a:latin typeface="Arial Narrow"/>
                <a:cs typeface="Arial Narrow"/>
              </a:rPr>
              <a:t>serve</a:t>
            </a:r>
            <a:r>
              <a:rPr sz="1600" spc="-5" dirty="0">
                <a:latin typeface="Arial Narrow"/>
                <a:cs typeface="Arial Narrow"/>
              </a:rPr>
              <a:t>d,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record</a:t>
            </a:r>
            <a:r>
              <a:rPr sz="1600" spc="-5" dirty="0">
                <a:latin typeface="Arial Narrow"/>
                <a:cs typeface="Arial Narrow"/>
              </a:rPr>
              <a:t>e</a:t>
            </a:r>
            <a:r>
              <a:rPr sz="1600" spc="-15" dirty="0">
                <a:latin typeface="Arial Narrow"/>
                <a:cs typeface="Arial Narrow"/>
              </a:rPr>
              <a:t>d</a:t>
            </a:r>
            <a:r>
              <a:rPr sz="1600" spc="-5" dirty="0">
                <a:latin typeface="Arial Narrow"/>
                <a:cs typeface="Arial Narrow"/>
              </a:rPr>
              <a:t>,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</a:t>
            </a:r>
            <a:r>
              <a:rPr sz="1600" spc="-5" dirty="0">
                <a:latin typeface="Arial Narrow"/>
                <a:cs typeface="Arial Narrow"/>
              </a:rPr>
              <a:t>g</a:t>
            </a:r>
            <a:r>
              <a:rPr sz="1600" spc="-10" dirty="0">
                <a:latin typeface="Arial Narrow"/>
                <a:cs typeface="Arial Narrow"/>
              </a:rPr>
              <a:t>ree</a:t>
            </a:r>
            <a:r>
              <a:rPr sz="1600" spc="-5" dirty="0">
                <a:latin typeface="Arial Narrow"/>
                <a:cs typeface="Arial Narrow"/>
              </a:rPr>
              <a:t>d,</a:t>
            </a:r>
            <a:r>
              <a:rPr sz="1600" spc="-3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su</a:t>
            </a:r>
            <a:r>
              <a:rPr sz="1600" spc="-5" dirty="0">
                <a:latin typeface="Arial Narrow"/>
                <a:cs typeface="Arial Narrow"/>
              </a:rPr>
              <a:t>c</a:t>
            </a:r>
            <a:r>
              <a:rPr sz="1600" spc="-10" dirty="0">
                <a:latin typeface="Arial Narrow"/>
                <a:cs typeface="Arial Narrow"/>
              </a:rPr>
              <a:t>h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as w</a:t>
            </a:r>
            <a:r>
              <a:rPr sz="1600" spc="-5" dirty="0">
                <a:latin typeface="Arial Narrow"/>
                <a:cs typeface="Arial Narrow"/>
              </a:rPr>
              <a:t>o</a:t>
            </a:r>
            <a:r>
              <a:rPr sz="1600" spc="-10" dirty="0">
                <a:latin typeface="Arial Narrow"/>
                <a:cs typeface="Arial Narrow"/>
              </a:rPr>
              <a:t>rd</a:t>
            </a:r>
            <a:r>
              <a:rPr sz="1600" spc="-5" dirty="0">
                <a:latin typeface="Arial Narrow"/>
                <a:cs typeface="Arial Narrow"/>
              </a:rPr>
              <a:t>s,</a:t>
            </a:r>
            <a:r>
              <a:rPr sz="1600" spc="-10" dirty="0">
                <a:latin typeface="Arial Narrow"/>
                <a:cs typeface="Arial Narrow"/>
              </a:rPr>
              <a:t> n</a:t>
            </a:r>
            <a:r>
              <a:rPr sz="1600" spc="-5" dirty="0">
                <a:latin typeface="Arial Narrow"/>
                <a:cs typeface="Arial Narrow"/>
              </a:rPr>
              <a:t>u</a:t>
            </a: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bers,</a:t>
            </a:r>
            <a:r>
              <a:rPr sz="1600" spc="-3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b</a:t>
            </a:r>
            <a:r>
              <a:rPr sz="1600" spc="-10" dirty="0">
                <a:latin typeface="Arial Narrow"/>
                <a:cs typeface="Arial Narrow"/>
              </a:rPr>
              <a:t>servations,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surve</a:t>
            </a:r>
            <a:r>
              <a:rPr sz="1600" spc="-5" dirty="0">
                <a:latin typeface="Arial Narrow"/>
                <a:cs typeface="Arial Narrow"/>
              </a:rPr>
              <a:t>y</a:t>
            </a:r>
            <a:r>
              <a:rPr sz="1600" spc="5" dirty="0">
                <a:latin typeface="Arial Narrow"/>
                <a:cs typeface="Arial Narrow"/>
              </a:rPr>
              <a:t>s</a:t>
            </a:r>
            <a:r>
              <a:rPr sz="1600" spc="-5" dirty="0">
                <a:latin typeface="Arial Narrow"/>
                <a:cs typeface="Arial Narrow"/>
              </a:rPr>
              <a:t>,</a:t>
            </a:r>
            <a:r>
              <a:rPr sz="1600" spc="-10" dirty="0">
                <a:latin typeface="Arial Narrow"/>
                <a:cs typeface="Arial Narrow"/>
              </a:rPr>
              <a:t> etc.</a:t>
            </a:r>
            <a:endParaRPr sz="1600">
              <a:latin typeface="Arial Narrow"/>
              <a:cs typeface="Arial Narrow"/>
            </a:endParaRPr>
          </a:p>
          <a:p>
            <a:pPr marL="299085" indent="-286385">
              <a:lnSpc>
                <a:spcPct val="100000"/>
              </a:lnSpc>
              <a:spcBef>
                <a:spcPts val="384"/>
              </a:spcBef>
              <a:buClr>
                <a:srgbClr val="C00000"/>
              </a:buClr>
              <a:buFont typeface="Microsoft Sans Serif"/>
              <a:buChar char="▪"/>
              <a:tabLst>
                <a:tab pos="299720" algn="l"/>
              </a:tabLst>
            </a:pP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ta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ar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u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pro</a:t>
            </a:r>
            <a:r>
              <a:rPr sz="1600" spc="-5" dirty="0">
                <a:latin typeface="Arial Narrow"/>
                <a:cs typeface="Arial Narrow"/>
              </a:rPr>
              <a:t>c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s</a:t>
            </a:r>
            <a:r>
              <a:rPr sz="1600" spc="-10" dirty="0">
                <a:latin typeface="Arial Narrow"/>
                <a:cs typeface="Arial Narrow"/>
              </a:rPr>
              <a:t>sed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facts,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figures,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sch</a:t>
            </a:r>
            <a:r>
              <a:rPr sz="1600" spc="-5" dirty="0">
                <a:latin typeface="Arial Narrow"/>
                <a:cs typeface="Arial Narrow"/>
              </a:rPr>
              <a:t>e</a:t>
            </a: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a</a:t>
            </a:r>
            <a:r>
              <a:rPr sz="1600" dirty="0">
                <a:latin typeface="Arial Narrow"/>
                <a:cs typeface="Arial Narrow"/>
              </a:rPr>
              <a:t>s</a:t>
            </a:r>
            <a:r>
              <a:rPr sz="1600" spc="-5" dirty="0">
                <a:latin typeface="Arial Narrow"/>
                <a:cs typeface="Arial Narrow"/>
              </a:rPr>
              <a:t>,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etc.</a:t>
            </a:r>
            <a:endParaRPr sz="1600">
              <a:latin typeface="Arial Narrow"/>
              <a:cs typeface="Arial Narrow"/>
            </a:endParaRPr>
          </a:p>
          <a:p>
            <a:pPr marL="299085" indent="-286385">
              <a:lnSpc>
                <a:spcPct val="100000"/>
              </a:lnSpc>
              <a:spcBef>
                <a:spcPts val="380"/>
              </a:spcBef>
              <a:buClr>
                <a:srgbClr val="C00000"/>
              </a:buClr>
              <a:buFont typeface="Microsoft Sans Serif"/>
              <a:buChar char="▪"/>
              <a:tabLst>
                <a:tab pos="299720" algn="l"/>
              </a:tabLst>
            </a:pPr>
            <a:r>
              <a:rPr sz="1600" spc="-10" dirty="0">
                <a:latin typeface="Arial Narrow"/>
                <a:cs typeface="Arial Narrow"/>
              </a:rPr>
              <a:t>In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I</a:t>
            </a:r>
            <a:r>
              <a:rPr sz="1600" spc="-10" dirty="0">
                <a:latin typeface="Arial Narrow"/>
                <a:cs typeface="Arial Narrow"/>
              </a:rPr>
              <a:t>nformat</a:t>
            </a:r>
            <a:r>
              <a:rPr sz="1600" spc="-15" dirty="0">
                <a:latin typeface="Arial Narrow"/>
                <a:cs typeface="Arial Narrow"/>
              </a:rPr>
              <a:t>i</a:t>
            </a:r>
            <a:r>
              <a:rPr sz="1600" spc="-10" dirty="0">
                <a:latin typeface="Arial Narrow"/>
                <a:cs typeface="Arial Narrow"/>
              </a:rPr>
              <a:t>on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S</a:t>
            </a:r>
            <a:r>
              <a:rPr sz="1600" spc="-5" dirty="0">
                <a:latin typeface="Arial Narrow"/>
                <a:cs typeface="Arial Narrow"/>
              </a:rPr>
              <a:t>y</a:t>
            </a:r>
            <a:r>
              <a:rPr sz="1600" spc="-10" dirty="0">
                <a:latin typeface="Arial Narrow"/>
                <a:cs typeface="Arial Narrow"/>
              </a:rPr>
              <a:t>stems</a:t>
            </a:r>
            <a:r>
              <a:rPr sz="1600" spc="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(C</a:t>
            </a:r>
            <a:r>
              <a:rPr sz="1600" spc="-5" dirty="0">
                <a:latin typeface="Arial Narrow"/>
                <a:cs typeface="Arial Narrow"/>
              </a:rPr>
              <a:t>o</a:t>
            </a: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puteriz</a:t>
            </a:r>
            <a:r>
              <a:rPr sz="1600" spc="-5" dirty="0">
                <a:latin typeface="Arial Narrow"/>
                <a:cs typeface="Arial Narrow"/>
              </a:rPr>
              <a:t>ed</a:t>
            </a:r>
            <a:r>
              <a:rPr sz="1600" spc="-10" dirty="0">
                <a:latin typeface="Arial Narrow"/>
                <a:cs typeface="Arial Narrow"/>
              </a:rPr>
              <a:t>)</a:t>
            </a:r>
            <a:r>
              <a:rPr sz="1600" spc="-5" dirty="0">
                <a:latin typeface="Arial Narrow"/>
                <a:cs typeface="Arial Narrow"/>
              </a:rPr>
              <a:t>,</a:t>
            </a:r>
            <a:r>
              <a:rPr sz="1600" spc="-3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ta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i</a:t>
            </a:r>
            <a:r>
              <a:rPr sz="1600" spc="-10" dirty="0">
                <a:latin typeface="Arial Narrow"/>
                <a:cs typeface="Arial Narrow"/>
              </a:rPr>
              <a:t>s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t</a:t>
            </a:r>
            <a:r>
              <a:rPr sz="1600" spc="-10" dirty="0">
                <a:latin typeface="Arial Narrow"/>
                <a:cs typeface="Arial Narrow"/>
              </a:rPr>
              <a:t>he</a:t>
            </a:r>
            <a:r>
              <a:rPr sz="1600" spc="-15" dirty="0">
                <a:latin typeface="Arial Narrow"/>
                <a:cs typeface="Arial Narrow"/>
              </a:rPr>
              <a:t> in</a:t>
            </a:r>
            <a:r>
              <a:rPr sz="1600" spc="-10" dirty="0">
                <a:latin typeface="Arial Narrow"/>
                <a:cs typeface="Arial Narrow"/>
              </a:rPr>
              <a:t>p</a:t>
            </a:r>
            <a:r>
              <a:rPr sz="1600" spc="-15" dirty="0">
                <a:latin typeface="Arial Narrow"/>
                <a:cs typeface="Arial Narrow"/>
              </a:rPr>
              <a:t>u</a:t>
            </a:r>
            <a:r>
              <a:rPr sz="1600" spc="-5" dirty="0">
                <a:latin typeface="Arial Narrow"/>
                <a:cs typeface="Arial Narrow"/>
              </a:rPr>
              <a:t>t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in</a:t>
            </a:r>
            <a:r>
              <a:rPr sz="1600" spc="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the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comp</a:t>
            </a:r>
            <a:r>
              <a:rPr sz="1600" spc="-5" dirty="0">
                <a:latin typeface="Arial Narrow"/>
                <a:cs typeface="Arial Narrow"/>
              </a:rPr>
              <a:t>u</a:t>
            </a:r>
            <a:r>
              <a:rPr sz="1600" spc="-10" dirty="0">
                <a:latin typeface="Arial Narrow"/>
                <a:cs typeface="Arial Narrow"/>
              </a:rPr>
              <a:t>ter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system.</a:t>
            </a:r>
            <a:endParaRPr sz="1600">
              <a:latin typeface="Arial Narrow"/>
              <a:cs typeface="Arial Narrow"/>
            </a:endParaRPr>
          </a:p>
          <a:p>
            <a:pPr marL="299085" indent="-286385">
              <a:lnSpc>
                <a:spcPct val="100000"/>
              </a:lnSpc>
              <a:spcBef>
                <a:spcPts val="385"/>
              </a:spcBef>
              <a:buClr>
                <a:srgbClr val="C00000"/>
              </a:buClr>
              <a:buFont typeface="Microsoft Sans Serif"/>
              <a:buChar char="▪"/>
              <a:tabLst>
                <a:tab pos="299720" algn="l"/>
              </a:tabLst>
            </a:pP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ta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5" dirty="0">
                <a:latin typeface="Arial Narrow"/>
                <a:cs typeface="Arial Narrow"/>
              </a:rPr>
              <a:t>o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s</a:t>
            </a:r>
            <a:r>
              <a:rPr sz="1600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’</a:t>
            </a:r>
            <a:r>
              <a:rPr sz="1600" spc="-5" dirty="0">
                <a:latin typeface="Arial Narrow"/>
                <a:cs typeface="Arial Narrow"/>
              </a:rPr>
              <a:t>t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h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ve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ea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5" dirty="0">
                <a:latin typeface="Arial Narrow"/>
                <a:cs typeface="Arial Narrow"/>
              </a:rPr>
              <a:t>in</a:t>
            </a:r>
            <a:r>
              <a:rPr sz="1600" spc="-10" dirty="0">
                <a:latin typeface="Arial Narrow"/>
                <a:cs typeface="Arial Narrow"/>
              </a:rPr>
              <a:t>g</a:t>
            </a:r>
            <a:r>
              <a:rPr sz="1600" spc="-30" dirty="0">
                <a:latin typeface="Arial Narrow"/>
                <a:cs typeface="Arial Narrow"/>
              </a:rPr>
              <a:t> </a:t>
            </a:r>
            <a:r>
              <a:rPr sz="1600" spc="-5" dirty="0">
                <a:latin typeface="Arial Narrow"/>
                <a:cs typeface="Arial Narrow"/>
              </a:rPr>
              <a:t>!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983479" y="3855770"/>
            <a:ext cx="1237043" cy="5649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10555" y="3896893"/>
            <a:ext cx="781545" cy="555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30723" y="3883152"/>
            <a:ext cx="1152144" cy="4800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030723" y="3883152"/>
            <a:ext cx="1152525" cy="480059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56235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D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spc="-4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05428" y="3902938"/>
            <a:ext cx="1246263" cy="6657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52671" y="3933444"/>
            <a:ext cx="1160145" cy="568960"/>
          </a:xfrm>
          <a:custGeom>
            <a:avLst/>
            <a:gdLst/>
            <a:ahLst/>
            <a:cxnLst/>
            <a:rect l="l" t="t" r="r" b="b"/>
            <a:pathLst>
              <a:path w="1160145" h="568960">
                <a:moveTo>
                  <a:pt x="875538" y="0"/>
                </a:moveTo>
                <a:lnTo>
                  <a:pt x="875538" y="142112"/>
                </a:lnTo>
                <a:lnTo>
                  <a:pt x="0" y="142112"/>
                </a:lnTo>
                <a:lnTo>
                  <a:pt x="0" y="426338"/>
                </a:lnTo>
                <a:lnTo>
                  <a:pt x="875538" y="426338"/>
                </a:lnTo>
                <a:lnTo>
                  <a:pt x="875538" y="568451"/>
                </a:lnTo>
                <a:lnTo>
                  <a:pt x="1159764" y="284225"/>
                </a:lnTo>
                <a:lnTo>
                  <a:pt x="8755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52671" y="3933444"/>
            <a:ext cx="1160145" cy="568960"/>
          </a:xfrm>
          <a:custGeom>
            <a:avLst/>
            <a:gdLst/>
            <a:ahLst/>
            <a:cxnLst/>
            <a:rect l="l" t="t" r="r" b="b"/>
            <a:pathLst>
              <a:path w="1160145" h="568960">
                <a:moveTo>
                  <a:pt x="0" y="142112"/>
                </a:moveTo>
                <a:lnTo>
                  <a:pt x="875538" y="142112"/>
                </a:lnTo>
                <a:lnTo>
                  <a:pt x="875538" y="0"/>
                </a:lnTo>
                <a:lnTo>
                  <a:pt x="1159764" y="284225"/>
                </a:lnTo>
                <a:lnTo>
                  <a:pt x="875538" y="568451"/>
                </a:lnTo>
                <a:lnTo>
                  <a:pt x="875538" y="426338"/>
                </a:lnTo>
                <a:lnTo>
                  <a:pt x="0" y="426338"/>
                </a:lnTo>
                <a:lnTo>
                  <a:pt x="0" y="14211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90800" y="3906062"/>
            <a:ext cx="1106119" cy="564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07564" y="3945661"/>
            <a:ext cx="1072553" cy="5559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38044" y="3933444"/>
            <a:ext cx="1021080" cy="4800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38044" y="3933444"/>
            <a:ext cx="1021080" cy="480059"/>
          </a:xfrm>
          <a:custGeom>
            <a:avLst/>
            <a:gdLst/>
            <a:ahLst/>
            <a:cxnLst/>
            <a:rect l="l" t="t" r="r" b="b"/>
            <a:pathLst>
              <a:path w="1021079" h="480060">
                <a:moveTo>
                  <a:pt x="0" y="80009"/>
                </a:moveTo>
                <a:lnTo>
                  <a:pt x="40746" y="68875"/>
                </a:lnTo>
                <a:lnTo>
                  <a:pt x="69507" y="39661"/>
                </a:lnTo>
                <a:lnTo>
                  <a:pt x="78919" y="13244"/>
                </a:lnTo>
                <a:lnTo>
                  <a:pt x="941069" y="0"/>
                </a:lnTo>
                <a:lnTo>
                  <a:pt x="952204" y="40746"/>
                </a:lnTo>
                <a:lnTo>
                  <a:pt x="981418" y="69507"/>
                </a:lnTo>
                <a:lnTo>
                  <a:pt x="1007835" y="78919"/>
                </a:lnTo>
                <a:lnTo>
                  <a:pt x="1021080" y="400049"/>
                </a:lnTo>
                <a:lnTo>
                  <a:pt x="980333" y="411184"/>
                </a:lnTo>
                <a:lnTo>
                  <a:pt x="951572" y="440398"/>
                </a:lnTo>
                <a:lnTo>
                  <a:pt x="942160" y="466815"/>
                </a:lnTo>
                <a:lnTo>
                  <a:pt x="80010" y="480059"/>
                </a:lnTo>
                <a:lnTo>
                  <a:pt x="68875" y="439313"/>
                </a:lnTo>
                <a:lnTo>
                  <a:pt x="39661" y="410552"/>
                </a:lnTo>
                <a:lnTo>
                  <a:pt x="13244" y="401140"/>
                </a:lnTo>
                <a:lnTo>
                  <a:pt x="0" y="80009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774442" y="4068698"/>
            <a:ext cx="7473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Sou</a:t>
            </a:r>
            <a:r>
              <a:rPr sz="1800" spc="-25" dirty="0">
                <a:latin typeface="Calibri"/>
                <a:cs typeface="Calibri"/>
              </a:rPr>
              <a:t>r</a:t>
            </a: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spc="-10" dirty="0">
                <a:latin typeface="Calibri"/>
                <a:cs typeface="Calibri"/>
              </a:rPr>
              <a:t>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638044" y="4440935"/>
            <a:ext cx="720852" cy="9357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37460" y="5288279"/>
            <a:ext cx="719327" cy="8641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10128" y="5173979"/>
            <a:ext cx="909827" cy="7924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304032" y="4815878"/>
            <a:ext cx="101980" cy="37296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59658" y="4837938"/>
            <a:ext cx="0" cy="284480"/>
          </a:xfrm>
          <a:custGeom>
            <a:avLst/>
            <a:gdLst/>
            <a:ahLst/>
            <a:cxnLst/>
            <a:rect l="l" t="t" r="r" b="b"/>
            <a:pathLst>
              <a:path h="284479">
                <a:moveTo>
                  <a:pt x="0" y="0"/>
                </a:moveTo>
                <a:lnTo>
                  <a:pt x="0" y="284353"/>
                </a:lnTo>
              </a:path>
            </a:pathLst>
          </a:custGeom>
          <a:ln w="25908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66488" y="4431804"/>
            <a:ext cx="2160650" cy="130263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713732" y="4459223"/>
            <a:ext cx="2075688" cy="12176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13732" y="4662170"/>
            <a:ext cx="2075814" cy="203200"/>
          </a:xfrm>
          <a:custGeom>
            <a:avLst/>
            <a:gdLst/>
            <a:ahLst/>
            <a:cxnLst/>
            <a:rect l="l" t="t" r="r" b="b"/>
            <a:pathLst>
              <a:path w="2075815" h="203200">
                <a:moveTo>
                  <a:pt x="2075688" y="0"/>
                </a:moveTo>
                <a:lnTo>
                  <a:pt x="2045523" y="48788"/>
                </a:lnTo>
                <a:lnTo>
                  <a:pt x="1994124" y="79019"/>
                </a:lnTo>
                <a:lnTo>
                  <a:pt x="1920186" y="106928"/>
                </a:lnTo>
                <a:lnTo>
                  <a:pt x="1875434" y="119881"/>
                </a:lnTo>
                <a:lnTo>
                  <a:pt x="1825848" y="132098"/>
                </a:lnTo>
                <a:lnTo>
                  <a:pt x="1771697" y="143525"/>
                </a:lnTo>
                <a:lnTo>
                  <a:pt x="1713247" y="154112"/>
                </a:lnTo>
                <a:lnTo>
                  <a:pt x="1650766" y="163805"/>
                </a:lnTo>
                <a:lnTo>
                  <a:pt x="1584520" y="172553"/>
                </a:lnTo>
                <a:lnTo>
                  <a:pt x="1514777" y="180304"/>
                </a:lnTo>
                <a:lnTo>
                  <a:pt x="1441805" y="187005"/>
                </a:lnTo>
                <a:lnTo>
                  <a:pt x="1365869" y="192605"/>
                </a:lnTo>
                <a:lnTo>
                  <a:pt x="1287238" y="197051"/>
                </a:lnTo>
                <a:lnTo>
                  <a:pt x="1206179" y="200291"/>
                </a:lnTo>
                <a:lnTo>
                  <a:pt x="1122958" y="202273"/>
                </a:lnTo>
                <a:lnTo>
                  <a:pt x="1037843" y="202945"/>
                </a:lnTo>
                <a:lnTo>
                  <a:pt x="952729" y="202273"/>
                </a:lnTo>
                <a:lnTo>
                  <a:pt x="869508" y="200291"/>
                </a:lnTo>
                <a:lnTo>
                  <a:pt x="788449" y="197051"/>
                </a:lnTo>
                <a:lnTo>
                  <a:pt x="709818" y="192605"/>
                </a:lnTo>
                <a:lnTo>
                  <a:pt x="633882" y="187005"/>
                </a:lnTo>
                <a:lnTo>
                  <a:pt x="560910" y="180304"/>
                </a:lnTo>
                <a:lnTo>
                  <a:pt x="491167" y="172553"/>
                </a:lnTo>
                <a:lnTo>
                  <a:pt x="424921" y="163805"/>
                </a:lnTo>
                <a:lnTo>
                  <a:pt x="362440" y="154112"/>
                </a:lnTo>
                <a:lnTo>
                  <a:pt x="303990" y="143525"/>
                </a:lnTo>
                <a:lnTo>
                  <a:pt x="249839" y="132098"/>
                </a:lnTo>
                <a:lnTo>
                  <a:pt x="200253" y="119881"/>
                </a:lnTo>
                <a:lnTo>
                  <a:pt x="155501" y="106928"/>
                </a:lnTo>
                <a:lnTo>
                  <a:pt x="115848" y="93290"/>
                </a:lnTo>
                <a:lnTo>
                  <a:pt x="52913" y="64168"/>
                </a:lnTo>
                <a:lnTo>
                  <a:pt x="13584" y="32932"/>
                </a:lnTo>
                <a:lnTo>
                  <a:pt x="3440" y="16652"/>
                </a:ln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713732" y="4459223"/>
            <a:ext cx="2075814" cy="1217930"/>
          </a:xfrm>
          <a:custGeom>
            <a:avLst/>
            <a:gdLst/>
            <a:ahLst/>
            <a:cxnLst/>
            <a:rect l="l" t="t" r="r" b="b"/>
            <a:pathLst>
              <a:path w="2075815" h="1217929">
                <a:moveTo>
                  <a:pt x="0" y="202945"/>
                </a:moveTo>
                <a:lnTo>
                  <a:pt x="30164" y="154157"/>
                </a:lnTo>
                <a:lnTo>
                  <a:pt x="81563" y="123926"/>
                </a:lnTo>
                <a:lnTo>
                  <a:pt x="155501" y="96017"/>
                </a:lnTo>
                <a:lnTo>
                  <a:pt x="200253" y="83064"/>
                </a:lnTo>
                <a:lnTo>
                  <a:pt x="249839" y="70847"/>
                </a:lnTo>
                <a:lnTo>
                  <a:pt x="303990" y="59420"/>
                </a:lnTo>
                <a:lnTo>
                  <a:pt x="362440" y="48833"/>
                </a:lnTo>
                <a:lnTo>
                  <a:pt x="424921" y="39140"/>
                </a:lnTo>
                <a:lnTo>
                  <a:pt x="491167" y="30392"/>
                </a:lnTo>
                <a:lnTo>
                  <a:pt x="560910" y="22641"/>
                </a:lnTo>
                <a:lnTo>
                  <a:pt x="633882" y="15940"/>
                </a:lnTo>
                <a:lnTo>
                  <a:pt x="709818" y="10340"/>
                </a:lnTo>
                <a:lnTo>
                  <a:pt x="788449" y="5894"/>
                </a:lnTo>
                <a:lnTo>
                  <a:pt x="869508" y="2654"/>
                </a:lnTo>
                <a:lnTo>
                  <a:pt x="952729" y="672"/>
                </a:lnTo>
                <a:lnTo>
                  <a:pt x="1037843" y="0"/>
                </a:lnTo>
                <a:lnTo>
                  <a:pt x="1122958" y="672"/>
                </a:lnTo>
                <a:lnTo>
                  <a:pt x="1206179" y="2654"/>
                </a:lnTo>
                <a:lnTo>
                  <a:pt x="1287238" y="5894"/>
                </a:lnTo>
                <a:lnTo>
                  <a:pt x="1365869" y="10340"/>
                </a:lnTo>
                <a:lnTo>
                  <a:pt x="1441805" y="15940"/>
                </a:lnTo>
                <a:lnTo>
                  <a:pt x="1514777" y="22641"/>
                </a:lnTo>
                <a:lnTo>
                  <a:pt x="1584520" y="30392"/>
                </a:lnTo>
                <a:lnTo>
                  <a:pt x="1650766" y="39140"/>
                </a:lnTo>
                <a:lnTo>
                  <a:pt x="1713247" y="48833"/>
                </a:lnTo>
                <a:lnTo>
                  <a:pt x="1771697" y="59420"/>
                </a:lnTo>
                <a:lnTo>
                  <a:pt x="1825848" y="70847"/>
                </a:lnTo>
                <a:lnTo>
                  <a:pt x="1875434" y="83064"/>
                </a:lnTo>
                <a:lnTo>
                  <a:pt x="1920186" y="96017"/>
                </a:lnTo>
                <a:lnTo>
                  <a:pt x="1959839" y="109655"/>
                </a:lnTo>
                <a:lnTo>
                  <a:pt x="2022774" y="138777"/>
                </a:lnTo>
                <a:lnTo>
                  <a:pt x="2062103" y="170013"/>
                </a:lnTo>
                <a:lnTo>
                  <a:pt x="2075688" y="202945"/>
                </a:lnTo>
                <a:lnTo>
                  <a:pt x="2075688" y="1014729"/>
                </a:lnTo>
                <a:lnTo>
                  <a:pt x="2045523" y="1063518"/>
                </a:lnTo>
                <a:lnTo>
                  <a:pt x="1994124" y="1093749"/>
                </a:lnTo>
                <a:lnTo>
                  <a:pt x="1920186" y="1121658"/>
                </a:lnTo>
                <a:lnTo>
                  <a:pt x="1875434" y="1134611"/>
                </a:lnTo>
                <a:lnTo>
                  <a:pt x="1825848" y="1146828"/>
                </a:lnTo>
                <a:lnTo>
                  <a:pt x="1771697" y="1158255"/>
                </a:lnTo>
                <a:lnTo>
                  <a:pt x="1713247" y="1168842"/>
                </a:lnTo>
                <a:lnTo>
                  <a:pt x="1650766" y="1178535"/>
                </a:lnTo>
                <a:lnTo>
                  <a:pt x="1584520" y="1187283"/>
                </a:lnTo>
                <a:lnTo>
                  <a:pt x="1514777" y="1195034"/>
                </a:lnTo>
                <a:lnTo>
                  <a:pt x="1441805" y="1201735"/>
                </a:lnTo>
                <a:lnTo>
                  <a:pt x="1365869" y="1207335"/>
                </a:lnTo>
                <a:lnTo>
                  <a:pt x="1287238" y="1211781"/>
                </a:lnTo>
                <a:lnTo>
                  <a:pt x="1206179" y="1215021"/>
                </a:lnTo>
                <a:lnTo>
                  <a:pt x="1122958" y="1217003"/>
                </a:lnTo>
                <a:lnTo>
                  <a:pt x="1037843" y="1217676"/>
                </a:lnTo>
                <a:lnTo>
                  <a:pt x="952729" y="1217003"/>
                </a:lnTo>
                <a:lnTo>
                  <a:pt x="869508" y="1215021"/>
                </a:lnTo>
                <a:lnTo>
                  <a:pt x="788449" y="1211781"/>
                </a:lnTo>
                <a:lnTo>
                  <a:pt x="709818" y="1207335"/>
                </a:lnTo>
                <a:lnTo>
                  <a:pt x="633882" y="1201735"/>
                </a:lnTo>
                <a:lnTo>
                  <a:pt x="560910" y="1195034"/>
                </a:lnTo>
                <a:lnTo>
                  <a:pt x="491167" y="1187283"/>
                </a:lnTo>
                <a:lnTo>
                  <a:pt x="424921" y="1178535"/>
                </a:lnTo>
                <a:lnTo>
                  <a:pt x="362440" y="1168842"/>
                </a:lnTo>
                <a:lnTo>
                  <a:pt x="303990" y="1158255"/>
                </a:lnTo>
                <a:lnTo>
                  <a:pt x="249839" y="1146828"/>
                </a:lnTo>
                <a:lnTo>
                  <a:pt x="200253" y="1134611"/>
                </a:lnTo>
                <a:lnTo>
                  <a:pt x="155501" y="1121658"/>
                </a:lnTo>
                <a:lnTo>
                  <a:pt x="115848" y="1108020"/>
                </a:lnTo>
                <a:lnTo>
                  <a:pt x="52913" y="1078898"/>
                </a:lnTo>
                <a:lnTo>
                  <a:pt x="13584" y="1047662"/>
                </a:lnTo>
                <a:lnTo>
                  <a:pt x="0" y="1014729"/>
                </a:lnTo>
                <a:lnTo>
                  <a:pt x="0" y="202945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Data</a:t>
            </a:r>
            <a:r>
              <a:rPr sz="1800" b="1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Co</a:t>
            </a:r>
            <a:r>
              <a:rPr sz="1800" b="1" dirty="0">
                <a:latin typeface="Arial Narrow"/>
                <a:cs typeface="Arial Narrow"/>
              </a:rPr>
              <a:t>nc</a:t>
            </a:r>
            <a:r>
              <a:rPr sz="1800" b="1" spc="-10" dirty="0">
                <a:latin typeface="Arial Narrow"/>
                <a:cs typeface="Arial Narrow"/>
              </a:rPr>
              <a:t>ept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Data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795272" y="4722876"/>
            <a:ext cx="842772" cy="9540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323" y="991905"/>
            <a:ext cx="7037070" cy="869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0" indent="-177800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191135" algn="l"/>
              </a:tabLst>
            </a:pPr>
            <a:r>
              <a:rPr sz="2400" b="1" dirty="0">
                <a:latin typeface="Arial Narrow"/>
                <a:cs typeface="Arial Narrow"/>
              </a:rPr>
              <a:t>D</a:t>
            </a:r>
            <a:r>
              <a:rPr sz="2400" b="1" spc="-10" dirty="0">
                <a:latin typeface="Arial Narrow"/>
                <a:cs typeface="Arial Narrow"/>
              </a:rPr>
              <a:t>a</a:t>
            </a:r>
            <a:r>
              <a:rPr sz="2400" b="1" dirty="0">
                <a:latin typeface="Arial Narrow"/>
                <a:cs typeface="Arial Narrow"/>
              </a:rPr>
              <a:t>ta</a:t>
            </a:r>
            <a:r>
              <a:rPr sz="2400" b="1" spc="10" dirty="0">
                <a:latin typeface="Arial Narrow"/>
                <a:cs typeface="Arial Narrow"/>
              </a:rPr>
              <a:t> </a:t>
            </a:r>
            <a:r>
              <a:rPr sz="2400" b="1" dirty="0">
                <a:latin typeface="Arial Narrow"/>
                <a:cs typeface="Arial Narrow"/>
              </a:rPr>
              <a:t>S</a:t>
            </a:r>
            <a:r>
              <a:rPr sz="2400" b="1" spc="-10" dirty="0">
                <a:latin typeface="Arial Narrow"/>
                <a:cs typeface="Arial Narrow"/>
              </a:rPr>
              <a:t>e</a:t>
            </a:r>
            <a:r>
              <a:rPr sz="2400" b="1" spc="-5" dirty="0">
                <a:latin typeface="Arial Narrow"/>
                <a:cs typeface="Arial Narrow"/>
              </a:rPr>
              <a:t>curity</a:t>
            </a:r>
            <a:endParaRPr sz="2400">
              <a:latin typeface="Arial Narrow"/>
              <a:cs typeface="Arial Narrow"/>
            </a:endParaRPr>
          </a:p>
          <a:p>
            <a:pPr marL="12700" marR="5080">
              <a:lnSpc>
                <a:spcPct val="100000"/>
              </a:lnSpc>
              <a:spcBef>
                <a:spcPts val="390"/>
              </a:spcBef>
            </a:pPr>
            <a:r>
              <a:rPr sz="1600" spc="-5" dirty="0">
                <a:latin typeface="Arial Narrow"/>
                <a:cs typeface="Arial Narrow"/>
              </a:rPr>
              <a:t>It </a:t>
            </a:r>
            <a:r>
              <a:rPr sz="1600" spc="-10" dirty="0">
                <a:latin typeface="Arial Narrow"/>
                <a:cs typeface="Arial Narrow"/>
              </a:rPr>
              <a:t>is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the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s</a:t>
            </a:r>
            <a:r>
              <a:rPr sz="1600" spc="-15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t </a:t>
            </a:r>
            <a:r>
              <a:rPr sz="1600" spc="-15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f</a:t>
            </a:r>
            <a:r>
              <a:rPr sz="1600" spc="-10" dirty="0">
                <a:latin typeface="Arial Narrow"/>
                <a:cs typeface="Arial Narrow"/>
              </a:rPr>
              <a:t> </a:t>
            </a: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etho</a:t>
            </a:r>
            <a:r>
              <a:rPr sz="1600" spc="-5" dirty="0">
                <a:latin typeface="Arial Narrow"/>
                <a:cs typeface="Arial Narrow"/>
              </a:rPr>
              <a:t>d</a:t>
            </a:r>
            <a:r>
              <a:rPr sz="1600" spc="-10" dirty="0">
                <a:latin typeface="Arial Narrow"/>
                <a:cs typeface="Arial Narrow"/>
              </a:rPr>
              <a:t>s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tools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that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aim</a:t>
            </a:r>
            <a:r>
              <a:rPr sz="1600" spc="1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to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protect elect</a:t>
            </a:r>
            <a:r>
              <a:rPr sz="1600" spc="-15" dirty="0">
                <a:latin typeface="Arial Narrow"/>
                <a:cs typeface="Arial Narrow"/>
              </a:rPr>
              <a:t>r</a:t>
            </a:r>
            <a:r>
              <a:rPr sz="1600" spc="-10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ic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priv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cy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f </a:t>
            </a:r>
            <a:r>
              <a:rPr sz="1600" spc="-10" dirty="0">
                <a:latin typeface="Arial Narrow"/>
                <a:cs typeface="Arial Narrow"/>
              </a:rPr>
              <a:t>peo</a:t>
            </a:r>
            <a:r>
              <a:rPr sz="1600" spc="-5" dirty="0">
                <a:latin typeface="Arial Narrow"/>
                <a:cs typeface="Arial Narrow"/>
              </a:rPr>
              <a:t>p</a:t>
            </a:r>
            <a:r>
              <a:rPr sz="1600" spc="-10" dirty="0">
                <a:latin typeface="Arial Narrow"/>
                <a:cs typeface="Arial Narrow"/>
              </a:rPr>
              <a:t>le</a:t>
            </a:r>
            <a:r>
              <a:rPr sz="1600" spc="-4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terprises a</a:t>
            </a:r>
            <a:r>
              <a:rPr sz="1600" spc="-5" dirty="0">
                <a:latin typeface="Arial Narrow"/>
                <a:cs typeface="Arial Narrow"/>
              </a:rPr>
              <a:t>g</a:t>
            </a:r>
            <a:r>
              <a:rPr sz="1600" spc="-10" dirty="0">
                <a:latin typeface="Arial Narrow"/>
                <a:cs typeface="Arial Narrow"/>
              </a:rPr>
              <a:t>ainst</a:t>
            </a:r>
            <a:r>
              <a:rPr sz="1600" spc="-3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illeg</a:t>
            </a:r>
            <a:r>
              <a:rPr sz="1600" spc="-15" dirty="0">
                <a:latin typeface="Arial Narrow"/>
                <a:cs typeface="Arial Narrow"/>
              </a:rPr>
              <a:t>a</a:t>
            </a:r>
            <a:r>
              <a:rPr sz="1600" spc="-5" dirty="0">
                <a:latin typeface="Arial Narrow"/>
                <a:cs typeface="Arial Narrow"/>
              </a:rPr>
              <a:t>l</a:t>
            </a:r>
            <a:r>
              <a:rPr sz="1600" spc="-10" dirty="0">
                <a:latin typeface="Arial Narrow"/>
                <a:cs typeface="Arial Narrow"/>
              </a:rPr>
              <a:t> a</a:t>
            </a:r>
            <a:r>
              <a:rPr sz="1600" spc="-5" dirty="0">
                <a:latin typeface="Arial Narrow"/>
                <a:cs typeface="Arial Narrow"/>
              </a:rPr>
              <a:t>c</a:t>
            </a:r>
            <a:r>
              <a:rPr sz="1600" spc="-10" dirty="0">
                <a:latin typeface="Arial Narrow"/>
                <a:cs typeface="Arial Narrow"/>
              </a:rPr>
              <a:t>ce</a:t>
            </a:r>
            <a:r>
              <a:rPr sz="1600" spc="-5" dirty="0">
                <a:latin typeface="Arial Narrow"/>
                <a:cs typeface="Arial Narrow"/>
              </a:rPr>
              <a:t>s</a:t>
            </a:r>
            <a:r>
              <a:rPr sz="1600" spc="-10" dirty="0">
                <a:latin typeface="Arial Narrow"/>
                <a:cs typeface="Arial Narrow"/>
              </a:rPr>
              <a:t>s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to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Data</a:t>
            </a:r>
            <a:r>
              <a:rPr sz="1600" spc="-5" dirty="0">
                <a:latin typeface="Arial Narrow"/>
                <a:cs typeface="Arial Narrow"/>
              </a:rPr>
              <a:t> f</a:t>
            </a:r>
            <a:r>
              <a:rPr sz="1600" spc="-15" dirty="0">
                <a:latin typeface="Arial Narrow"/>
                <a:cs typeface="Arial Narrow"/>
              </a:rPr>
              <a:t>r</a:t>
            </a:r>
            <a:r>
              <a:rPr sz="1600" spc="-10" dirty="0">
                <a:latin typeface="Arial Narrow"/>
                <a:cs typeface="Arial Narrow"/>
              </a:rPr>
              <a:t>om</a:t>
            </a:r>
            <a:r>
              <a:rPr sz="1600" spc="5" dirty="0">
                <a:latin typeface="Arial Narrow"/>
                <a:cs typeface="Arial Narrow"/>
              </a:rPr>
              <a:t> </a:t>
            </a: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alic</a:t>
            </a:r>
            <a:r>
              <a:rPr sz="1600" spc="-15" dirty="0">
                <a:latin typeface="Arial Narrow"/>
                <a:cs typeface="Arial Narrow"/>
              </a:rPr>
              <a:t>io</a:t>
            </a:r>
            <a:r>
              <a:rPr sz="1600" spc="-10" dirty="0">
                <a:latin typeface="Arial Narrow"/>
                <a:cs typeface="Arial Narrow"/>
              </a:rPr>
              <a:t>us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u</a:t>
            </a:r>
            <a:r>
              <a:rPr sz="1600" spc="-5" dirty="0">
                <a:latin typeface="Arial Narrow"/>
                <a:cs typeface="Arial Narrow"/>
              </a:rPr>
              <a:t>s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s.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32276" y="3544760"/>
            <a:ext cx="3262503" cy="12021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79520" y="3572255"/>
            <a:ext cx="3177539" cy="11170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79520" y="3758438"/>
            <a:ext cx="3177540" cy="186690"/>
          </a:xfrm>
          <a:custGeom>
            <a:avLst/>
            <a:gdLst/>
            <a:ahLst/>
            <a:cxnLst/>
            <a:rect l="l" t="t" r="r" b="b"/>
            <a:pathLst>
              <a:path w="3177540" h="186689">
                <a:moveTo>
                  <a:pt x="3177539" y="0"/>
                </a:moveTo>
                <a:lnTo>
                  <a:pt x="3131365" y="44756"/>
                </a:lnTo>
                <a:lnTo>
                  <a:pt x="3052685" y="72489"/>
                </a:lnTo>
                <a:lnTo>
                  <a:pt x="3000202" y="85580"/>
                </a:lnTo>
                <a:lnTo>
                  <a:pt x="2939503" y="98092"/>
                </a:lnTo>
                <a:lnTo>
                  <a:pt x="2870996" y="109975"/>
                </a:lnTo>
                <a:lnTo>
                  <a:pt x="2795091" y="121183"/>
                </a:lnTo>
                <a:lnTo>
                  <a:pt x="2712196" y="131667"/>
                </a:lnTo>
                <a:lnTo>
                  <a:pt x="2622720" y="141379"/>
                </a:lnTo>
                <a:lnTo>
                  <a:pt x="2527072" y="150272"/>
                </a:lnTo>
                <a:lnTo>
                  <a:pt x="2425661" y="158298"/>
                </a:lnTo>
                <a:lnTo>
                  <a:pt x="2318896" y="165409"/>
                </a:lnTo>
                <a:lnTo>
                  <a:pt x="2207186" y="171557"/>
                </a:lnTo>
                <a:lnTo>
                  <a:pt x="2090940" y="176694"/>
                </a:lnTo>
                <a:lnTo>
                  <a:pt x="1970566" y="180773"/>
                </a:lnTo>
                <a:lnTo>
                  <a:pt x="1846474" y="183746"/>
                </a:lnTo>
                <a:lnTo>
                  <a:pt x="1719072" y="185565"/>
                </a:lnTo>
                <a:lnTo>
                  <a:pt x="1588769" y="186181"/>
                </a:lnTo>
                <a:lnTo>
                  <a:pt x="1458467" y="185565"/>
                </a:lnTo>
                <a:lnTo>
                  <a:pt x="1331065" y="183746"/>
                </a:lnTo>
                <a:lnTo>
                  <a:pt x="1206973" y="180773"/>
                </a:lnTo>
                <a:lnTo>
                  <a:pt x="1086599" y="176694"/>
                </a:lnTo>
                <a:lnTo>
                  <a:pt x="970353" y="171557"/>
                </a:lnTo>
                <a:lnTo>
                  <a:pt x="858643" y="165409"/>
                </a:lnTo>
                <a:lnTo>
                  <a:pt x="751878" y="158298"/>
                </a:lnTo>
                <a:lnTo>
                  <a:pt x="650467" y="150272"/>
                </a:lnTo>
                <a:lnTo>
                  <a:pt x="554819" y="141379"/>
                </a:lnTo>
                <a:lnTo>
                  <a:pt x="465343" y="131667"/>
                </a:lnTo>
                <a:lnTo>
                  <a:pt x="382448" y="121183"/>
                </a:lnTo>
                <a:lnTo>
                  <a:pt x="306543" y="109975"/>
                </a:lnTo>
                <a:lnTo>
                  <a:pt x="238036" y="98092"/>
                </a:lnTo>
                <a:lnTo>
                  <a:pt x="177337" y="85580"/>
                </a:lnTo>
                <a:lnTo>
                  <a:pt x="124854" y="72489"/>
                </a:lnTo>
                <a:lnTo>
                  <a:pt x="80997" y="58865"/>
                </a:lnTo>
                <a:lnTo>
                  <a:pt x="20794" y="30210"/>
                </a:lnTo>
                <a:lnTo>
                  <a:pt x="5266" y="15275"/>
                </a:ln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79520" y="3572255"/>
            <a:ext cx="3177540" cy="1117600"/>
          </a:xfrm>
          <a:custGeom>
            <a:avLst/>
            <a:gdLst/>
            <a:ahLst/>
            <a:cxnLst/>
            <a:rect l="l" t="t" r="r" b="b"/>
            <a:pathLst>
              <a:path w="3177540" h="1117600">
                <a:moveTo>
                  <a:pt x="0" y="186182"/>
                </a:moveTo>
                <a:lnTo>
                  <a:pt x="46174" y="141425"/>
                </a:lnTo>
                <a:lnTo>
                  <a:pt x="124854" y="113692"/>
                </a:lnTo>
                <a:lnTo>
                  <a:pt x="177337" y="100601"/>
                </a:lnTo>
                <a:lnTo>
                  <a:pt x="238036" y="88089"/>
                </a:lnTo>
                <a:lnTo>
                  <a:pt x="306543" y="76206"/>
                </a:lnTo>
                <a:lnTo>
                  <a:pt x="382448" y="64998"/>
                </a:lnTo>
                <a:lnTo>
                  <a:pt x="465343" y="54514"/>
                </a:lnTo>
                <a:lnTo>
                  <a:pt x="554819" y="44802"/>
                </a:lnTo>
                <a:lnTo>
                  <a:pt x="650467" y="35909"/>
                </a:lnTo>
                <a:lnTo>
                  <a:pt x="751878" y="27883"/>
                </a:lnTo>
                <a:lnTo>
                  <a:pt x="858643" y="20772"/>
                </a:lnTo>
                <a:lnTo>
                  <a:pt x="970353" y="14624"/>
                </a:lnTo>
                <a:lnTo>
                  <a:pt x="1086599" y="9487"/>
                </a:lnTo>
                <a:lnTo>
                  <a:pt x="1206973" y="5408"/>
                </a:lnTo>
                <a:lnTo>
                  <a:pt x="1331065" y="2435"/>
                </a:lnTo>
                <a:lnTo>
                  <a:pt x="1458467" y="616"/>
                </a:lnTo>
                <a:lnTo>
                  <a:pt x="1588769" y="0"/>
                </a:lnTo>
                <a:lnTo>
                  <a:pt x="1719072" y="616"/>
                </a:lnTo>
                <a:lnTo>
                  <a:pt x="1846474" y="2435"/>
                </a:lnTo>
                <a:lnTo>
                  <a:pt x="1970566" y="5408"/>
                </a:lnTo>
                <a:lnTo>
                  <a:pt x="2090940" y="9487"/>
                </a:lnTo>
                <a:lnTo>
                  <a:pt x="2207186" y="14624"/>
                </a:lnTo>
                <a:lnTo>
                  <a:pt x="2318896" y="20772"/>
                </a:lnTo>
                <a:lnTo>
                  <a:pt x="2425661" y="27883"/>
                </a:lnTo>
                <a:lnTo>
                  <a:pt x="2527072" y="35909"/>
                </a:lnTo>
                <a:lnTo>
                  <a:pt x="2622720" y="44802"/>
                </a:lnTo>
                <a:lnTo>
                  <a:pt x="2712196" y="54514"/>
                </a:lnTo>
                <a:lnTo>
                  <a:pt x="2795091" y="64998"/>
                </a:lnTo>
                <a:lnTo>
                  <a:pt x="2870996" y="76206"/>
                </a:lnTo>
                <a:lnTo>
                  <a:pt x="2939503" y="88089"/>
                </a:lnTo>
                <a:lnTo>
                  <a:pt x="3000202" y="100601"/>
                </a:lnTo>
                <a:lnTo>
                  <a:pt x="3052685" y="113692"/>
                </a:lnTo>
                <a:lnTo>
                  <a:pt x="3096542" y="127316"/>
                </a:lnTo>
                <a:lnTo>
                  <a:pt x="3156745" y="155971"/>
                </a:lnTo>
                <a:lnTo>
                  <a:pt x="3177539" y="186182"/>
                </a:lnTo>
                <a:lnTo>
                  <a:pt x="3177539" y="930910"/>
                </a:lnTo>
                <a:lnTo>
                  <a:pt x="3131365" y="975666"/>
                </a:lnTo>
                <a:lnTo>
                  <a:pt x="3052685" y="1003399"/>
                </a:lnTo>
                <a:lnTo>
                  <a:pt x="3000202" y="1016490"/>
                </a:lnTo>
                <a:lnTo>
                  <a:pt x="2939503" y="1029002"/>
                </a:lnTo>
                <a:lnTo>
                  <a:pt x="2870996" y="1040885"/>
                </a:lnTo>
                <a:lnTo>
                  <a:pt x="2795091" y="1052093"/>
                </a:lnTo>
                <a:lnTo>
                  <a:pt x="2712196" y="1062577"/>
                </a:lnTo>
                <a:lnTo>
                  <a:pt x="2622720" y="1072289"/>
                </a:lnTo>
                <a:lnTo>
                  <a:pt x="2527072" y="1081182"/>
                </a:lnTo>
                <a:lnTo>
                  <a:pt x="2425661" y="1089208"/>
                </a:lnTo>
                <a:lnTo>
                  <a:pt x="2318896" y="1096319"/>
                </a:lnTo>
                <a:lnTo>
                  <a:pt x="2207186" y="1102467"/>
                </a:lnTo>
                <a:lnTo>
                  <a:pt x="2090940" y="1107604"/>
                </a:lnTo>
                <a:lnTo>
                  <a:pt x="1970566" y="1111683"/>
                </a:lnTo>
                <a:lnTo>
                  <a:pt x="1846474" y="1114656"/>
                </a:lnTo>
                <a:lnTo>
                  <a:pt x="1719072" y="1116475"/>
                </a:lnTo>
                <a:lnTo>
                  <a:pt x="1588769" y="1117092"/>
                </a:lnTo>
                <a:lnTo>
                  <a:pt x="1458467" y="1116475"/>
                </a:lnTo>
                <a:lnTo>
                  <a:pt x="1331065" y="1114656"/>
                </a:lnTo>
                <a:lnTo>
                  <a:pt x="1206973" y="1111683"/>
                </a:lnTo>
                <a:lnTo>
                  <a:pt x="1086599" y="1107604"/>
                </a:lnTo>
                <a:lnTo>
                  <a:pt x="970353" y="1102467"/>
                </a:lnTo>
                <a:lnTo>
                  <a:pt x="858643" y="1096319"/>
                </a:lnTo>
                <a:lnTo>
                  <a:pt x="751878" y="1089208"/>
                </a:lnTo>
                <a:lnTo>
                  <a:pt x="650467" y="1081182"/>
                </a:lnTo>
                <a:lnTo>
                  <a:pt x="554819" y="1072289"/>
                </a:lnTo>
                <a:lnTo>
                  <a:pt x="465343" y="1062577"/>
                </a:lnTo>
                <a:lnTo>
                  <a:pt x="382448" y="1052093"/>
                </a:lnTo>
                <a:lnTo>
                  <a:pt x="306543" y="1040885"/>
                </a:lnTo>
                <a:lnTo>
                  <a:pt x="238036" y="1029002"/>
                </a:lnTo>
                <a:lnTo>
                  <a:pt x="177337" y="1016490"/>
                </a:lnTo>
                <a:lnTo>
                  <a:pt x="124854" y="1003399"/>
                </a:lnTo>
                <a:lnTo>
                  <a:pt x="80997" y="989775"/>
                </a:lnTo>
                <a:lnTo>
                  <a:pt x="20794" y="961120"/>
                </a:lnTo>
                <a:lnTo>
                  <a:pt x="0" y="930910"/>
                </a:lnTo>
                <a:lnTo>
                  <a:pt x="0" y="18618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132578" y="4120260"/>
            <a:ext cx="47180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Calibri"/>
                <a:cs typeface="Calibri"/>
              </a:rPr>
              <a:t>D</a:t>
            </a:r>
            <a:r>
              <a:rPr sz="1800" b="1" spc="-25" dirty="0">
                <a:latin typeface="Calibri"/>
                <a:cs typeface="Calibri"/>
              </a:rPr>
              <a:t>at</a:t>
            </a:r>
            <a:r>
              <a:rPr sz="1800" b="1" spc="-10" dirty="0"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dirty="0">
                <a:latin typeface="Arial Narrow"/>
                <a:cs typeface="Arial Narrow"/>
              </a:rPr>
              <a:t>ata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Life </a:t>
            </a:r>
            <a:r>
              <a:rPr sz="1800" b="1" spc="-10" dirty="0">
                <a:latin typeface="Arial Narrow"/>
                <a:cs typeface="Arial Narrow"/>
              </a:rPr>
              <a:t>Cyc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Data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Stora</a:t>
            </a:r>
            <a:r>
              <a:rPr sz="1800" b="1" spc="-20" dirty="0">
                <a:latin typeface="Arial Narrow"/>
                <a:cs typeface="Arial Narrow"/>
              </a:rPr>
              <a:t>g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20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Data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S</a:t>
            </a:r>
            <a:r>
              <a:rPr sz="1800" b="1" spc="-20" dirty="0">
                <a:latin typeface="Arial Narrow"/>
                <a:cs typeface="Arial Narrow"/>
              </a:rPr>
              <a:t>e</a:t>
            </a:r>
            <a:r>
              <a:rPr sz="1800" b="1" dirty="0">
                <a:latin typeface="Arial Narrow"/>
                <a:cs typeface="Arial Narrow"/>
              </a:rPr>
              <a:t>c</a:t>
            </a:r>
            <a:r>
              <a:rPr sz="1800" b="1" spc="-10" dirty="0">
                <a:latin typeface="Arial Narrow"/>
                <a:cs typeface="Arial Narrow"/>
              </a:rPr>
              <a:t>urity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732532" y="4213910"/>
            <a:ext cx="1435227" cy="4689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79776" y="4238244"/>
            <a:ext cx="1350645" cy="384175"/>
          </a:xfrm>
          <a:custGeom>
            <a:avLst/>
            <a:gdLst/>
            <a:ahLst/>
            <a:cxnLst/>
            <a:rect l="l" t="t" r="r" b="b"/>
            <a:pathLst>
              <a:path w="1350645" h="384175">
                <a:moveTo>
                  <a:pt x="192024" y="0"/>
                </a:moveTo>
                <a:lnTo>
                  <a:pt x="0" y="192023"/>
                </a:lnTo>
                <a:lnTo>
                  <a:pt x="192024" y="384047"/>
                </a:lnTo>
                <a:lnTo>
                  <a:pt x="192024" y="288035"/>
                </a:lnTo>
                <a:lnTo>
                  <a:pt x="1350264" y="288035"/>
                </a:lnTo>
                <a:lnTo>
                  <a:pt x="1350264" y="96011"/>
                </a:lnTo>
                <a:lnTo>
                  <a:pt x="192024" y="96011"/>
                </a:lnTo>
                <a:lnTo>
                  <a:pt x="1920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79776" y="4238244"/>
            <a:ext cx="1350645" cy="384175"/>
          </a:xfrm>
          <a:custGeom>
            <a:avLst/>
            <a:gdLst/>
            <a:ahLst/>
            <a:cxnLst/>
            <a:rect l="l" t="t" r="r" b="b"/>
            <a:pathLst>
              <a:path w="1350645" h="384175">
                <a:moveTo>
                  <a:pt x="0" y="192023"/>
                </a:moveTo>
                <a:lnTo>
                  <a:pt x="192024" y="0"/>
                </a:lnTo>
                <a:lnTo>
                  <a:pt x="192024" y="96011"/>
                </a:lnTo>
                <a:lnTo>
                  <a:pt x="1350264" y="96011"/>
                </a:lnTo>
                <a:lnTo>
                  <a:pt x="1350264" y="288035"/>
                </a:lnTo>
                <a:lnTo>
                  <a:pt x="192024" y="288035"/>
                </a:lnTo>
                <a:lnTo>
                  <a:pt x="192024" y="384047"/>
                </a:lnTo>
                <a:lnTo>
                  <a:pt x="0" y="19202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50820" y="3774973"/>
            <a:ext cx="1490091" cy="563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98064" y="3805428"/>
            <a:ext cx="1403985" cy="466725"/>
          </a:xfrm>
          <a:custGeom>
            <a:avLst/>
            <a:gdLst/>
            <a:ahLst/>
            <a:cxnLst/>
            <a:rect l="l" t="t" r="r" b="b"/>
            <a:pathLst>
              <a:path w="1403985" h="466725">
                <a:moveTo>
                  <a:pt x="1170432" y="0"/>
                </a:moveTo>
                <a:lnTo>
                  <a:pt x="1170432" y="116586"/>
                </a:lnTo>
                <a:lnTo>
                  <a:pt x="0" y="116586"/>
                </a:lnTo>
                <a:lnTo>
                  <a:pt x="0" y="349758"/>
                </a:lnTo>
                <a:lnTo>
                  <a:pt x="1170432" y="349758"/>
                </a:lnTo>
                <a:lnTo>
                  <a:pt x="1170432" y="466344"/>
                </a:lnTo>
                <a:lnTo>
                  <a:pt x="1403603" y="233172"/>
                </a:lnTo>
                <a:lnTo>
                  <a:pt x="11704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98064" y="3805428"/>
            <a:ext cx="1403985" cy="466725"/>
          </a:xfrm>
          <a:custGeom>
            <a:avLst/>
            <a:gdLst/>
            <a:ahLst/>
            <a:cxnLst/>
            <a:rect l="l" t="t" r="r" b="b"/>
            <a:pathLst>
              <a:path w="1403985" h="466725">
                <a:moveTo>
                  <a:pt x="0" y="116586"/>
                </a:moveTo>
                <a:lnTo>
                  <a:pt x="1170432" y="116586"/>
                </a:lnTo>
                <a:lnTo>
                  <a:pt x="1170432" y="0"/>
                </a:lnTo>
                <a:lnTo>
                  <a:pt x="1403603" y="233172"/>
                </a:lnTo>
                <a:lnTo>
                  <a:pt x="1170432" y="466344"/>
                </a:lnTo>
                <a:lnTo>
                  <a:pt x="1170432" y="349758"/>
                </a:lnTo>
                <a:lnTo>
                  <a:pt x="0" y="349758"/>
                </a:lnTo>
                <a:lnTo>
                  <a:pt x="0" y="11658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79776" y="2735579"/>
            <a:ext cx="1368552" cy="13685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86755" y="0"/>
            <a:ext cx="3857243" cy="10530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37804" y="332231"/>
            <a:ext cx="806450" cy="226060"/>
          </a:xfrm>
          <a:custGeom>
            <a:avLst/>
            <a:gdLst/>
            <a:ahLst/>
            <a:cxnLst/>
            <a:rect l="l" t="t" r="r" b="b"/>
            <a:pathLst>
              <a:path w="806450" h="226059">
                <a:moveTo>
                  <a:pt x="0" y="225551"/>
                </a:moveTo>
                <a:lnTo>
                  <a:pt x="806196" y="225551"/>
                </a:lnTo>
                <a:lnTo>
                  <a:pt x="806196" y="0"/>
                </a:lnTo>
                <a:lnTo>
                  <a:pt x="0" y="0"/>
                </a:lnTo>
                <a:lnTo>
                  <a:pt x="0" y="2255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533394"/>
            <a:ext cx="9143999" cy="259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557783"/>
            <a:ext cx="9144000" cy="6300470"/>
          </a:xfrm>
          <a:custGeom>
            <a:avLst/>
            <a:gdLst/>
            <a:ahLst/>
            <a:cxnLst/>
            <a:rect l="l" t="t" r="r" b="b"/>
            <a:pathLst>
              <a:path w="9144000" h="6300470">
                <a:moveTo>
                  <a:pt x="0" y="6300216"/>
                </a:moveTo>
                <a:lnTo>
                  <a:pt x="9144000" y="6300216"/>
                </a:lnTo>
                <a:lnTo>
                  <a:pt x="9144000" y="0"/>
                </a:lnTo>
                <a:lnTo>
                  <a:pt x="0" y="0"/>
                </a:lnTo>
                <a:lnTo>
                  <a:pt x="0" y="6300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557783"/>
            <a:ext cx="9144000" cy="6300470"/>
          </a:xfrm>
          <a:custGeom>
            <a:avLst/>
            <a:gdLst/>
            <a:ahLst/>
            <a:cxnLst/>
            <a:rect l="l" t="t" r="r" b="b"/>
            <a:pathLst>
              <a:path w="9144000" h="6300470">
                <a:moveTo>
                  <a:pt x="9144000" y="6300214"/>
                </a:moveTo>
                <a:lnTo>
                  <a:pt x="9144000" y="0"/>
                </a:lnTo>
                <a:lnTo>
                  <a:pt x="0" y="0"/>
                </a:lnTo>
                <a:lnTo>
                  <a:pt x="0" y="6300214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953" y="912113"/>
            <a:ext cx="2266315" cy="914400"/>
          </a:xfrm>
          <a:custGeom>
            <a:avLst/>
            <a:gdLst/>
            <a:ahLst/>
            <a:cxnLst/>
            <a:rect l="l" t="t" r="r" b="b"/>
            <a:pathLst>
              <a:path w="2266315" h="914400">
                <a:moveTo>
                  <a:pt x="0" y="914400"/>
                </a:moveTo>
                <a:lnTo>
                  <a:pt x="2266188" y="914400"/>
                </a:lnTo>
                <a:lnTo>
                  <a:pt x="2266188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953" y="912113"/>
            <a:ext cx="2266315" cy="914400"/>
          </a:xfrm>
          <a:custGeom>
            <a:avLst/>
            <a:gdLst/>
            <a:ahLst/>
            <a:cxnLst/>
            <a:rect l="l" t="t" r="r" b="b"/>
            <a:pathLst>
              <a:path w="2266315" h="914400">
                <a:moveTo>
                  <a:pt x="0" y="914400"/>
                </a:moveTo>
                <a:lnTo>
                  <a:pt x="2266188" y="914400"/>
                </a:lnTo>
                <a:lnTo>
                  <a:pt x="2266188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37108" y="1249680"/>
            <a:ext cx="81661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0" dirty="0">
                <a:solidFill>
                  <a:srgbClr val="F1F1F1"/>
                </a:solidFill>
                <a:latin typeface="Calibri"/>
                <a:cs typeface="Calibri"/>
              </a:rPr>
              <a:t>Big</a:t>
            </a:r>
            <a:r>
              <a:rPr sz="1800" b="1" spc="-5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1F1F1"/>
                </a:solidFill>
                <a:latin typeface="Calibri"/>
                <a:cs typeface="Calibri"/>
              </a:rPr>
              <a:t>D</a:t>
            </a:r>
            <a:r>
              <a:rPr sz="1800" b="1" spc="-25" dirty="0">
                <a:solidFill>
                  <a:srgbClr val="F1F1F1"/>
                </a:solidFill>
                <a:latin typeface="Calibri"/>
                <a:cs typeface="Calibri"/>
              </a:rPr>
              <a:t>at</a:t>
            </a:r>
            <a:r>
              <a:rPr sz="1800" b="1" spc="-10" dirty="0">
                <a:solidFill>
                  <a:srgbClr val="F1F1F1"/>
                </a:solidFill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953" y="1853945"/>
            <a:ext cx="2266315" cy="4546600"/>
          </a:xfrm>
          <a:custGeom>
            <a:avLst/>
            <a:gdLst/>
            <a:ahLst/>
            <a:cxnLst/>
            <a:rect l="l" t="t" r="r" b="b"/>
            <a:pathLst>
              <a:path w="2266315" h="4546600">
                <a:moveTo>
                  <a:pt x="0" y="4546092"/>
                </a:moveTo>
                <a:lnTo>
                  <a:pt x="2266188" y="4546092"/>
                </a:lnTo>
                <a:lnTo>
                  <a:pt x="2266188" y="0"/>
                </a:lnTo>
                <a:lnTo>
                  <a:pt x="0" y="0"/>
                </a:lnTo>
                <a:lnTo>
                  <a:pt x="0" y="454609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53" y="1853945"/>
            <a:ext cx="2266315" cy="4546600"/>
          </a:xfrm>
          <a:custGeom>
            <a:avLst/>
            <a:gdLst/>
            <a:ahLst/>
            <a:cxnLst/>
            <a:rect l="l" t="t" r="r" b="b"/>
            <a:pathLst>
              <a:path w="2266315" h="4546600">
                <a:moveTo>
                  <a:pt x="0" y="4546092"/>
                </a:moveTo>
                <a:lnTo>
                  <a:pt x="2266188" y="4546092"/>
                </a:lnTo>
                <a:lnTo>
                  <a:pt x="2266188" y="0"/>
                </a:lnTo>
                <a:lnTo>
                  <a:pt x="0" y="0"/>
                </a:lnTo>
                <a:lnTo>
                  <a:pt x="0" y="4546092"/>
                </a:lnTo>
                <a:close/>
              </a:path>
            </a:pathLst>
          </a:custGeom>
          <a:ln w="25908">
            <a:solidFill>
              <a:srgbClr val="E8D0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 indent="-114300">
              <a:lnSpc>
                <a:spcPct val="100000"/>
              </a:lnSpc>
              <a:buClr>
                <a:srgbClr val="7E7E7E"/>
              </a:buClr>
              <a:buFont typeface="Calibri"/>
              <a:buChar char="•"/>
              <a:tabLst>
                <a:tab pos="127000" algn="l"/>
              </a:tabLst>
            </a:pPr>
            <a:r>
              <a:rPr spc="-5" dirty="0"/>
              <a:t>D</a:t>
            </a:r>
            <a:r>
              <a:rPr spc="-10" dirty="0"/>
              <a:t>at</a:t>
            </a:r>
            <a:r>
              <a:rPr dirty="0"/>
              <a:t>a</a:t>
            </a:r>
            <a:r>
              <a:rPr spc="-30" dirty="0"/>
              <a:t> </a:t>
            </a:r>
            <a:r>
              <a:rPr spc="-5" dirty="0"/>
              <a:t>Con</a:t>
            </a:r>
            <a:r>
              <a:rPr spc="5" dirty="0"/>
              <a:t>c</a:t>
            </a:r>
            <a:r>
              <a:rPr spc="-5" dirty="0"/>
              <a:t>ept</a:t>
            </a:r>
          </a:p>
          <a:p>
            <a:pPr marL="241300" lvl="1" indent="-114300">
              <a:lnSpc>
                <a:spcPct val="100000"/>
              </a:lnSpc>
              <a:spcBef>
                <a:spcPts val="105"/>
              </a:spcBef>
              <a:buClr>
                <a:srgbClr val="7E7E7E"/>
              </a:buClr>
              <a:buFont typeface="Calibri"/>
              <a:buChar char="•"/>
              <a:tabLst>
                <a:tab pos="241300" algn="l"/>
              </a:tabLst>
            </a:pP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D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at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endParaRPr sz="1400">
              <a:latin typeface="Calibri"/>
              <a:cs typeface="Calibri"/>
            </a:endParaRPr>
          </a:p>
          <a:p>
            <a:pPr marL="241300" lvl="1" indent="-114300">
              <a:lnSpc>
                <a:spcPct val="100000"/>
              </a:lnSpc>
              <a:spcBef>
                <a:spcPts val="120"/>
              </a:spcBef>
              <a:buClr>
                <a:srgbClr val="7E7E7E"/>
              </a:buClr>
              <a:buFont typeface="Calibri"/>
              <a:buChar char="•"/>
              <a:tabLst>
                <a:tab pos="241300" algn="l"/>
              </a:tabLst>
            </a:pP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I</a:t>
            </a:r>
            <a:r>
              <a:rPr sz="1400" spc="-20" dirty="0">
                <a:solidFill>
                  <a:srgbClr val="7E7E7E"/>
                </a:solidFill>
                <a:latin typeface="Calibri"/>
                <a:cs typeface="Calibri"/>
              </a:rPr>
              <a:t>nf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m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tion</a:t>
            </a:r>
            <a:endParaRPr sz="1400">
              <a:latin typeface="Calibri"/>
              <a:cs typeface="Calibri"/>
            </a:endParaRPr>
          </a:p>
          <a:p>
            <a:pPr marL="241300" lvl="1" indent="-114300">
              <a:lnSpc>
                <a:spcPct val="100000"/>
              </a:lnSpc>
              <a:spcBef>
                <a:spcPts val="105"/>
              </a:spcBef>
              <a:buClr>
                <a:srgbClr val="7E7E7E"/>
              </a:buClr>
              <a:buFont typeface="Calibri"/>
              <a:buChar char="•"/>
              <a:tabLst>
                <a:tab pos="241300" algn="l"/>
              </a:tabLst>
            </a:pPr>
            <a:r>
              <a:rPr sz="1400" spc="-25" dirty="0">
                <a:solidFill>
                  <a:srgbClr val="7E7E7E"/>
                </a:solidFill>
                <a:latin typeface="Calibri"/>
                <a:cs typeface="Calibri"/>
              </a:rPr>
              <a:t>K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o</a:t>
            </a:r>
            <a:r>
              <a:rPr sz="1400" spc="5" dirty="0">
                <a:solidFill>
                  <a:srgbClr val="7E7E7E"/>
                </a:solidFill>
                <a:latin typeface="Calibri"/>
                <a:cs typeface="Calibri"/>
              </a:rPr>
              <a:t>w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le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d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g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  <a:p>
            <a:pPr marL="127000" indent="-114300">
              <a:lnSpc>
                <a:spcPct val="100000"/>
              </a:lnSpc>
              <a:spcBef>
                <a:spcPts val="120"/>
              </a:spcBef>
              <a:buClr>
                <a:srgbClr val="7E7E7E"/>
              </a:buClr>
              <a:buFont typeface="Calibri"/>
              <a:buChar char="•"/>
              <a:tabLst>
                <a:tab pos="127000" algn="l"/>
              </a:tabLst>
            </a:pPr>
            <a:r>
              <a:rPr dirty="0"/>
              <a:t>Big</a:t>
            </a:r>
            <a:r>
              <a:rPr spc="-10" dirty="0"/>
              <a:t> </a:t>
            </a:r>
            <a:r>
              <a:rPr spc="-5" dirty="0"/>
              <a:t>D</a:t>
            </a:r>
            <a:r>
              <a:rPr spc="-10" dirty="0"/>
              <a:t>at</a:t>
            </a:r>
            <a:r>
              <a:rPr dirty="0"/>
              <a:t>a</a:t>
            </a:r>
            <a:r>
              <a:rPr spc="-30" dirty="0"/>
              <a:t> </a:t>
            </a:r>
            <a:r>
              <a:rPr spc="-5" dirty="0"/>
              <a:t>Con</a:t>
            </a:r>
            <a:r>
              <a:rPr spc="5" dirty="0"/>
              <a:t>c</a:t>
            </a:r>
            <a:r>
              <a:rPr spc="-5" dirty="0"/>
              <a:t>ept</a:t>
            </a:r>
          </a:p>
          <a:p>
            <a:pPr marL="241300" lvl="1" indent="-114300">
              <a:lnSpc>
                <a:spcPct val="100000"/>
              </a:lnSpc>
              <a:spcBef>
                <a:spcPts val="120"/>
              </a:spcBef>
              <a:buClr>
                <a:srgbClr val="7E7E7E"/>
              </a:buClr>
              <a:buFont typeface="Calibri"/>
              <a:buChar char="•"/>
              <a:tabLst>
                <a:tab pos="241300" algn="l"/>
              </a:tabLst>
            </a:pPr>
            <a:r>
              <a:rPr sz="1400" spc="-70" dirty="0">
                <a:solidFill>
                  <a:srgbClr val="7E7E7E"/>
                </a:solidFill>
                <a:latin typeface="Calibri"/>
                <a:cs typeface="Calibri"/>
              </a:rPr>
              <a:t>V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olu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m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  <a:p>
            <a:pPr marL="241300" lvl="1" indent="-114300">
              <a:lnSpc>
                <a:spcPct val="100000"/>
              </a:lnSpc>
              <a:spcBef>
                <a:spcPts val="110"/>
              </a:spcBef>
              <a:buClr>
                <a:srgbClr val="7E7E7E"/>
              </a:buClr>
              <a:buFont typeface="Calibri"/>
              <a:buChar char="•"/>
              <a:tabLst>
                <a:tab pos="241300" algn="l"/>
              </a:tabLst>
            </a:pPr>
            <a:r>
              <a:rPr sz="1400" spc="-80" dirty="0">
                <a:solidFill>
                  <a:srgbClr val="7E7E7E"/>
                </a:solidFill>
                <a:latin typeface="Calibri"/>
                <a:cs typeface="Calibri"/>
              </a:rPr>
              <a:t>V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ari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ty</a:t>
            </a:r>
            <a:endParaRPr sz="1400">
              <a:latin typeface="Calibri"/>
              <a:cs typeface="Calibri"/>
            </a:endParaRPr>
          </a:p>
          <a:p>
            <a:pPr marL="241300" lvl="1" indent="-114300">
              <a:lnSpc>
                <a:spcPct val="100000"/>
              </a:lnSpc>
              <a:spcBef>
                <a:spcPts val="120"/>
              </a:spcBef>
              <a:buClr>
                <a:srgbClr val="7E7E7E"/>
              </a:buClr>
              <a:buFont typeface="Calibri"/>
              <a:buChar char="•"/>
              <a:tabLst>
                <a:tab pos="241300" algn="l"/>
              </a:tabLst>
            </a:pPr>
            <a:r>
              <a:rPr sz="1400" spc="-80" dirty="0">
                <a:solidFill>
                  <a:srgbClr val="7E7E7E"/>
                </a:solidFill>
                <a:latin typeface="Calibri"/>
                <a:cs typeface="Calibri"/>
              </a:rPr>
              <a:t>V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eloci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y</a:t>
            </a:r>
            <a:endParaRPr sz="1400">
              <a:latin typeface="Calibri"/>
              <a:cs typeface="Calibri"/>
            </a:endParaRPr>
          </a:p>
          <a:p>
            <a:pPr marL="241300" lvl="1" indent="-114300">
              <a:lnSpc>
                <a:spcPct val="100000"/>
              </a:lnSpc>
              <a:spcBef>
                <a:spcPts val="105"/>
              </a:spcBef>
              <a:buClr>
                <a:srgbClr val="7E7E7E"/>
              </a:buClr>
              <a:buFont typeface="Calibri"/>
              <a:buChar char="•"/>
              <a:tabLst>
                <a:tab pos="241300" algn="l"/>
              </a:tabLst>
            </a:pPr>
            <a:r>
              <a:rPr sz="1400" spc="-80" dirty="0">
                <a:solidFill>
                  <a:srgbClr val="7E7E7E"/>
                </a:solidFill>
                <a:latin typeface="Calibri"/>
                <a:cs typeface="Calibri"/>
              </a:rPr>
              <a:t>V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1400" spc="-25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ity</a:t>
            </a:r>
            <a:endParaRPr sz="1400">
              <a:latin typeface="Calibri"/>
              <a:cs typeface="Calibri"/>
            </a:endParaRPr>
          </a:p>
          <a:p>
            <a:pPr marL="127000" indent="-114300">
              <a:lnSpc>
                <a:spcPct val="100000"/>
              </a:lnSpc>
              <a:spcBef>
                <a:spcPts val="120"/>
              </a:spcBef>
              <a:buClr>
                <a:srgbClr val="7E7E7E"/>
              </a:buClr>
              <a:buFont typeface="Calibri"/>
              <a:buChar char="•"/>
              <a:tabLst>
                <a:tab pos="127000" algn="l"/>
              </a:tabLst>
            </a:pPr>
            <a:r>
              <a:rPr dirty="0"/>
              <a:t>Big</a:t>
            </a:r>
            <a:r>
              <a:rPr spc="-10" dirty="0"/>
              <a:t> </a:t>
            </a:r>
            <a:r>
              <a:rPr spc="-5" dirty="0"/>
              <a:t>D</a:t>
            </a:r>
            <a:r>
              <a:rPr spc="-10" dirty="0"/>
              <a:t>at</a:t>
            </a:r>
            <a:r>
              <a:rPr dirty="0"/>
              <a:t>a</a:t>
            </a:r>
            <a:r>
              <a:rPr spc="-30" dirty="0"/>
              <a:t> </a:t>
            </a:r>
            <a:r>
              <a:rPr spc="-10" dirty="0"/>
              <a:t>L</a:t>
            </a:r>
            <a:r>
              <a:rPr dirty="0"/>
              <a:t>i</a:t>
            </a:r>
            <a:r>
              <a:rPr spc="-25" dirty="0"/>
              <a:t>f</a:t>
            </a:r>
            <a:r>
              <a:rPr dirty="0"/>
              <a:t>e </a:t>
            </a:r>
            <a:r>
              <a:rPr spc="-5" dirty="0"/>
              <a:t>C</a:t>
            </a:r>
            <a:r>
              <a:rPr spc="-20" dirty="0"/>
              <a:t>y</a:t>
            </a:r>
            <a:r>
              <a:rPr spc="-5" dirty="0"/>
              <a:t>cle</a:t>
            </a:r>
          </a:p>
          <a:p>
            <a:pPr marL="241300" lvl="1" indent="-114300">
              <a:lnSpc>
                <a:spcPct val="100000"/>
              </a:lnSpc>
              <a:spcBef>
                <a:spcPts val="105"/>
              </a:spcBef>
              <a:buClr>
                <a:srgbClr val="7E7E7E"/>
              </a:buClr>
              <a:buFont typeface="Calibri"/>
              <a:buChar char="•"/>
              <a:tabLst>
                <a:tab pos="241300" algn="l"/>
              </a:tabLst>
            </a:pP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D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at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4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Ac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qu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isition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20"/>
              </a:spcBef>
              <a:buClr>
                <a:srgbClr val="7E7E7E"/>
              </a:buClr>
              <a:buFont typeface="Calibri"/>
              <a:buChar char="•"/>
              <a:tabLst>
                <a:tab pos="355600" algn="l"/>
              </a:tabLst>
            </a:pP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M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u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lti-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h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nn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els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05"/>
              </a:spcBef>
              <a:buClr>
                <a:srgbClr val="7E7E7E"/>
              </a:buClr>
              <a:buFont typeface="Calibri"/>
              <a:buChar char="•"/>
              <a:tabLst>
                <a:tab pos="355600" algn="l"/>
              </a:tabLst>
            </a:pP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I</a:t>
            </a:r>
            <a:r>
              <a:rPr sz="1400" spc="-20" dirty="0">
                <a:solidFill>
                  <a:srgbClr val="7E7E7E"/>
                </a:solidFill>
                <a:latin typeface="Calibri"/>
                <a:cs typeface="Calibri"/>
              </a:rPr>
              <a:t>n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er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n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t 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140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Th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in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g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20"/>
              </a:spcBef>
              <a:buClr>
                <a:srgbClr val="7E7E7E"/>
              </a:buClr>
              <a:buFont typeface="Calibri"/>
              <a:buChar char="•"/>
              <a:tabLst>
                <a:tab pos="355600" algn="l"/>
              </a:tabLst>
            </a:pP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lo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ud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/Grid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Com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pu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ti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g</a:t>
            </a:r>
            <a:endParaRPr sz="1400">
              <a:latin typeface="Calibri"/>
              <a:cs typeface="Calibri"/>
            </a:endParaRPr>
          </a:p>
          <a:p>
            <a:pPr marL="241300" lvl="1" indent="-114300">
              <a:lnSpc>
                <a:spcPct val="100000"/>
              </a:lnSpc>
              <a:spcBef>
                <a:spcPts val="105"/>
              </a:spcBef>
              <a:buClr>
                <a:srgbClr val="7E7E7E"/>
              </a:buClr>
              <a:buFont typeface="Calibri"/>
              <a:buChar char="•"/>
              <a:tabLst>
                <a:tab pos="241300" algn="l"/>
              </a:tabLst>
            </a:pP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D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at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4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S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t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o</a:t>
            </a:r>
            <a:r>
              <a:rPr sz="1400" spc="-20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g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20"/>
              </a:spcBef>
              <a:buClr>
                <a:srgbClr val="7E7E7E"/>
              </a:buClr>
              <a:buFont typeface="Calibri"/>
              <a:buChar char="•"/>
              <a:tabLst>
                <a:tab pos="355600" algn="l"/>
              </a:tabLst>
            </a:pP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D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at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4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Base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20"/>
              </a:spcBef>
              <a:buClr>
                <a:srgbClr val="7E7E7E"/>
              </a:buClr>
              <a:buFont typeface="Calibri"/>
              <a:buChar char="•"/>
              <a:tabLst>
                <a:tab pos="355600" algn="l"/>
              </a:tabLst>
            </a:pP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D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400" spc="-20" dirty="0">
                <a:solidFill>
                  <a:srgbClr val="7E7E7E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4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400" spc="-55" dirty="0">
                <a:solidFill>
                  <a:srgbClr val="7E7E7E"/>
                </a:solidFill>
                <a:latin typeface="Calibri"/>
                <a:cs typeface="Calibri"/>
              </a:rPr>
              <a:t>W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h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ouse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10"/>
              </a:spcBef>
              <a:buClr>
                <a:srgbClr val="7E7E7E"/>
              </a:buClr>
              <a:buFont typeface="Calibri"/>
              <a:buChar char="•"/>
              <a:tabLst>
                <a:tab pos="355600" algn="l"/>
              </a:tabLst>
            </a:pP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D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at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4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La</a:t>
            </a:r>
            <a:r>
              <a:rPr sz="1400" spc="-55" dirty="0">
                <a:solidFill>
                  <a:srgbClr val="7E7E7E"/>
                </a:solidFill>
                <a:latin typeface="Calibri"/>
                <a:cs typeface="Calibri"/>
              </a:rPr>
              <a:t>k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20"/>
              </a:spcBef>
              <a:buClr>
                <a:srgbClr val="7E7E7E"/>
              </a:buClr>
              <a:buFont typeface="Calibri"/>
              <a:buChar char="•"/>
              <a:tabLst>
                <a:tab pos="355600" algn="l"/>
              </a:tabLst>
            </a:pP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D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at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4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Sec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u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rity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614422" y="912113"/>
            <a:ext cx="2653665" cy="922019"/>
          </a:xfrm>
          <a:custGeom>
            <a:avLst/>
            <a:gdLst/>
            <a:ahLst/>
            <a:cxnLst/>
            <a:rect l="l" t="t" r="r" b="b"/>
            <a:pathLst>
              <a:path w="2653665" h="922019">
                <a:moveTo>
                  <a:pt x="0" y="922019"/>
                </a:moveTo>
                <a:lnTo>
                  <a:pt x="2653283" y="922019"/>
                </a:lnTo>
                <a:lnTo>
                  <a:pt x="2653283" y="0"/>
                </a:lnTo>
                <a:lnTo>
                  <a:pt x="0" y="0"/>
                </a:lnTo>
                <a:lnTo>
                  <a:pt x="0" y="92201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14422" y="912113"/>
            <a:ext cx="2653665" cy="922019"/>
          </a:xfrm>
          <a:custGeom>
            <a:avLst/>
            <a:gdLst/>
            <a:ahLst/>
            <a:cxnLst/>
            <a:rect l="l" t="t" r="r" b="b"/>
            <a:pathLst>
              <a:path w="2653665" h="922019">
                <a:moveTo>
                  <a:pt x="0" y="922019"/>
                </a:moveTo>
                <a:lnTo>
                  <a:pt x="2653283" y="922019"/>
                </a:lnTo>
                <a:lnTo>
                  <a:pt x="2653283" y="0"/>
                </a:lnTo>
                <a:lnTo>
                  <a:pt x="0" y="0"/>
                </a:lnTo>
                <a:lnTo>
                  <a:pt x="0" y="922019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496183" y="1253616"/>
            <a:ext cx="8890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tics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602229" y="1850898"/>
            <a:ext cx="2677795" cy="4535805"/>
          </a:xfrm>
          <a:custGeom>
            <a:avLst/>
            <a:gdLst/>
            <a:ahLst/>
            <a:cxnLst/>
            <a:rect l="l" t="t" r="r" b="b"/>
            <a:pathLst>
              <a:path w="2677795" h="4535805">
                <a:moveTo>
                  <a:pt x="0" y="4535424"/>
                </a:moveTo>
                <a:lnTo>
                  <a:pt x="2677668" y="4535424"/>
                </a:lnTo>
                <a:lnTo>
                  <a:pt x="2677668" y="0"/>
                </a:lnTo>
                <a:lnTo>
                  <a:pt x="0" y="0"/>
                </a:lnTo>
                <a:lnTo>
                  <a:pt x="0" y="4535424"/>
                </a:lnTo>
                <a:close/>
              </a:path>
            </a:pathLst>
          </a:custGeom>
          <a:solidFill>
            <a:srgbClr val="F1DC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02229" y="1850898"/>
            <a:ext cx="2677795" cy="4535805"/>
          </a:xfrm>
          <a:custGeom>
            <a:avLst/>
            <a:gdLst/>
            <a:ahLst/>
            <a:cxnLst/>
            <a:rect l="l" t="t" r="r" b="b"/>
            <a:pathLst>
              <a:path w="2677795" h="4535805">
                <a:moveTo>
                  <a:pt x="0" y="4535424"/>
                </a:moveTo>
                <a:lnTo>
                  <a:pt x="2677668" y="4535424"/>
                </a:lnTo>
                <a:lnTo>
                  <a:pt x="2677668" y="0"/>
                </a:lnTo>
                <a:lnTo>
                  <a:pt x="0" y="0"/>
                </a:lnTo>
                <a:lnTo>
                  <a:pt x="0" y="4535424"/>
                </a:lnTo>
                <a:close/>
              </a:path>
            </a:pathLst>
          </a:custGeom>
          <a:ln w="25908">
            <a:solidFill>
              <a:srgbClr val="E8D0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663189" y="1926463"/>
            <a:ext cx="2428240" cy="2222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 indent="-114300">
              <a:lnSpc>
                <a:spcPct val="100000"/>
              </a:lnSpc>
              <a:buFont typeface="Calibri"/>
              <a:buChar char="•"/>
              <a:tabLst>
                <a:tab pos="127000" algn="l"/>
              </a:tabLst>
            </a:pPr>
            <a:r>
              <a:rPr sz="1400" b="1" dirty="0">
                <a:latin typeface="Calibri"/>
                <a:cs typeface="Calibri"/>
              </a:rPr>
              <a:t>Concept</a:t>
            </a:r>
            <a:endParaRPr sz="1400">
              <a:latin typeface="Calibri"/>
              <a:cs typeface="Calibri"/>
            </a:endParaRPr>
          </a:p>
          <a:p>
            <a:pPr marL="127000" indent="-114300">
              <a:lnSpc>
                <a:spcPct val="100000"/>
              </a:lnSpc>
              <a:spcBef>
                <a:spcPts val="105"/>
              </a:spcBef>
              <a:buFont typeface="Calibri"/>
              <a:buChar char="•"/>
              <a:tabLst>
                <a:tab pos="127000" algn="l"/>
              </a:tabLst>
            </a:pPr>
            <a:r>
              <a:rPr sz="1400" b="1" spc="-50" dirty="0">
                <a:latin typeface="Calibri"/>
                <a:cs typeface="Calibri"/>
              </a:rPr>
              <a:t>T</a:t>
            </a:r>
            <a:r>
              <a:rPr sz="1400" b="1" spc="-10" dirty="0">
                <a:latin typeface="Calibri"/>
                <a:cs typeface="Calibri"/>
              </a:rPr>
              <a:t>y</a:t>
            </a:r>
            <a:r>
              <a:rPr sz="1400" b="1" dirty="0">
                <a:latin typeface="Calibri"/>
                <a:cs typeface="Calibri"/>
              </a:rPr>
              <a:t>pes</a:t>
            </a:r>
            <a:endParaRPr sz="1400">
              <a:latin typeface="Calibri"/>
              <a:cs typeface="Calibri"/>
            </a:endParaRPr>
          </a:p>
          <a:p>
            <a:pPr marL="241300" lvl="1" indent="-114300">
              <a:lnSpc>
                <a:spcPct val="100000"/>
              </a:lnSpc>
              <a:spcBef>
                <a:spcPts val="120"/>
              </a:spcBef>
              <a:buFont typeface="Calibri"/>
              <a:buChar char="•"/>
              <a:tabLst>
                <a:tab pos="241935" algn="l"/>
              </a:tabLst>
            </a:pPr>
            <a:r>
              <a:rPr sz="1400" spc="-85" dirty="0">
                <a:latin typeface="Calibri"/>
                <a:cs typeface="Calibri"/>
              </a:rPr>
              <a:t>T</a:t>
            </a:r>
            <a:r>
              <a:rPr sz="1400" spc="-25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0" dirty="0">
                <a:latin typeface="Calibri"/>
                <a:cs typeface="Calibri"/>
              </a:rPr>
              <a:t>d</a:t>
            </a:r>
            <a:r>
              <a:rPr sz="1400" dirty="0">
                <a:latin typeface="Calibri"/>
                <a:cs typeface="Calibri"/>
              </a:rPr>
              <a:t>itio</a:t>
            </a:r>
            <a:r>
              <a:rPr sz="1400" spc="-10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al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5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al</a:t>
            </a:r>
            <a:r>
              <a:rPr sz="1400" spc="5" dirty="0">
                <a:latin typeface="Calibri"/>
                <a:cs typeface="Calibri"/>
              </a:rPr>
              <a:t>y</a:t>
            </a:r>
            <a:r>
              <a:rPr sz="1400" dirty="0">
                <a:latin typeface="Calibri"/>
                <a:cs typeface="Calibri"/>
              </a:rPr>
              <a:t>ti</a:t>
            </a:r>
            <a:r>
              <a:rPr sz="1400" spc="-10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10"/>
              </a:spcBef>
              <a:buFont typeface="Calibri"/>
              <a:buChar char="•"/>
              <a:tabLst>
                <a:tab pos="356235" algn="l"/>
              </a:tabLst>
            </a:pPr>
            <a:r>
              <a:rPr sz="1400" dirty="0">
                <a:latin typeface="Calibri"/>
                <a:cs typeface="Calibri"/>
              </a:rPr>
              <a:t>B</a:t>
            </a:r>
            <a:r>
              <a:rPr sz="1400" spc="-10" dirty="0">
                <a:latin typeface="Calibri"/>
                <a:cs typeface="Calibri"/>
              </a:rPr>
              <a:t>u</a:t>
            </a:r>
            <a:r>
              <a:rPr sz="1400" spc="-5" dirty="0">
                <a:latin typeface="Calibri"/>
                <a:cs typeface="Calibri"/>
              </a:rPr>
              <a:t>sines</a:t>
            </a:r>
            <a:r>
              <a:rPr sz="1400" dirty="0">
                <a:latin typeface="Calibri"/>
                <a:cs typeface="Calibri"/>
              </a:rPr>
              <a:t>s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</a:t>
            </a:r>
            <a:r>
              <a:rPr sz="1400" spc="-20" dirty="0">
                <a:latin typeface="Calibri"/>
                <a:cs typeface="Calibri"/>
              </a:rPr>
              <a:t>n</a:t>
            </a:r>
            <a:r>
              <a:rPr sz="1400" spc="-1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elli</a:t>
            </a:r>
            <a:r>
              <a:rPr sz="1400" spc="-15" dirty="0">
                <a:latin typeface="Calibri"/>
                <a:cs typeface="Calibri"/>
              </a:rPr>
              <a:t>g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nc</a:t>
            </a:r>
            <a:r>
              <a:rPr sz="1400" dirty="0">
                <a:latin typeface="Calibri"/>
                <a:cs typeface="Calibri"/>
              </a:rPr>
              <a:t>e </a:t>
            </a:r>
            <a:r>
              <a:rPr sz="1400" spc="-5" dirty="0">
                <a:latin typeface="Calibri"/>
                <a:cs typeface="Calibri"/>
              </a:rPr>
              <a:t>(BI)</a:t>
            </a:r>
            <a:endParaRPr sz="1400">
              <a:latin typeface="Calibri"/>
              <a:cs typeface="Calibri"/>
            </a:endParaRPr>
          </a:p>
          <a:p>
            <a:pPr marL="355600" marR="5080" lvl="2" indent="-114300">
              <a:lnSpc>
                <a:spcPts val="1540"/>
              </a:lnSpc>
              <a:spcBef>
                <a:spcPts val="285"/>
              </a:spcBef>
              <a:buFont typeface="Calibri"/>
              <a:buChar char="•"/>
              <a:tabLst>
                <a:tab pos="356235" algn="l"/>
              </a:tabLst>
            </a:pPr>
            <a:r>
              <a:rPr sz="1400" spc="-10" dirty="0">
                <a:latin typeface="Calibri"/>
                <a:cs typeface="Calibri"/>
              </a:rPr>
              <a:t>On</a:t>
            </a:r>
            <a:r>
              <a:rPr sz="1400" spc="-5" dirty="0">
                <a:latin typeface="Calibri"/>
                <a:cs typeface="Calibri"/>
              </a:rPr>
              <a:t>Lin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Anal</a:t>
            </a:r>
            <a:r>
              <a:rPr sz="1400" spc="5" dirty="0">
                <a:latin typeface="Calibri"/>
                <a:cs typeface="Calibri"/>
              </a:rPr>
              <a:t>y</a:t>
            </a:r>
            <a:r>
              <a:rPr sz="1400" dirty="0">
                <a:latin typeface="Calibri"/>
                <a:cs typeface="Calibri"/>
              </a:rPr>
              <a:t>ti</a:t>
            </a:r>
            <a:r>
              <a:rPr sz="1400" spc="-20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al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</a:t>
            </a:r>
            <a:r>
              <a:rPr sz="1400" spc="-25" dirty="0">
                <a:latin typeface="Calibri"/>
                <a:cs typeface="Calibri"/>
              </a:rPr>
              <a:t>r</a:t>
            </a:r>
            <a:r>
              <a:rPr sz="1400" spc="-5" dirty="0">
                <a:latin typeface="Calibri"/>
                <a:cs typeface="Calibri"/>
              </a:rPr>
              <a:t>oces</a:t>
            </a:r>
            <a:r>
              <a:rPr sz="1400" dirty="0">
                <a:latin typeface="Calibri"/>
                <a:cs typeface="Calibri"/>
              </a:rPr>
              <a:t>sing </a:t>
            </a:r>
            <a:r>
              <a:rPr sz="1400" spc="-10" dirty="0">
                <a:latin typeface="Calibri"/>
                <a:cs typeface="Calibri"/>
              </a:rPr>
              <a:t>(O</a:t>
            </a:r>
            <a:r>
              <a:rPr sz="1400" spc="-5" dirty="0">
                <a:latin typeface="Calibri"/>
                <a:cs typeface="Calibri"/>
              </a:rPr>
              <a:t>LAP</a:t>
            </a:r>
            <a:r>
              <a:rPr sz="1400" dirty="0">
                <a:latin typeface="Calibri"/>
                <a:cs typeface="Calibri"/>
              </a:rPr>
              <a:t>)</a:t>
            </a:r>
            <a:endParaRPr sz="1400">
              <a:latin typeface="Calibri"/>
              <a:cs typeface="Calibri"/>
            </a:endParaRPr>
          </a:p>
          <a:p>
            <a:pPr marL="241300" lvl="1" indent="-114300">
              <a:lnSpc>
                <a:spcPct val="100000"/>
              </a:lnSpc>
              <a:spcBef>
                <a:spcPts val="90"/>
              </a:spcBef>
              <a:buFont typeface="Calibri"/>
              <a:buChar char="•"/>
              <a:tabLst>
                <a:tab pos="241935" algn="l"/>
              </a:tabLst>
            </a:pPr>
            <a:r>
              <a:rPr sz="1400" dirty="0">
                <a:latin typeface="Calibri"/>
                <a:cs typeface="Calibri"/>
              </a:rPr>
              <a:t>Ad</a:t>
            </a:r>
            <a:r>
              <a:rPr sz="1400" spc="-30" dirty="0">
                <a:latin typeface="Calibri"/>
                <a:cs typeface="Calibri"/>
              </a:rPr>
              <a:t>v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0" dirty="0">
                <a:latin typeface="Calibri"/>
                <a:cs typeface="Calibri"/>
              </a:rPr>
              <a:t>nc</a:t>
            </a:r>
            <a:r>
              <a:rPr sz="1400" dirty="0">
                <a:latin typeface="Calibri"/>
                <a:cs typeface="Calibri"/>
              </a:rPr>
              <a:t>ed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Anal</a:t>
            </a:r>
            <a:r>
              <a:rPr sz="1400" spc="5" dirty="0">
                <a:latin typeface="Calibri"/>
                <a:cs typeface="Calibri"/>
              </a:rPr>
              <a:t>y</a:t>
            </a:r>
            <a:r>
              <a:rPr sz="1400" dirty="0">
                <a:latin typeface="Calibri"/>
                <a:cs typeface="Calibri"/>
              </a:rPr>
              <a:t>ti</a:t>
            </a:r>
            <a:r>
              <a:rPr sz="1400" spc="-10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05"/>
              </a:spcBef>
              <a:buFont typeface="Calibri"/>
              <a:buChar char="•"/>
              <a:tabLst>
                <a:tab pos="356235" algn="l"/>
              </a:tabLst>
            </a:pPr>
            <a:r>
              <a:rPr sz="1400" dirty="0">
                <a:latin typeface="Calibri"/>
                <a:cs typeface="Calibri"/>
              </a:rPr>
              <a:t>Artificial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</a:t>
            </a:r>
            <a:r>
              <a:rPr sz="1400" spc="-20" dirty="0">
                <a:latin typeface="Calibri"/>
                <a:cs typeface="Calibri"/>
              </a:rPr>
              <a:t>n</a:t>
            </a:r>
            <a:r>
              <a:rPr sz="1400" spc="-1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elli</a:t>
            </a:r>
            <a:r>
              <a:rPr sz="1400" spc="-15" dirty="0">
                <a:latin typeface="Calibri"/>
                <a:cs typeface="Calibri"/>
              </a:rPr>
              <a:t>g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nc</a:t>
            </a:r>
            <a:r>
              <a:rPr sz="1400" dirty="0"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20"/>
              </a:spcBef>
              <a:buFont typeface="Calibri"/>
              <a:buChar char="•"/>
              <a:tabLst>
                <a:tab pos="356235" algn="l"/>
              </a:tabLst>
            </a:pPr>
            <a:r>
              <a:rPr sz="1400" spc="-5" dirty="0">
                <a:latin typeface="Calibri"/>
                <a:cs typeface="Calibri"/>
              </a:rPr>
              <a:t>D</a:t>
            </a:r>
            <a:r>
              <a:rPr sz="1400" spc="-15" dirty="0">
                <a:latin typeface="Calibri"/>
                <a:cs typeface="Calibri"/>
              </a:rPr>
              <a:t>at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Mi</a:t>
            </a:r>
            <a:r>
              <a:rPr sz="1400" spc="-5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ing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05"/>
              </a:spcBef>
              <a:buFont typeface="Calibri"/>
              <a:buChar char="•"/>
              <a:tabLst>
                <a:tab pos="356235" algn="l"/>
              </a:tabLst>
            </a:pPr>
            <a:r>
              <a:rPr sz="1400" dirty="0">
                <a:latin typeface="Calibri"/>
                <a:cs typeface="Calibri"/>
              </a:rPr>
              <a:t>Ma</a:t>
            </a:r>
            <a:r>
              <a:rPr sz="1400" spc="-10" dirty="0">
                <a:latin typeface="Calibri"/>
                <a:cs typeface="Calibri"/>
              </a:rPr>
              <a:t>ch</a:t>
            </a:r>
            <a:r>
              <a:rPr sz="1400" dirty="0">
                <a:latin typeface="Calibri"/>
                <a:cs typeface="Calibri"/>
              </a:rPr>
              <a:t>ine</a:t>
            </a:r>
            <a:r>
              <a:rPr sz="1400" spc="-5" dirty="0">
                <a:latin typeface="Calibri"/>
                <a:cs typeface="Calibri"/>
              </a:rPr>
              <a:t> Le</a:t>
            </a:r>
            <a:r>
              <a:rPr sz="1400" dirty="0">
                <a:latin typeface="Calibri"/>
                <a:cs typeface="Calibri"/>
              </a:rPr>
              <a:t>arni</a:t>
            </a:r>
            <a:r>
              <a:rPr sz="1400" spc="-10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602985" y="907541"/>
            <a:ext cx="3541395" cy="922019"/>
          </a:xfrm>
          <a:custGeom>
            <a:avLst/>
            <a:gdLst/>
            <a:ahLst/>
            <a:cxnLst/>
            <a:rect l="l" t="t" r="r" b="b"/>
            <a:pathLst>
              <a:path w="3541395" h="922019">
                <a:moveTo>
                  <a:pt x="0" y="922019"/>
                </a:moveTo>
                <a:lnTo>
                  <a:pt x="3541013" y="922019"/>
                </a:lnTo>
                <a:lnTo>
                  <a:pt x="3541013" y="0"/>
                </a:lnTo>
                <a:lnTo>
                  <a:pt x="0" y="0"/>
                </a:lnTo>
                <a:lnTo>
                  <a:pt x="0" y="92201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02985" y="1829561"/>
            <a:ext cx="3541395" cy="0"/>
          </a:xfrm>
          <a:custGeom>
            <a:avLst/>
            <a:gdLst/>
            <a:ahLst/>
            <a:cxnLst/>
            <a:rect l="l" t="t" r="r" b="b"/>
            <a:pathLst>
              <a:path w="3541395">
                <a:moveTo>
                  <a:pt x="0" y="0"/>
                </a:moveTo>
                <a:lnTo>
                  <a:pt x="3541013" y="0"/>
                </a:lnTo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602985" y="907541"/>
            <a:ext cx="3541395" cy="922019"/>
          </a:xfrm>
          <a:custGeom>
            <a:avLst/>
            <a:gdLst/>
            <a:ahLst/>
            <a:cxnLst/>
            <a:rect l="l" t="t" r="r" b="b"/>
            <a:pathLst>
              <a:path w="3541395" h="922019">
                <a:moveTo>
                  <a:pt x="3541013" y="0"/>
                </a:moveTo>
                <a:lnTo>
                  <a:pt x="0" y="0"/>
                </a:lnTo>
                <a:lnTo>
                  <a:pt x="0" y="922019"/>
                </a:lnTo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653278" y="1863089"/>
            <a:ext cx="3491229" cy="4546600"/>
          </a:xfrm>
          <a:custGeom>
            <a:avLst/>
            <a:gdLst/>
            <a:ahLst/>
            <a:cxnLst/>
            <a:rect l="l" t="t" r="r" b="b"/>
            <a:pathLst>
              <a:path w="3491229" h="4546600">
                <a:moveTo>
                  <a:pt x="0" y="4546091"/>
                </a:moveTo>
                <a:lnTo>
                  <a:pt x="3490722" y="4546091"/>
                </a:lnTo>
                <a:lnTo>
                  <a:pt x="3490722" y="0"/>
                </a:lnTo>
                <a:lnTo>
                  <a:pt x="0" y="0"/>
                </a:lnTo>
                <a:lnTo>
                  <a:pt x="0" y="4546091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653278" y="6409182"/>
            <a:ext cx="3491229" cy="0"/>
          </a:xfrm>
          <a:custGeom>
            <a:avLst/>
            <a:gdLst/>
            <a:ahLst/>
            <a:cxnLst/>
            <a:rect l="l" t="t" r="r" b="b"/>
            <a:pathLst>
              <a:path w="3491229">
                <a:moveTo>
                  <a:pt x="0" y="0"/>
                </a:moveTo>
                <a:lnTo>
                  <a:pt x="3490722" y="0"/>
                </a:lnTo>
              </a:path>
            </a:pathLst>
          </a:custGeom>
          <a:ln w="25908">
            <a:solidFill>
              <a:srgbClr val="E8D0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653278" y="1863089"/>
            <a:ext cx="3491229" cy="4546600"/>
          </a:xfrm>
          <a:custGeom>
            <a:avLst/>
            <a:gdLst/>
            <a:ahLst/>
            <a:cxnLst/>
            <a:rect l="l" t="t" r="r" b="b"/>
            <a:pathLst>
              <a:path w="3491229" h="4546600">
                <a:moveTo>
                  <a:pt x="3490722" y="0"/>
                </a:moveTo>
                <a:lnTo>
                  <a:pt x="0" y="0"/>
                </a:lnTo>
                <a:lnTo>
                  <a:pt x="0" y="4546091"/>
                </a:lnTo>
              </a:path>
            </a:pathLst>
          </a:custGeom>
          <a:ln w="25908">
            <a:solidFill>
              <a:srgbClr val="E8D0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2025">
              <a:lnSpc>
                <a:spcPct val="100000"/>
              </a:lnSpc>
            </a:pPr>
            <a:r>
              <a:rPr spc="-10" dirty="0">
                <a:solidFill>
                  <a:srgbClr val="F1F1F1"/>
                </a:solidFill>
              </a:rPr>
              <a:t>Big</a:t>
            </a:r>
            <a:r>
              <a:rPr spc="-5" dirty="0">
                <a:solidFill>
                  <a:srgbClr val="F1F1F1"/>
                </a:solidFill>
              </a:rPr>
              <a:t> </a:t>
            </a:r>
            <a:r>
              <a:rPr dirty="0">
                <a:solidFill>
                  <a:srgbClr val="F1F1F1"/>
                </a:solidFill>
              </a:rPr>
              <a:t>D</a:t>
            </a:r>
            <a:r>
              <a:rPr spc="-25" dirty="0">
                <a:solidFill>
                  <a:srgbClr val="F1F1F1"/>
                </a:solidFill>
              </a:rPr>
              <a:t>at</a:t>
            </a:r>
            <a:r>
              <a:rPr spc="-10" dirty="0">
                <a:solidFill>
                  <a:srgbClr val="F1F1F1"/>
                </a:solidFill>
              </a:rPr>
              <a:t>a </a:t>
            </a:r>
            <a:r>
              <a:rPr spc="-15" dirty="0">
                <a:solidFill>
                  <a:srgbClr val="F1F1F1"/>
                </a:solidFill>
              </a:rPr>
              <a:t>A</a:t>
            </a:r>
            <a:r>
              <a:rPr spc="-5" dirty="0">
                <a:solidFill>
                  <a:srgbClr val="F1F1F1"/>
                </a:solidFill>
              </a:rPr>
              <a:t>n</a:t>
            </a:r>
            <a:r>
              <a:rPr spc="-10" dirty="0">
                <a:solidFill>
                  <a:srgbClr val="F1F1F1"/>
                </a:solidFill>
              </a:rPr>
              <a:t>al</a:t>
            </a:r>
            <a:r>
              <a:rPr spc="-5" dirty="0">
                <a:solidFill>
                  <a:srgbClr val="F1F1F1"/>
                </a:solidFill>
              </a:rPr>
              <a:t>y</a:t>
            </a:r>
            <a:r>
              <a:rPr spc="-10" dirty="0">
                <a:solidFill>
                  <a:srgbClr val="F1F1F1"/>
                </a:solidFill>
              </a:rPr>
              <a:t>tics</a:t>
            </a:r>
          </a:p>
          <a:p>
            <a:pPr>
              <a:lnSpc>
                <a:spcPct val="100000"/>
              </a:lnSpc>
            </a:pPr>
            <a:endParaRPr spc="-10" dirty="0">
              <a:solidFill>
                <a:srgbClr val="F1F1F1"/>
              </a:solidFill>
            </a:endParaRPr>
          </a:p>
          <a:p>
            <a:pPr marL="127000" indent="-114300">
              <a:lnSpc>
                <a:spcPct val="100000"/>
              </a:lnSpc>
              <a:spcBef>
                <a:spcPts val="1300"/>
              </a:spcBef>
              <a:buClr>
                <a:srgbClr val="7E7E7E"/>
              </a:buClr>
              <a:buFont typeface="Calibri"/>
              <a:buChar char="•"/>
              <a:tabLst>
                <a:tab pos="127000" algn="l"/>
              </a:tabLst>
            </a:pPr>
            <a:r>
              <a:rPr sz="1400" dirty="0">
                <a:solidFill>
                  <a:srgbClr val="7E7E7E"/>
                </a:solidFill>
              </a:rPr>
              <a:t>Concept</a:t>
            </a:r>
            <a:endParaRPr sz="1400"/>
          </a:p>
          <a:p>
            <a:pPr marL="127000" indent="-114300">
              <a:lnSpc>
                <a:spcPct val="100000"/>
              </a:lnSpc>
              <a:spcBef>
                <a:spcPts val="105"/>
              </a:spcBef>
              <a:buClr>
                <a:srgbClr val="7E7E7E"/>
              </a:buClr>
              <a:buFont typeface="Calibri"/>
              <a:buChar char="•"/>
              <a:tabLst>
                <a:tab pos="127000" algn="l"/>
              </a:tabLst>
            </a:pPr>
            <a:r>
              <a:rPr sz="1400" spc="-25" dirty="0">
                <a:solidFill>
                  <a:srgbClr val="7E7E7E"/>
                </a:solidFill>
              </a:rPr>
              <a:t>R</a:t>
            </a:r>
            <a:r>
              <a:rPr sz="1400" dirty="0">
                <a:solidFill>
                  <a:srgbClr val="7E7E7E"/>
                </a:solidFill>
              </a:rPr>
              <a:t>ole</a:t>
            </a:r>
            <a:endParaRPr sz="1400"/>
          </a:p>
          <a:p>
            <a:pPr marL="127000" indent="-114300">
              <a:lnSpc>
                <a:spcPct val="100000"/>
              </a:lnSpc>
              <a:spcBef>
                <a:spcPts val="120"/>
              </a:spcBef>
              <a:buClr>
                <a:srgbClr val="7E7E7E"/>
              </a:buClr>
              <a:buFont typeface="Calibri"/>
              <a:buChar char="•"/>
              <a:tabLst>
                <a:tab pos="127000" algn="l"/>
              </a:tabLst>
            </a:pPr>
            <a:r>
              <a:rPr sz="1400" dirty="0">
                <a:solidFill>
                  <a:srgbClr val="7E7E7E"/>
                </a:solidFill>
              </a:rPr>
              <a:t>As</a:t>
            </a:r>
            <a:r>
              <a:rPr sz="1400" spc="-5" dirty="0">
                <a:solidFill>
                  <a:srgbClr val="7E7E7E"/>
                </a:solidFill>
              </a:rPr>
              <a:t> </a:t>
            </a:r>
            <a:r>
              <a:rPr sz="1400" dirty="0">
                <a:solidFill>
                  <a:srgbClr val="7E7E7E"/>
                </a:solidFill>
              </a:rPr>
              <a:t>a</a:t>
            </a:r>
            <a:r>
              <a:rPr sz="1400" spc="-5" dirty="0">
                <a:solidFill>
                  <a:srgbClr val="7E7E7E"/>
                </a:solidFill>
              </a:rPr>
              <a:t> fi</a:t>
            </a:r>
            <a:r>
              <a:rPr sz="1400" dirty="0">
                <a:solidFill>
                  <a:srgbClr val="7E7E7E"/>
                </a:solidFill>
              </a:rPr>
              <a:t>eld</a:t>
            </a:r>
            <a:endParaRPr sz="1400"/>
          </a:p>
          <a:p>
            <a:pPr marL="127000" indent="-114300">
              <a:lnSpc>
                <a:spcPct val="100000"/>
              </a:lnSpc>
              <a:spcBef>
                <a:spcPts val="105"/>
              </a:spcBef>
              <a:buClr>
                <a:srgbClr val="7E7E7E"/>
              </a:buClr>
              <a:buFont typeface="Calibri"/>
              <a:buChar char="•"/>
              <a:tabLst>
                <a:tab pos="127000" algn="l"/>
              </a:tabLst>
            </a:pPr>
            <a:r>
              <a:rPr sz="1400" spc="-120" dirty="0">
                <a:solidFill>
                  <a:srgbClr val="7E7E7E"/>
                </a:solidFill>
              </a:rPr>
              <a:t>T</a:t>
            </a:r>
            <a:r>
              <a:rPr sz="1400" spc="-5" dirty="0">
                <a:solidFill>
                  <a:srgbClr val="7E7E7E"/>
                </a:solidFill>
              </a:rPr>
              <a:t>ec</a:t>
            </a:r>
            <a:r>
              <a:rPr sz="1400" dirty="0">
                <a:solidFill>
                  <a:srgbClr val="7E7E7E"/>
                </a:solidFill>
              </a:rPr>
              <a:t>hni</a:t>
            </a:r>
            <a:r>
              <a:rPr sz="1400" spc="-15" dirty="0">
                <a:solidFill>
                  <a:srgbClr val="7E7E7E"/>
                </a:solidFill>
              </a:rPr>
              <a:t>c</a:t>
            </a:r>
            <a:r>
              <a:rPr sz="1400" dirty="0">
                <a:solidFill>
                  <a:srgbClr val="7E7E7E"/>
                </a:solidFill>
              </a:rPr>
              <a:t>ally</a:t>
            </a:r>
            <a:endParaRPr sz="1400"/>
          </a:p>
          <a:p>
            <a:pPr marL="127000" indent="-114300">
              <a:lnSpc>
                <a:spcPct val="100000"/>
              </a:lnSpc>
              <a:spcBef>
                <a:spcPts val="120"/>
              </a:spcBef>
              <a:buClr>
                <a:srgbClr val="7E7E7E"/>
              </a:buClr>
              <a:buFont typeface="Calibri"/>
              <a:buChar char="•"/>
              <a:tabLst>
                <a:tab pos="127000" algn="l"/>
              </a:tabLst>
            </a:pPr>
            <a:r>
              <a:rPr sz="1400" dirty="0">
                <a:solidFill>
                  <a:srgbClr val="7E7E7E"/>
                </a:solidFill>
              </a:rPr>
              <a:t>Big</a:t>
            </a:r>
            <a:r>
              <a:rPr sz="1400" spc="-10" dirty="0">
                <a:solidFill>
                  <a:srgbClr val="7E7E7E"/>
                </a:solidFill>
              </a:rPr>
              <a:t> </a:t>
            </a:r>
            <a:r>
              <a:rPr sz="1400" spc="-5" dirty="0">
                <a:solidFill>
                  <a:srgbClr val="7E7E7E"/>
                </a:solidFill>
              </a:rPr>
              <a:t>D</a:t>
            </a:r>
            <a:r>
              <a:rPr sz="1400" spc="-10" dirty="0">
                <a:solidFill>
                  <a:srgbClr val="7E7E7E"/>
                </a:solidFill>
              </a:rPr>
              <a:t>at</a:t>
            </a:r>
            <a:r>
              <a:rPr sz="1400" dirty="0">
                <a:solidFill>
                  <a:srgbClr val="7E7E7E"/>
                </a:solidFill>
              </a:rPr>
              <a:t>a</a:t>
            </a:r>
            <a:r>
              <a:rPr sz="1400" spc="-30" dirty="0">
                <a:solidFill>
                  <a:srgbClr val="7E7E7E"/>
                </a:solidFill>
              </a:rPr>
              <a:t> </a:t>
            </a:r>
            <a:r>
              <a:rPr sz="1400" dirty="0">
                <a:solidFill>
                  <a:srgbClr val="7E7E7E"/>
                </a:solidFill>
              </a:rPr>
              <a:t>An</a:t>
            </a:r>
            <a:r>
              <a:rPr sz="1400" spc="5" dirty="0">
                <a:solidFill>
                  <a:srgbClr val="7E7E7E"/>
                </a:solidFill>
              </a:rPr>
              <a:t>a</a:t>
            </a:r>
            <a:r>
              <a:rPr sz="1400" dirty="0">
                <a:solidFill>
                  <a:srgbClr val="7E7E7E"/>
                </a:solidFill>
              </a:rPr>
              <a:t>l</a:t>
            </a:r>
            <a:r>
              <a:rPr sz="1400" spc="5" dirty="0">
                <a:solidFill>
                  <a:srgbClr val="7E7E7E"/>
                </a:solidFill>
              </a:rPr>
              <a:t>y</a:t>
            </a:r>
            <a:r>
              <a:rPr sz="1400" dirty="0">
                <a:solidFill>
                  <a:srgbClr val="7E7E7E"/>
                </a:solidFill>
              </a:rPr>
              <a:t>tics</a:t>
            </a:r>
            <a:r>
              <a:rPr sz="1400" spc="-30" dirty="0">
                <a:solidFill>
                  <a:srgbClr val="7E7E7E"/>
                </a:solidFill>
              </a:rPr>
              <a:t> </a:t>
            </a:r>
            <a:r>
              <a:rPr sz="1400" spc="-10" dirty="0">
                <a:solidFill>
                  <a:srgbClr val="7E7E7E"/>
                </a:solidFill>
              </a:rPr>
              <a:t>L</a:t>
            </a:r>
            <a:r>
              <a:rPr sz="1400" dirty="0">
                <a:solidFill>
                  <a:srgbClr val="7E7E7E"/>
                </a:solidFill>
              </a:rPr>
              <a:t>i</a:t>
            </a:r>
            <a:r>
              <a:rPr sz="1400" spc="-25" dirty="0">
                <a:solidFill>
                  <a:srgbClr val="7E7E7E"/>
                </a:solidFill>
              </a:rPr>
              <a:t>f</a:t>
            </a:r>
            <a:r>
              <a:rPr sz="1400" dirty="0">
                <a:solidFill>
                  <a:srgbClr val="7E7E7E"/>
                </a:solidFill>
              </a:rPr>
              <a:t>e </a:t>
            </a:r>
            <a:r>
              <a:rPr sz="1400" spc="-5" dirty="0">
                <a:solidFill>
                  <a:srgbClr val="7E7E7E"/>
                </a:solidFill>
              </a:rPr>
              <a:t>C</a:t>
            </a:r>
            <a:r>
              <a:rPr sz="1400" spc="-20" dirty="0">
                <a:solidFill>
                  <a:srgbClr val="7E7E7E"/>
                </a:solidFill>
              </a:rPr>
              <a:t>y</a:t>
            </a:r>
            <a:r>
              <a:rPr sz="1400" spc="-5" dirty="0">
                <a:solidFill>
                  <a:srgbClr val="7E7E7E"/>
                </a:solidFill>
              </a:rPr>
              <a:t>cle</a:t>
            </a:r>
            <a:endParaRPr sz="1400"/>
          </a:p>
          <a:p>
            <a:pPr marL="241300" lvl="1" indent="-114300">
              <a:lnSpc>
                <a:spcPct val="100000"/>
              </a:lnSpc>
              <a:spcBef>
                <a:spcPts val="120"/>
              </a:spcBef>
              <a:buClr>
                <a:srgbClr val="7E7E7E"/>
              </a:buClr>
              <a:buFont typeface="Calibri"/>
              <a:buChar char="•"/>
              <a:tabLst>
                <a:tab pos="241300" algn="l"/>
              </a:tabLst>
            </a:pP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D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400" spc="-20" dirty="0">
                <a:solidFill>
                  <a:srgbClr val="7E7E7E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4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P</a:t>
            </a:r>
            <a:r>
              <a:rPr sz="1400" spc="-25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oc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ss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i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g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10"/>
              </a:spcBef>
              <a:buClr>
                <a:srgbClr val="7E7E7E"/>
              </a:buClr>
              <a:buFont typeface="Calibri"/>
              <a:buChar char="•"/>
              <a:tabLst>
                <a:tab pos="355600" algn="l"/>
              </a:tabLst>
            </a:pP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Ha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do</a:t>
            </a:r>
            <a:r>
              <a:rPr sz="1400" spc="5" dirty="0">
                <a:solidFill>
                  <a:srgbClr val="7E7E7E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p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20"/>
              </a:spcBef>
              <a:buClr>
                <a:srgbClr val="7E7E7E"/>
              </a:buClr>
              <a:buFont typeface="Calibri"/>
              <a:buChar char="•"/>
              <a:tabLst>
                <a:tab pos="355600" algn="l"/>
              </a:tabLst>
            </a:pP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Ma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p</a:t>
            </a:r>
            <a:r>
              <a:rPr sz="1400" spc="-20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duc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  <a:p>
            <a:pPr marL="241300" lvl="1" indent="-114300">
              <a:lnSpc>
                <a:spcPct val="100000"/>
              </a:lnSpc>
              <a:spcBef>
                <a:spcPts val="105"/>
              </a:spcBef>
              <a:buClr>
                <a:srgbClr val="7E7E7E"/>
              </a:buClr>
              <a:buFont typeface="Calibri"/>
              <a:buChar char="•"/>
              <a:tabLst>
                <a:tab pos="241300" algn="l"/>
              </a:tabLst>
            </a:pP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D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at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4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Quality</a:t>
            </a:r>
            <a:endParaRPr sz="1400">
              <a:latin typeface="Calibri"/>
              <a:cs typeface="Calibri"/>
            </a:endParaRPr>
          </a:p>
          <a:p>
            <a:pPr marL="127000" indent="-114300">
              <a:lnSpc>
                <a:spcPct val="100000"/>
              </a:lnSpc>
              <a:spcBef>
                <a:spcPts val="120"/>
              </a:spcBef>
              <a:buClr>
                <a:srgbClr val="7E7E7E"/>
              </a:buClr>
              <a:buFont typeface="Calibri"/>
              <a:buChar char="•"/>
              <a:tabLst>
                <a:tab pos="127000" algn="l"/>
              </a:tabLst>
            </a:pPr>
            <a:r>
              <a:rPr sz="1400" dirty="0">
                <a:solidFill>
                  <a:srgbClr val="7E7E7E"/>
                </a:solidFill>
              </a:rPr>
              <a:t>Big</a:t>
            </a:r>
            <a:r>
              <a:rPr sz="1400" spc="-10" dirty="0">
                <a:solidFill>
                  <a:srgbClr val="7E7E7E"/>
                </a:solidFill>
              </a:rPr>
              <a:t> </a:t>
            </a:r>
            <a:r>
              <a:rPr sz="1400" spc="-5" dirty="0">
                <a:solidFill>
                  <a:srgbClr val="7E7E7E"/>
                </a:solidFill>
              </a:rPr>
              <a:t>D</a:t>
            </a:r>
            <a:r>
              <a:rPr sz="1400" spc="-10" dirty="0">
                <a:solidFill>
                  <a:srgbClr val="7E7E7E"/>
                </a:solidFill>
              </a:rPr>
              <a:t>at</a:t>
            </a:r>
            <a:r>
              <a:rPr sz="1400" dirty="0">
                <a:solidFill>
                  <a:srgbClr val="7E7E7E"/>
                </a:solidFill>
              </a:rPr>
              <a:t>a</a:t>
            </a:r>
            <a:r>
              <a:rPr sz="1400" spc="-30" dirty="0">
                <a:solidFill>
                  <a:srgbClr val="7E7E7E"/>
                </a:solidFill>
              </a:rPr>
              <a:t> </a:t>
            </a:r>
            <a:r>
              <a:rPr sz="1400" dirty="0">
                <a:solidFill>
                  <a:srgbClr val="7E7E7E"/>
                </a:solidFill>
              </a:rPr>
              <a:t>An</a:t>
            </a:r>
            <a:r>
              <a:rPr sz="1400" spc="5" dirty="0">
                <a:solidFill>
                  <a:srgbClr val="7E7E7E"/>
                </a:solidFill>
              </a:rPr>
              <a:t>a</a:t>
            </a:r>
            <a:r>
              <a:rPr sz="1400" dirty="0">
                <a:solidFill>
                  <a:srgbClr val="7E7E7E"/>
                </a:solidFill>
              </a:rPr>
              <a:t>l</a:t>
            </a:r>
            <a:r>
              <a:rPr sz="1400" spc="5" dirty="0">
                <a:solidFill>
                  <a:srgbClr val="7E7E7E"/>
                </a:solidFill>
              </a:rPr>
              <a:t>y</a:t>
            </a:r>
            <a:r>
              <a:rPr sz="1400" dirty="0">
                <a:solidFill>
                  <a:srgbClr val="7E7E7E"/>
                </a:solidFill>
              </a:rPr>
              <a:t>tics</a:t>
            </a:r>
            <a:r>
              <a:rPr sz="1400" spc="-30" dirty="0">
                <a:solidFill>
                  <a:srgbClr val="7E7E7E"/>
                </a:solidFill>
              </a:rPr>
              <a:t> </a:t>
            </a:r>
            <a:r>
              <a:rPr sz="1400" spc="-5" dirty="0">
                <a:solidFill>
                  <a:srgbClr val="7E7E7E"/>
                </a:solidFill>
              </a:rPr>
              <a:t>P</a:t>
            </a:r>
            <a:r>
              <a:rPr sz="1400" spc="-15" dirty="0">
                <a:solidFill>
                  <a:srgbClr val="7E7E7E"/>
                </a:solidFill>
              </a:rPr>
              <a:t>r</a:t>
            </a:r>
            <a:r>
              <a:rPr sz="1400" dirty="0">
                <a:solidFill>
                  <a:srgbClr val="7E7E7E"/>
                </a:solidFill>
              </a:rPr>
              <a:t>oje</a:t>
            </a:r>
            <a:r>
              <a:rPr sz="1400" spc="-5" dirty="0">
                <a:solidFill>
                  <a:srgbClr val="7E7E7E"/>
                </a:solidFill>
              </a:rPr>
              <a:t>ct</a:t>
            </a:r>
            <a:endParaRPr sz="1400"/>
          </a:p>
          <a:p>
            <a:pPr marL="127000" indent="-114300">
              <a:lnSpc>
                <a:spcPct val="100000"/>
              </a:lnSpc>
              <a:spcBef>
                <a:spcPts val="105"/>
              </a:spcBef>
              <a:buClr>
                <a:srgbClr val="7E7E7E"/>
              </a:buClr>
              <a:buFont typeface="Calibri"/>
              <a:buChar char="•"/>
              <a:tabLst>
                <a:tab pos="127000" algn="l"/>
              </a:tabLst>
            </a:pPr>
            <a:r>
              <a:rPr sz="1400" spc="-120" dirty="0">
                <a:solidFill>
                  <a:srgbClr val="7E7E7E"/>
                </a:solidFill>
              </a:rPr>
              <a:t>T</a:t>
            </a:r>
            <a:r>
              <a:rPr sz="1400" spc="-5" dirty="0">
                <a:solidFill>
                  <a:srgbClr val="7E7E7E"/>
                </a:solidFill>
              </a:rPr>
              <a:t>echnologi</a:t>
            </a:r>
            <a:r>
              <a:rPr sz="1400" spc="-10" dirty="0">
                <a:solidFill>
                  <a:srgbClr val="7E7E7E"/>
                </a:solidFill>
              </a:rPr>
              <a:t>c</a:t>
            </a:r>
            <a:r>
              <a:rPr sz="1400" dirty="0">
                <a:solidFill>
                  <a:srgbClr val="7E7E7E"/>
                </a:solidFill>
              </a:rPr>
              <a:t>al</a:t>
            </a:r>
            <a:r>
              <a:rPr sz="1400" spc="-35" dirty="0">
                <a:solidFill>
                  <a:srgbClr val="7E7E7E"/>
                </a:solidFill>
              </a:rPr>
              <a:t> </a:t>
            </a:r>
            <a:r>
              <a:rPr sz="1400" dirty="0">
                <a:solidFill>
                  <a:srgbClr val="7E7E7E"/>
                </a:solidFill>
              </a:rPr>
              <a:t>and </a:t>
            </a:r>
            <a:r>
              <a:rPr sz="1400" spc="-10" dirty="0">
                <a:solidFill>
                  <a:srgbClr val="7E7E7E"/>
                </a:solidFill>
              </a:rPr>
              <a:t>S</a:t>
            </a:r>
            <a:r>
              <a:rPr sz="1400" dirty="0">
                <a:solidFill>
                  <a:srgbClr val="7E7E7E"/>
                </a:solidFill>
              </a:rPr>
              <a:t>ocial</a:t>
            </a:r>
            <a:r>
              <a:rPr sz="1400" spc="-15" dirty="0">
                <a:solidFill>
                  <a:srgbClr val="7E7E7E"/>
                </a:solidFill>
              </a:rPr>
              <a:t> </a:t>
            </a:r>
            <a:r>
              <a:rPr sz="1400" spc="-10" dirty="0">
                <a:solidFill>
                  <a:srgbClr val="7E7E7E"/>
                </a:solidFill>
              </a:rPr>
              <a:t>M</a:t>
            </a:r>
            <a:r>
              <a:rPr sz="1400" dirty="0">
                <a:solidFill>
                  <a:srgbClr val="7E7E7E"/>
                </a:solidFill>
              </a:rPr>
              <a:t>u</a:t>
            </a:r>
            <a:r>
              <a:rPr sz="1400" spc="-10" dirty="0">
                <a:solidFill>
                  <a:srgbClr val="7E7E7E"/>
                </a:solidFill>
              </a:rPr>
              <a:t>t</a:t>
            </a:r>
            <a:r>
              <a:rPr sz="1400" spc="-15" dirty="0">
                <a:solidFill>
                  <a:srgbClr val="7E7E7E"/>
                </a:solidFill>
              </a:rPr>
              <a:t>a</a:t>
            </a:r>
            <a:r>
              <a:rPr sz="1400" dirty="0">
                <a:solidFill>
                  <a:srgbClr val="7E7E7E"/>
                </a:solidFill>
              </a:rPr>
              <a:t>tio</a:t>
            </a:r>
            <a:r>
              <a:rPr sz="1400" spc="-15" dirty="0">
                <a:solidFill>
                  <a:srgbClr val="7E7E7E"/>
                </a:solidFill>
              </a:rPr>
              <a:t>n</a:t>
            </a:r>
            <a:r>
              <a:rPr sz="1400" dirty="0">
                <a:solidFill>
                  <a:srgbClr val="7E7E7E"/>
                </a:solidFill>
              </a:rPr>
              <a:t>s</a:t>
            </a:r>
            <a:endParaRPr sz="1400"/>
          </a:p>
          <a:p>
            <a:pPr marL="127000" indent="-114300">
              <a:lnSpc>
                <a:spcPct val="100000"/>
              </a:lnSpc>
              <a:spcBef>
                <a:spcPts val="120"/>
              </a:spcBef>
              <a:buClr>
                <a:srgbClr val="7E7E7E"/>
              </a:buClr>
              <a:buFont typeface="Calibri"/>
              <a:buChar char="•"/>
              <a:tabLst>
                <a:tab pos="127000" algn="l"/>
              </a:tabLst>
            </a:pPr>
            <a:r>
              <a:rPr sz="1400" dirty="0">
                <a:solidFill>
                  <a:srgbClr val="7E7E7E"/>
                </a:solidFill>
              </a:rPr>
              <a:t>In</a:t>
            </a:r>
            <a:r>
              <a:rPr sz="1400" spc="-5" dirty="0">
                <a:solidFill>
                  <a:srgbClr val="7E7E7E"/>
                </a:solidFill>
              </a:rPr>
              <a:t> </a:t>
            </a:r>
            <a:r>
              <a:rPr sz="1400" dirty="0">
                <a:solidFill>
                  <a:srgbClr val="7E7E7E"/>
                </a:solidFill>
              </a:rPr>
              <a:t>Mana</a:t>
            </a:r>
            <a:r>
              <a:rPr sz="1400" spc="-15" dirty="0">
                <a:solidFill>
                  <a:srgbClr val="7E7E7E"/>
                </a:solidFill>
              </a:rPr>
              <a:t>g</a:t>
            </a:r>
            <a:r>
              <a:rPr sz="1400" spc="-5" dirty="0">
                <a:solidFill>
                  <a:srgbClr val="7E7E7E"/>
                </a:solidFill>
              </a:rPr>
              <a:t>eme</a:t>
            </a:r>
            <a:r>
              <a:rPr sz="1400" spc="-10" dirty="0">
                <a:solidFill>
                  <a:srgbClr val="7E7E7E"/>
                </a:solidFill>
              </a:rPr>
              <a:t>n</a:t>
            </a:r>
            <a:r>
              <a:rPr sz="1400" dirty="0">
                <a:solidFill>
                  <a:srgbClr val="7E7E7E"/>
                </a:solidFill>
              </a:rPr>
              <a:t>t</a:t>
            </a:r>
            <a:endParaRPr sz="1400"/>
          </a:p>
          <a:p>
            <a:pPr marL="241300" lvl="1" indent="-114300">
              <a:lnSpc>
                <a:spcPct val="100000"/>
              </a:lnSpc>
              <a:spcBef>
                <a:spcPts val="105"/>
              </a:spcBef>
              <a:buClr>
                <a:srgbClr val="7E7E7E"/>
              </a:buClr>
              <a:buFont typeface="Calibri"/>
              <a:buChar char="•"/>
              <a:tabLst>
                <a:tab pos="241300" algn="l"/>
              </a:tabLst>
            </a:pP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Ap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p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li</a:t>
            </a:r>
            <a:r>
              <a:rPr sz="1400" spc="-20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tions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20"/>
              </a:spcBef>
              <a:buClr>
                <a:srgbClr val="7E7E7E"/>
              </a:buClr>
              <a:buFont typeface="Calibri"/>
              <a:buChar char="•"/>
              <a:tabLst>
                <a:tab pos="355600" algn="l"/>
              </a:tabLst>
            </a:pP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P</a:t>
            </a:r>
            <a:r>
              <a:rPr sz="1400" spc="-25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d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i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ti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v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140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Ma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g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m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1400" spc="-25" dirty="0">
                <a:solidFill>
                  <a:srgbClr val="7E7E7E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t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05"/>
              </a:spcBef>
              <a:buClr>
                <a:srgbClr val="7E7E7E"/>
              </a:buClr>
              <a:buFont typeface="Calibri"/>
              <a:buChar char="•"/>
              <a:tabLst>
                <a:tab pos="355600" algn="l"/>
              </a:tabLst>
            </a:pP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P</a:t>
            </a:r>
            <a:r>
              <a:rPr sz="1400" spc="-25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d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i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tion</a:t>
            </a:r>
            <a:r>
              <a:rPr sz="140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in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U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ns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tr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uc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t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u</a:t>
            </a:r>
            <a:r>
              <a:rPr sz="1400" spc="-25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ed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B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P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M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20"/>
              </a:spcBef>
              <a:buClr>
                <a:srgbClr val="7E7E7E"/>
              </a:buClr>
              <a:buFont typeface="Calibri"/>
              <a:buChar char="•"/>
              <a:tabLst>
                <a:tab pos="355600" algn="l"/>
              </a:tabLst>
            </a:pP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Mar</a:t>
            </a:r>
            <a:r>
              <a:rPr sz="1400" spc="-50" dirty="0">
                <a:solidFill>
                  <a:srgbClr val="7E7E7E"/>
                </a:solidFill>
                <a:latin typeface="Calibri"/>
                <a:cs typeface="Calibri"/>
              </a:rPr>
              <a:t>k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ti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n</a:t>
            </a:r>
            <a:r>
              <a:rPr sz="1400" spc="45" dirty="0">
                <a:solidFill>
                  <a:srgbClr val="7E7E7E"/>
                </a:solidFill>
                <a:latin typeface="Calibri"/>
                <a:cs typeface="Calibri"/>
              </a:rPr>
              <a:t>g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/Sale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s 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om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p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lian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20"/>
              </a:spcBef>
              <a:buClr>
                <a:srgbClr val="7E7E7E"/>
              </a:buClr>
              <a:buFont typeface="Calibri"/>
              <a:buChar char="•"/>
              <a:tabLst>
                <a:tab pos="355600" algn="l"/>
              </a:tabLst>
            </a:pP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Su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p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p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ly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Ch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ain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d</a:t>
            </a:r>
            <a:r>
              <a:rPr sz="1400" spc="-25" dirty="0">
                <a:solidFill>
                  <a:srgbClr val="7E7E7E"/>
                </a:solidFill>
                <a:latin typeface="Calibri"/>
                <a:cs typeface="Calibri"/>
              </a:rPr>
              <a:t>v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nc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d</a:t>
            </a:r>
            <a:r>
              <a:rPr sz="140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Risk</a:t>
            </a:r>
            <a:r>
              <a:rPr sz="14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Ma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g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m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1400" spc="-20" dirty="0">
                <a:solidFill>
                  <a:srgbClr val="7E7E7E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t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10"/>
              </a:spcBef>
              <a:buClr>
                <a:srgbClr val="7E7E7E"/>
              </a:buClr>
              <a:buFont typeface="Calibri"/>
              <a:buChar char="•"/>
              <a:tabLst>
                <a:tab pos="355600" algn="l"/>
              </a:tabLst>
            </a:pP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Su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pp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ly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 C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h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ain</a:t>
            </a:r>
            <a:r>
              <a:rPr sz="140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P</a:t>
            </a:r>
            <a:r>
              <a:rPr sz="1400" spc="-25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d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i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ti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v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 Risk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Ma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g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m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1400" spc="-25" dirty="0">
                <a:solidFill>
                  <a:srgbClr val="7E7E7E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Age</a:t>
            </a:r>
            <a:r>
              <a:rPr sz="1800" b="1" spc="-20" dirty="0">
                <a:latin typeface="Arial Narrow"/>
                <a:cs typeface="Arial Narrow"/>
              </a:rPr>
              <a:t>n</a:t>
            </a:r>
            <a:r>
              <a:rPr sz="1800" b="1" dirty="0">
                <a:latin typeface="Arial Narrow"/>
                <a:cs typeface="Arial Narrow"/>
              </a:rPr>
              <a:t>da</a:t>
            </a:r>
            <a:endParaRPr sz="18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Ana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cs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Co</a:t>
            </a:r>
            <a:r>
              <a:rPr sz="1800" b="1" dirty="0">
                <a:latin typeface="Arial Narrow"/>
                <a:cs typeface="Arial Narrow"/>
              </a:rPr>
              <a:t>nc</a:t>
            </a:r>
            <a:r>
              <a:rPr sz="1800" b="1" spc="-10" dirty="0">
                <a:latin typeface="Arial Narrow"/>
                <a:cs typeface="Arial Narrow"/>
              </a:rPr>
              <a:t>ept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6323" y="991905"/>
            <a:ext cx="7510780" cy="1748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0" indent="-177800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191135" algn="l"/>
              </a:tabLst>
            </a:pPr>
            <a:r>
              <a:rPr sz="2400" b="1" dirty="0">
                <a:latin typeface="Arial Narrow"/>
                <a:cs typeface="Arial Narrow"/>
              </a:rPr>
              <a:t>C</a:t>
            </a:r>
            <a:r>
              <a:rPr sz="2400" b="1" spc="-10" dirty="0">
                <a:latin typeface="Arial Narrow"/>
                <a:cs typeface="Arial Narrow"/>
              </a:rPr>
              <a:t>o</a:t>
            </a:r>
            <a:r>
              <a:rPr sz="2400" b="1" dirty="0">
                <a:latin typeface="Arial Narrow"/>
                <a:cs typeface="Arial Narrow"/>
              </a:rPr>
              <a:t>nc</a:t>
            </a:r>
            <a:r>
              <a:rPr sz="2400" b="1" spc="-10" dirty="0">
                <a:latin typeface="Arial Narrow"/>
                <a:cs typeface="Arial Narrow"/>
              </a:rPr>
              <a:t>e</a:t>
            </a:r>
            <a:r>
              <a:rPr sz="2400" b="1" dirty="0">
                <a:latin typeface="Arial Narrow"/>
                <a:cs typeface="Arial Narrow"/>
              </a:rPr>
              <a:t>pt</a:t>
            </a:r>
            <a:endParaRPr sz="2400">
              <a:latin typeface="Arial Narrow"/>
              <a:cs typeface="Arial Narrow"/>
            </a:endParaRPr>
          </a:p>
          <a:p>
            <a:pPr marL="12700" marR="5080">
              <a:lnSpc>
                <a:spcPct val="100000"/>
              </a:lnSpc>
              <a:spcBef>
                <a:spcPts val="390"/>
              </a:spcBef>
            </a:pPr>
            <a:r>
              <a:rPr sz="1600" spc="-10" dirty="0">
                <a:latin typeface="Arial Narrow"/>
                <a:cs typeface="Arial Narrow"/>
              </a:rPr>
              <a:t>A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al</a:t>
            </a:r>
            <a:r>
              <a:rPr sz="1600" spc="-5" dirty="0">
                <a:latin typeface="Arial Narrow"/>
                <a:cs typeface="Arial Narrow"/>
              </a:rPr>
              <a:t>yt</a:t>
            </a:r>
            <a:r>
              <a:rPr sz="1600" spc="-15" dirty="0">
                <a:latin typeface="Arial Narrow"/>
                <a:cs typeface="Arial Narrow"/>
              </a:rPr>
              <a:t>i</a:t>
            </a:r>
            <a:r>
              <a:rPr sz="1600" spc="-10" dirty="0">
                <a:latin typeface="Arial Narrow"/>
                <a:cs typeface="Arial Narrow"/>
              </a:rPr>
              <a:t>cs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de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otes</a:t>
            </a:r>
            <a:r>
              <a:rPr sz="1600" spc="-3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the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s</a:t>
            </a:r>
            <a:r>
              <a:rPr sz="1600" spc="-15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t </a:t>
            </a:r>
            <a:r>
              <a:rPr sz="1600" spc="-15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f</a:t>
            </a:r>
            <a:r>
              <a:rPr sz="1600" spc="-10" dirty="0">
                <a:latin typeface="Arial Narrow"/>
                <a:cs typeface="Arial Narrow"/>
              </a:rPr>
              <a:t> </a:t>
            </a: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etho</a:t>
            </a:r>
            <a:r>
              <a:rPr sz="1600" spc="-5" dirty="0">
                <a:latin typeface="Arial Narrow"/>
                <a:cs typeface="Arial Narrow"/>
              </a:rPr>
              <a:t>d</a:t>
            </a:r>
            <a:r>
              <a:rPr sz="1600" spc="-10" dirty="0">
                <a:latin typeface="Arial Narrow"/>
                <a:cs typeface="Arial Narrow"/>
              </a:rPr>
              <a:t>s,</a:t>
            </a:r>
            <a:r>
              <a:rPr sz="1600" spc="-3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tech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5" dirty="0">
                <a:latin typeface="Arial Narrow"/>
                <a:cs typeface="Arial Narrow"/>
              </a:rPr>
              <a:t>iq</a:t>
            </a:r>
            <a:r>
              <a:rPr sz="1600" spc="-10" dirty="0">
                <a:latin typeface="Arial Narrow"/>
                <a:cs typeface="Arial Narrow"/>
              </a:rPr>
              <a:t>ue</a:t>
            </a:r>
            <a:r>
              <a:rPr sz="1600" spc="-5" dirty="0">
                <a:latin typeface="Arial Narrow"/>
                <a:cs typeface="Arial Narrow"/>
              </a:rPr>
              <a:t>s,</a:t>
            </a:r>
            <a:r>
              <a:rPr sz="1600" spc="-4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h</a:t>
            </a:r>
            <a:r>
              <a:rPr sz="1600" spc="-5" dirty="0">
                <a:latin typeface="Arial Narrow"/>
                <a:cs typeface="Arial Narrow"/>
              </a:rPr>
              <a:t>euristics,</a:t>
            </a:r>
            <a:r>
              <a:rPr sz="1600" spc="-10" dirty="0">
                <a:latin typeface="Arial Narrow"/>
                <a:cs typeface="Arial Narrow"/>
              </a:rPr>
              <a:t> a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pro</a:t>
            </a:r>
            <a:r>
              <a:rPr sz="1600" spc="-5" dirty="0">
                <a:latin typeface="Arial Narrow"/>
                <a:cs typeface="Arial Narrow"/>
              </a:rPr>
              <a:t>c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s</a:t>
            </a:r>
            <a:r>
              <a:rPr sz="1600" spc="-10" dirty="0">
                <a:latin typeface="Arial Narrow"/>
                <a:cs typeface="Arial Narrow"/>
              </a:rPr>
              <a:t>ses </a:t>
            </a:r>
            <a:r>
              <a:rPr sz="1600" spc="-15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f </a:t>
            </a:r>
            <a:r>
              <a:rPr sz="1600" spc="-10" dirty="0">
                <a:latin typeface="Arial Narrow"/>
                <a:cs typeface="Arial Narrow"/>
              </a:rPr>
              <a:t>anal</a:t>
            </a:r>
            <a:r>
              <a:rPr sz="1600" spc="-5" dirty="0">
                <a:latin typeface="Arial Narrow"/>
                <a:cs typeface="Arial Narrow"/>
              </a:rPr>
              <a:t>y</a:t>
            </a:r>
            <a:r>
              <a:rPr sz="1600" spc="-10" dirty="0">
                <a:latin typeface="Arial Narrow"/>
                <a:cs typeface="Arial Narrow"/>
              </a:rPr>
              <a:t>z</a:t>
            </a:r>
            <a:r>
              <a:rPr sz="1600" spc="-15" dirty="0">
                <a:latin typeface="Arial Narrow"/>
                <a:cs typeface="Arial Narrow"/>
              </a:rPr>
              <a:t>in</a:t>
            </a:r>
            <a:r>
              <a:rPr sz="1600" spc="-10" dirty="0">
                <a:latin typeface="Arial Narrow"/>
                <a:cs typeface="Arial Narrow"/>
              </a:rPr>
              <a:t>g</a:t>
            </a:r>
            <a:r>
              <a:rPr sz="1600" spc="-4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ta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in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ord</a:t>
            </a:r>
            <a:r>
              <a:rPr sz="1600" spc="-5" dirty="0">
                <a:latin typeface="Arial Narrow"/>
                <a:cs typeface="Arial Narrow"/>
              </a:rPr>
              <a:t>er to </a:t>
            </a:r>
            <a:r>
              <a:rPr sz="1600" spc="-15" dirty="0">
                <a:latin typeface="Arial Narrow"/>
                <a:cs typeface="Arial Narrow"/>
              </a:rPr>
              <a:t>fin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valua</a:t>
            </a:r>
            <a:r>
              <a:rPr sz="1600" spc="-5" dirty="0">
                <a:latin typeface="Arial Narrow"/>
                <a:cs typeface="Arial Narrow"/>
              </a:rPr>
              <a:t>b</a:t>
            </a:r>
            <a:r>
              <a:rPr sz="1600" spc="-10" dirty="0">
                <a:latin typeface="Arial Narrow"/>
                <a:cs typeface="Arial Narrow"/>
              </a:rPr>
              <a:t>le</a:t>
            </a:r>
            <a:r>
              <a:rPr sz="1600" spc="-40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informatio</a:t>
            </a:r>
            <a:r>
              <a:rPr sz="1600" spc="-10" dirty="0">
                <a:latin typeface="Arial Narrow"/>
                <a:cs typeface="Arial Narrow"/>
              </a:rPr>
              <a:t>n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b</a:t>
            </a:r>
            <a:r>
              <a:rPr sz="1600" spc="-5" dirty="0">
                <a:latin typeface="Arial Narrow"/>
                <a:cs typeface="Arial Narrow"/>
              </a:rPr>
              <a:t>y:</a:t>
            </a:r>
            <a:endParaRPr sz="1600">
              <a:latin typeface="Arial Narrow"/>
              <a:cs typeface="Arial Narrow"/>
            </a:endParaRPr>
          </a:p>
          <a:p>
            <a:pPr marL="299085" indent="-286385">
              <a:lnSpc>
                <a:spcPct val="100000"/>
              </a:lnSpc>
              <a:spcBef>
                <a:spcPts val="384"/>
              </a:spcBef>
              <a:buFont typeface="Arial Narrow"/>
              <a:buChar char="-"/>
              <a:tabLst>
                <a:tab pos="299720" algn="l"/>
              </a:tabLst>
            </a:pPr>
            <a:r>
              <a:rPr sz="1600" spc="-10" dirty="0">
                <a:latin typeface="Arial Narrow"/>
                <a:cs typeface="Arial Narrow"/>
              </a:rPr>
              <a:t>R</a:t>
            </a:r>
            <a:r>
              <a:rPr sz="1600" spc="-5" dirty="0">
                <a:latin typeface="Arial Narrow"/>
                <a:cs typeface="Arial Narrow"/>
              </a:rPr>
              <a:t>e</a:t>
            </a:r>
            <a:r>
              <a:rPr sz="1600" spc="-10" dirty="0">
                <a:latin typeface="Arial Narrow"/>
                <a:cs typeface="Arial Narrow"/>
              </a:rPr>
              <a:t>ve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ling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hidd</a:t>
            </a:r>
            <a:r>
              <a:rPr sz="1600" b="1" spc="-5" dirty="0">
                <a:latin typeface="Arial Narrow"/>
                <a:cs typeface="Arial Narrow"/>
              </a:rPr>
              <a:t>e</a:t>
            </a:r>
            <a:r>
              <a:rPr sz="1600" b="1" spc="-10" dirty="0">
                <a:latin typeface="Arial Narrow"/>
                <a:cs typeface="Arial Narrow"/>
              </a:rPr>
              <a:t>n</a:t>
            </a:r>
            <a:r>
              <a:rPr sz="1600" b="1" spc="-25" dirty="0">
                <a:latin typeface="Arial Narrow"/>
                <a:cs typeface="Arial Narrow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p</a:t>
            </a:r>
            <a:r>
              <a:rPr sz="1600" b="1" spc="-5" dirty="0">
                <a:latin typeface="Arial Narrow"/>
                <a:cs typeface="Arial Narrow"/>
              </a:rPr>
              <a:t>at</a:t>
            </a:r>
            <a:r>
              <a:rPr sz="1600" b="1" spc="-15" dirty="0">
                <a:latin typeface="Arial Narrow"/>
                <a:cs typeface="Arial Narrow"/>
              </a:rPr>
              <a:t>t</a:t>
            </a:r>
            <a:r>
              <a:rPr sz="1600" b="1" spc="-10" dirty="0">
                <a:latin typeface="Arial Narrow"/>
                <a:cs typeface="Arial Narrow"/>
              </a:rPr>
              <a:t>ern,</a:t>
            </a:r>
            <a:endParaRPr sz="1600">
              <a:latin typeface="Arial Narrow"/>
              <a:cs typeface="Arial Narrow"/>
            </a:endParaRPr>
          </a:p>
          <a:p>
            <a:pPr marL="299085" indent="-286385">
              <a:lnSpc>
                <a:spcPct val="100000"/>
              </a:lnSpc>
              <a:spcBef>
                <a:spcPts val="380"/>
              </a:spcBef>
              <a:buFont typeface="Arial Narrow"/>
              <a:buChar char="-"/>
              <a:tabLst>
                <a:tab pos="299720" algn="l"/>
              </a:tabLst>
            </a:pPr>
            <a:r>
              <a:rPr sz="1600" spc="-10" dirty="0">
                <a:latin typeface="Arial Narrow"/>
                <a:cs typeface="Arial Narrow"/>
              </a:rPr>
              <a:t>Finding</a:t>
            </a:r>
            <a:r>
              <a:rPr sz="1600" spc="-35" dirty="0">
                <a:latin typeface="Arial Narrow"/>
                <a:cs typeface="Arial Narrow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c</a:t>
            </a:r>
            <a:r>
              <a:rPr sz="1600" b="1" spc="-5" dirty="0">
                <a:latin typeface="Arial Narrow"/>
                <a:cs typeface="Arial Narrow"/>
              </a:rPr>
              <a:t>o</a:t>
            </a:r>
            <a:r>
              <a:rPr sz="1600" b="1" spc="-10" dirty="0">
                <a:latin typeface="Arial Narrow"/>
                <a:cs typeface="Arial Narrow"/>
              </a:rPr>
              <a:t>n</a:t>
            </a:r>
            <a:r>
              <a:rPr sz="1600" b="1" spc="-5" dirty="0">
                <a:latin typeface="Arial Narrow"/>
                <a:cs typeface="Arial Narrow"/>
              </a:rPr>
              <a:t>n</a:t>
            </a:r>
            <a:r>
              <a:rPr sz="1600" b="1" spc="-10" dirty="0">
                <a:latin typeface="Arial Narrow"/>
                <a:cs typeface="Arial Narrow"/>
              </a:rPr>
              <a:t>e</a:t>
            </a:r>
            <a:r>
              <a:rPr sz="1600" b="1" spc="-5" dirty="0">
                <a:latin typeface="Arial Narrow"/>
                <a:cs typeface="Arial Narrow"/>
              </a:rPr>
              <a:t>ct</a:t>
            </a:r>
            <a:r>
              <a:rPr sz="1600" b="1" spc="-15" dirty="0">
                <a:latin typeface="Arial Narrow"/>
                <a:cs typeface="Arial Narrow"/>
              </a:rPr>
              <a:t>i</a:t>
            </a:r>
            <a:r>
              <a:rPr sz="1600" b="1" spc="-10" dirty="0">
                <a:latin typeface="Arial Narrow"/>
                <a:cs typeface="Arial Narrow"/>
              </a:rPr>
              <a:t>o</a:t>
            </a:r>
            <a:r>
              <a:rPr sz="1600" b="1" spc="-5" dirty="0">
                <a:latin typeface="Arial Narrow"/>
                <a:cs typeface="Arial Narrow"/>
              </a:rPr>
              <a:t>n</a:t>
            </a:r>
            <a:r>
              <a:rPr sz="1600" b="1" spc="-10" dirty="0">
                <a:latin typeface="Arial Narrow"/>
                <a:cs typeface="Arial Narrow"/>
              </a:rPr>
              <a:t>s</a:t>
            </a:r>
            <a:r>
              <a:rPr sz="1600" b="1" spc="-3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b</a:t>
            </a:r>
            <a:r>
              <a:rPr sz="1600" spc="-5" dirty="0">
                <a:latin typeface="Arial Narrow"/>
                <a:cs typeface="Arial Narrow"/>
              </a:rPr>
              <a:t>e</a:t>
            </a:r>
            <a:r>
              <a:rPr sz="1600" spc="-10" dirty="0">
                <a:latin typeface="Arial Narrow"/>
                <a:cs typeface="Arial Narrow"/>
              </a:rPr>
              <a:t>twe</a:t>
            </a:r>
            <a:r>
              <a:rPr sz="1600" spc="-5" dirty="0">
                <a:latin typeface="Arial Narrow"/>
                <a:cs typeface="Arial Narrow"/>
              </a:rPr>
              <a:t>e</a:t>
            </a:r>
            <a:r>
              <a:rPr sz="1600" spc="-10" dirty="0">
                <a:latin typeface="Arial Narrow"/>
                <a:cs typeface="Arial Narrow"/>
              </a:rPr>
              <a:t>n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co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ce</a:t>
            </a:r>
            <a:r>
              <a:rPr sz="1600" spc="-5" dirty="0">
                <a:latin typeface="Arial Narrow"/>
                <a:cs typeface="Arial Narrow"/>
              </a:rPr>
              <a:t>pts,</a:t>
            </a:r>
            <a:endParaRPr sz="16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600" spc="-10" dirty="0">
                <a:latin typeface="Arial Narrow"/>
                <a:cs typeface="Arial Narrow"/>
              </a:rPr>
              <a:t>Wi</a:t>
            </a:r>
            <a:r>
              <a:rPr sz="1600" spc="-15" dirty="0">
                <a:latin typeface="Arial Narrow"/>
                <a:cs typeface="Arial Narrow"/>
              </a:rPr>
              <a:t>t</a:t>
            </a:r>
            <a:r>
              <a:rPr sz="1600" spc="-10" dirty="0">
                <a:latin typeface="Arial Narrow"/>
                <a:cs typeface="Arial Narrow"/>
              </a:rPr>
              <a:t>h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5" dirty="0">
                <a:latin typeface="Arial Narrow"/>
                <a:cs typeface="Arial Narrow"/>
              </a:rPr>
              <a:t>this,</a:t>
            </a:r>
            <a:r>
              <a:rPr sz="1600" spc="-10" dirty="0">
                <a:latin typeface="Arial Narrow"/>
                <a:cs typeface="Arial Narrow"/>
              </a:rPr>
              <a:t> b</a:t>
            </a:r>
            <a:r>
              <a:rPr sz="1600" spc="-5" dirty="0">
                <a:latin typeface="Arial Narrow"/>
                <a:cs typeface="Arial Narrow"/>
              </a:rPr>
              <a:t>u</a:t>
            </a:r>
            <a:r>
              <a:rPr sz="1600" spc="-10" dirty="0">
                <a:latin typeface="Arial Narrow"/>
                <a:cs typeface="Arial Narrow"/>
              </a:rPr>
              <a:t>s</a:t>
            </a:r>
            <a:r>
              <a:rPr sz="1600" spc="-15" dirty="0">
                <a:latin typeface="Arial Narrow"/>
                <a:cs typeface="Arial Narrow"/>
              </a:rPr>
              <a:t>in</a:t>
            </a:r>
            <a:r>
              <a:rPr sz="1600" spc="-10" dirty="0">
                <a:latin typeface="Arial Narrow"/>
                <a:cs typeface="Arial Narrow"/>
              </a:rPr>
              <a:t>esses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ay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take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b</a:t>
            </a:r>
            <a:r>
              <a:rPr sz="1600" spc="-5" dirty="0">
                <a:latin typeface="Arial Narrow"/>
                <a:cs typeface="Arial Narrow"/>
              </a:rPr>
              <a:t>et</a:t>
            </a:r>
            <a:r>
              <a:rPr sz="1600" spc="-15" dirty="0">
                <a:latin typeface="Arial Narrow"/>
                <a:cs typeface="Arial Narrow"/>
              </a:rPr>
              <a:t>ter/mor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</a:t>
            </a:r>
            <a:r>
              <a:rPr sz="1600" spc="-5" dirty="0">
                <a:latin typeface="Arial Narrow"/>
                <a:cs typeface="Arial Narrow"/>
              </a:rPr>
              <a:t>c</a:t>
            </a:r>
            <a:r>
              <a:rPr sz="1600" spc="-10" dirty="0">
                <a:latin typeface="Arial Narrow"/>
                <a:cs typeface="Arial Narrow"/>
              </a:rPr>
              <a:t>curate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5" dirty="0">
                <a:latin typeface="Arial Narrow"/>
                <a:cs typeface="Arial Narrow"/>
              </a:rPr>
              <a:t>e</a:t>
            </a:r>
            <a:r>
              <a:rPr sz="1600" spc="-10" dirty="0">
                <a:latin typeface="Arial Narrow"/>
                <a:cs typeface="Arial Narrow"/>
              </a:rPr>
              <a:t>cision</a:t>
            </a:r>
            <a:r>
              <a:rPr sz="1600" spc="5" dirty="0">
                <a:latin typeface="Arial Narrow"/>
                <a:cs typeface="Arial Narrow"/>
              </a:rPr>
              <a:t>s</a:t>
            </a:r>
            <a:r>
              <a:rPr sz="1600" spc="-5" dirty="0">
                <a:latin typeface="Arial Narrow"/>
                <a:cs typeface="Arial Narrow"/>
              </a:rPr>
              <a:t>.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15411" y="3140964"/>
            <a:ext cx="3657599" cy="33848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Ana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cs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20" dirty="0">
                <a:latin typeface="Arial Narrow"/>
                <a:cs typeface="Arial Narrow"/>
              </a:rPr>
              <a:t>T</a:t>
            </a:r>
            <a:r>
              <a:rPr sz="1800" b="1" dirty="0">
                <a:latin typeface="Arial Narrow"/>
                <a:cs typeface="Arial Narrow"/>
              </a:rPr>
              <a:t>yp</a:t>
            </a:r>
            <a:r>
              <a:rPr sz="1800" b="1" spc="-10" dirty="0">
                <a:latin typeface="Arial Narrow"/>
                <a:cs typeface="Arial Narrow"/>
              </a:rPr>
              <a:t>e</a:t>
            </a:r>
            <a:r>
              <a:rPr sz="1800" b="1" dirty="0">
                <a:latin typeface="Arial Narrow"/>
                <a:cs typeface="Arial Narrow"/>
              </a:rPr>
              <a:t>s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6323" y="991905"/>
            <a:ext cx="7424420" cy="3681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0" indent="-177800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191135" algn="l"/>
              </a:tabLst>
            </a:pPr>
            <a:r>
              <a:rPr sz="2400" b="1" spc="-150" dirty="0">
                <a:latin typeface="Arial Narrow"/>
                <a:cs typeface="Arial Narrow"/>
              </a:rPr>
              <a:t>T</a:t>
            </a:r>
            <a:r>
              <a:rPr sz="2400" b="1" spc="-5" dirty="0">
                <a:latin typeface="Arial Narrow"/>
                <a:cs typeface="Arial Narrow"/>
              </a:rPr>
              <a:t>yp</a:t>
            </a:r>
            <a:r>
              <a:rPr sz="2400" b="1" spc="-10" dirty="0">
                <a:latin typeface="Arial Narrow"/>
                <a:cs typeface="Arial Narrow"/>
              </a:rPr>
              <a:t>e</a:t>
            </a:r>
            <a:r>
              <a:rPr sz="2400" b="1" dirty="0">
                <a:latin typeface="Arial Narrow"/>
                <a:cs typeface="Arial Narrow"/>
              </a:rPr>
              <a:t>s</a:t>
            </a:r>
            <a:endParaRPr sz="24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1800" dirty="0">
                <a:latin typeface="Arial Narrow"/>
                <a:cs typeface="Arial Narrow"/>
              </a:rPr>
              <a:t>In </a:t>
            </a:r>
            <a:r>
              <a:rPr sz="1800" spc="-10" dirty="0">
                <a:latin typeface="Arial Narrow"/>
                <a:cs typeface="Arial Narrow"/>
              </a:rPr>
              <a:t>B</a:t>
            </a:r>
            <a:r>
              <a:rPr sz="1800" spc="-20" dirty="0">
                <a:latin typeface="Arial Narrow"/>
                <a:cs typeface="Arial Narrow"/>
              </a:rPr>
              <a:t>u</a:t>
            </a:r>
            <a:r>
              <a:rPr sz="1800" dirty="0">
                <a:latin typeface="Arial Narrow"/>
                <a:cs typeface="Arial Narrow"/>
              </a:rPr>
              <a:t>s</a:t>
            </a:r>
            <a:r>
              <a:rPr sz="1800" spc="-5" dirty="0">
                <a:latin typeface="Arial Narrow"/>
                <a:cs typeface="Arial Narrow"/>
              </a:rPr>
              <a:t>i</a:t>
            </a:r>
            <a:r>
              <a:rPr sz="1800" spc="-10" dirty="0">
                <a:latin typeface="Arial Narrow"/>
                <a:cs typeface="Arial Narrow"/>
              </a:rPr>
              <a:t>n</a:t>
            </a:r>
            <a:r>
              <a:rPr sz="1800" dirty="0">
                <a:latin typeface="Arial Narrow"/>
                <a:cs typeface="Arial Narrow"/>
              </a:rPr>
              <a:t>es</a:t>
            </a:r>
            <a:r>
              <a:rPr sz="1800" spc="5" dirty="0">
                <a:latin typeface="Arial Narrow"/>
                <a:cs typeface="Arial Narrow"/>
              </a:rPr>
              <a:t>s</a:t>
            </a:r>
            <a:r>
              <a:rPr sz="1800" dirty="0">
                <a:latin typeface="Arial Narrow"/>
                <a:cs typeface="Arial Narrow"/>
              </a:rPr>
              <a:t>,</a:t>
            </a:r>
            <a:r>
              <a:rPr sz="1800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t</a:t>
            </a:r>
            <a:r>
              <a:rPr sz="1800" spc="-10" dirty="0">
                <a:latin typeface="Arial Narrow"/>
                <a:cs typeface="Arial Narrow"/>
              </a:rPr>
              <a:t>h</a:t>
            </a:r>
            <a:r>
              <a:rPr sz="1800" dirty="0">
                <a:latin typeface="Arial Narrow"/>
                <a:cs typeface="Arial Narrow"/>
              </a:rPr>
              <a:t>ere</a:t>
            </a:r>
            <a:r>
              <a:rPr sz="1800" spc="2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are 2</a:t>
            </a:r>
            <a:r>
              <a:rPr sz="1800" spc="1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g</a:t>
            </a:r>
            <a:r>
              <a:rPr sz="1800" spc="-10" dirty="0">
                <a:latin typeface="Arial Narrow"/>
                <a:cs typeface="Arial Narrow"/>
              </a:rPr>
              <a:t>e</a:t>
            </a:r>
            <a:r>
              <a:rPr sz="1800" dirty="0">
                <a:latin typeface="Arial Narrow"/>
                <a:cs typeface="Arial Narrow"/>
              </a:rPr>
              <a:t>n</a:t>
            </a:r>
            <a:r>
              <a:rPr sz="1800" spc="-10" dirty="0">
                <a:latin typeface="Arial Narrow"/>
                <a:cs typeface="Arial Narrow"/>
              </a:rPr>
              <a:t>e</a:t>
            </a:r>
            <a:r>
              <a:rPr sz="1800" dirty="0">
                <a:latin typeface="Arial Narrow"/>
                <a:cs typeface="Arial Narrow"/>
              </a:rPr>
              <a:t>ra</a:t>
            </a:r>
            <a:r>
              <a:rPr sz="1800" spc="-10" dirty="0">
                <a:latin typeface="Arial Narrow"/>
                <a:cs typeface="Arial Narrow"/>
              </a:rPr>
              <a:t>t</a:t>
            </a:r>
            <a:r>
              <a:rPr sz="1800" spc="-5" dirty="0">
                <a:latin typeface="Arial Narrow"/>
                <a:cs typeface="Arial Narrow"/>
              </a:rPr>
              <a:t>i</a:t>
            </a:r>
            <a:r>
              <a:rPr sz="1800" spc="-10" dirty="0">
                <a:latin typeface="Arial Narrow"/>
                <a:cs typeface="Arial Narrow"/>
              </a:rPr>
              <a:t>o</a:t>
            </a:r>
            <a:r>
              <a:rPr sz="1800" dirty="0">
                <a:latin typeface="Arial Narrow"/>
                <a:cs typeface="Arial Narrow"/>
              </a:rPr>
              <a:t>ns</a:t>
            </a:r>
            <a:r>
              <a:rPr sz="1800" spc="5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of</a:t>
            </a:r>
            <a:r>
              <a:rPr sz="1800" spc="-85" dirty="0">
                <a:latin typeface="Arial Narrow"/>
                <a:cs typeface="Arial Narrow"/>
              </a:rPr>
              <a:t> </a:t>
            </a:r>
            <a:r>
              <a:rPr sz="1800" spc="-10" dirty="0">
                <a:latin typeface="Arial Narrow"/>
                <a:cs typeface="Arial Narrow"/>
              </a:rPr>
              <a:t>A</a:t>
            </a:r>
            <a:r>
              <a:rPr sz="1800" spc="-20" dirty="0">
                <a:latin typeface="Arial Narrow"/>
                <a:cs typeface="Arial Narrow"/>
              </a:rPr>
              <a:t>n</a:t>
            </a:r>
            <a:r>
              <a:rPr sz="1800" dirty="0">
                <a:latin typeface="Arial Narrow"/>
                <a:cs typeface="Arial Narrow"/>
              </a:rPr>
              <a:t>a</a:t>
            </a:r>
            <a:r>
              <a:rPr sz="1800" spc="-10" dirty="0">
                <a:latin typeface="Arial Narrow"/>
                <a:cs typeface="Arial Narrow"/>
              </a:rPr>
              <a:t>l</a:t>
            </a:r>
            <a:r>
              <a:rPr sz="1800" dirty="0">
                <a:latin typeface="Arial Narrow"/>
                <a:cs typeface="Arial Narrow"/>
              </a:rPr>
              <a:t>yt</a:t>
            </a:r>
            <a:r>
              <a:rPr sz="1800" spc="-10" dirty="0">
                <a:latin typeface="Arial Narrow"/>
                <a:cs typeface="Arial Narrow"/>
              </a:rPr>
              <a:t>i</a:t>
            </a:r>
            <a:r>
              <a:rPr sz="1800" dirty="0">
                <a:latin typeface="Arial Narrow"/>
                <a:cs typeface="Arial Narrow"/>
              </a:rPr>
              <a:t>cs</a:t>
            </a:r>
            <a:r>
              <a:rPr sz="1800" spc="3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:</a:t>
            </a:r>
            <a:endParaRPr sz="1800">
              <a:latin typeface="Arial Narrow"/>
              <a:cs typeface="Arial Narrow"/>
            </a:endParaRPr>
          </a:p>
          <a:p>
            <a:pPr marL="299085" marR="5080" indent="-286385">
              <a:lnSpc>
                <a:spcPct val="100000"/>
              </a:lnSpc>
              <a:spcBef>
                <a:spcPts val="430"/>
              </a:spcBef>
              <a:buFont typeface="Arial Narrow"/>
              <a:buChar char="-"/>
              <a:tabLst>
                <a:tab pos="299720" algn="l"/>
              </a:tabLst>
            </a:pPr>
            <a:r>
              <a:rPr sz="1800" b="1" spc="-100" dirty="0">
                <a:latin typeface="Arial Narrow"/>
                <a:cs typeface="Arial Narrow"/>
              </a:rPr>
              <a:t>T</a:t>
            </a:r>
            <a:r>
              <a:rPr sz="1800" b="1" spc="-10" dirty="0">
                <a:latin typeface="Arial Narrow"/>
                <a:cs typeface="Arial Narrow"/>
              </a:rPr>
              <a:t>rad</a:t>
            </a:r>
            <a:r>
              <a:rPr sz="1800" b="1" spc="-15" dirty="0">
                <a:latin typeface="Arial Narrow"/>
                <a:cs typeface="Arial Narrow"/>
              </a:rPr>
              <a:t>i</a:t>
            </a:r>
            <a:r>
              <a:rPr sz="1800" b="1" spc="-10" dirty="0">
                <a:latin typeface="Arial Narrow"/>
                <a:cs typeface="Arial Narrow"/>
              </a:rPr>
              <a:t>tio</a:t>
            </a:r>
            <a:r>
              <a:rPr sz="1800" b="1" spc="-20" dirty="0">
                <a:latin typeface="Arial Narrow"/>
                <a:cs typeface="Arial Narrow"/>
              </a:rPr>
              <a:t>n</a:t>
            </a:r>
            <a:r>
              <a:rPr sz="1800" b="1" dirty="0">
                <a:latin typeface="Arial Narrow"/>
                <a:cs typeface="Arial Narrow"/>
              </a:rPr>
              <a:t>al</a:t>
            </a:r>
            <a:r>
              <a:rPr sz="1800" b="1" spc="-3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Ana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</a:t>
            </a:r>
            <a:r>
              <a:rPr sz="1800" b="1" spc="-10" dirty="0">
                <a:latin typeface="Arial Narrow"/>
                <a:cs typeface="Arial Narrow"/>
              </a:rPr>
              <a:t>s</a:t>
            </a:r>
            <a:r>
              <a:rPr sz="1800" b="1" spc="-5" dirty="0">
                <a:latin typeface="Arial Narrow"/>
                <a:cs typeface="Arial Narrow"/>
              </a:rPr>
              <a:t>:</a:t>
            </a:r>
            <a:r>
              <a:rPr sz="1800" b="1" spc="3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T</a:t>
            </a:r>
            <a:r>
              <a:rPr sz="1800" spc="-10" dirty="0">
                <a:latin typeface="Arial Narrow"/>
                <a:cs typeface="Arial Narrow"/>
              </a:rPr>
              <a:t>h</a:t>
            </a:r>
            <a:r>
              <a:rPr sz="1800" dirty="0">
                <a:latin typeface="Arial Narrow"/>
                <a:cs typeface="Arial Narrow"/>
              </a:rPr>
              <a:t>e</a:t>
            </a:r>
            <a:r>
              <a:rPr sz="1800" spc="1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set of</a:t>
            </a:r>
            <a:r>
              <a:rPr sz="1800" spc="2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co</a:t>
            </a:r>
            <a:r>
              <a:rPr sz="1800" spc="-15" dirty="0">
                <a:latin typeface="Arial Narrow"/>
                <a:cs typeface="Arial Narrow"/>
              </a:rPr>
              <a:t>m</a:t>
            </a:r>
            <a:r>
              <a:rPr sz="1800" spc="-10" dirty="0">
                <a:latin typeface="Arial Narrow"/>
                <a:cs typeface="Arial Narrow"/>
              </a:rPr>
              <a:t>m</a:t>
            </a:r>
            <a:r>
              <a:rPr sz="1800" dirty="0">
                <a:latin typeface="Arial Narrow"/>
                <a:cs typeface="Arial Narrow"/>
              </a:rPr>
              <a:t>on</a:t>
            </a:r>
            <a:r>
              <a:rPr sz="1800" spc="1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t</a:t>
            </a:r>
            <a:r>
              <a:rPr sz="1800" spc="-10" dirty="0">
                <a:latin typeface="Arial Narrow"/>
                <a:cs typeface="Arial Narrow"/>
              </a:rPr>
              <a:t>o</a:t>
            </a:r>
            <a:r>
              <a:rPr sz="1800" dirty="0">
                <a:latin typeface="Arial Narrow"/>
                <a:cs typeface="Arial Narrow"/>
              </a:rPr>
              <a:t>o</a:t>
            </a:r>
            <a:r>
              <a:rPr sz="1800" spc="-10" dirty="0">
                <a:latin typeface="Arial Narrow"/>
                <a:cs typeface="Arial Narrow"/>
              </a:rPr>
              <a:t>l</a:t>
            </a:r>
            <a:r>
              <a:rPr sz="1800" dirty="0">
                <a:latin typeface="Arial Narrow"/>
                <a:cs typeface="Arial Narrow"/>
              </a:rPr>
              <a:t>s</a:t>
            </a:r>
            <a:r>
              <a:rPr sz="1800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of a</a:t>
            </a:r>
            <a:r>
              <a:rPr sz="1800" spc="-10" dirty="0">
                <a:latin typeface="Arial Narrow"/>
                <a:cs typeface="Arial Narrow"/>
              </a:rPr>
              <a:t>n</a:t>
            </a:r>
            <a:r>
              <a:rPr sz="1800" dirty="0">
                <a:latin typeface="Arial Narrow"/>
                <a:cs typeface="Arial Narrow"/>
              </a:rPr>
              <a:t>a</a:t>
            </a:r>
            <a:r>
              <a:rPr sz="1800" spc="-10" dirty="0">
                <a:latin typeface="Arial Narrow"/>
                <a:cs typeface="Arial Narrow"/>
              </a:rPr>
              <a:t>l</a:t>
            </a:r>
            <a:r>
              <a:rPr sz="1800" dirty="0">
                <a:latin typeface="Arial Narrow"/>
                <a:cs typeface="Arial Narrow"/>
              </a:rPr>
              <a:t>yt</a:t>
            </a:r>
            <a:r>
              <a:rPr sz="1800" spc="-10" dirty="0">
                <a:latin typeface="Arial Narrow"/>
                <a:cs typeface="Arial Narrow"/>
              </a:rPr>
              <a:t>i</a:t>
            </a:r>
            <a:r>
              <a:rPr sz="1800" dirty="0">
                <a:latin typeface="Arial Narrow"/>
                <a:cs typeface="Arial Narrow"/>
              </a:rPr>
              <a:t>cs</a:t>
            </a:r>
            <a:r>
              <a:rPr sz="1800" spc="3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t</a:t>
            </a:r>
            <a:r>
              <a:rPr sz="1800" spc="-10" dirty="0">
                <a:latin typeface="Arial Narrow"/>
                <a:cs typeface="Arial Narrow"/>
              </a:rPr>
              <a:t>h</a:t>
            </a:r>
            <a:r>
              <a:rPr sz="1800" dirty="0">
                <a:latin typeface="Arial Narrow"/>
                <a:cs typeface="Arial Narrow"/>
              </a:rPr>
              <a:t>at</a:t>
            </a:r>
            <a:r>
              <a:rPr sz="1800" spc="15" dirty="0">
                <a:latin typeface="Arial Narrow"/>
                <a:cs typeface="Arial Narrow"/>
              </a:rPr>
              <a:t> </a:t>
            </a:r>
            <a:r>
              <a:rPr sz="1800" spc="-5" dirty="0">
                <a:latin typeface="Arial Narrow"/>
                <a:cs typeface="Arial Narrow"/>
              </a:rPr>
              <a:t>us</a:t>
            </a:r>
            <a:r>
              <a:rPr sz="1800" dirty="0">
                <a:latin typeface="Arial Narrow"/>
                <a:cs typeface="Arial Narrow"/>
              </a:rPr>
              <a:t>e</a:t>
            </a:r>
            <a:r>
              <a:rPr sz="1800" spc="1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t</a:t>
            </a:r>
            <a:r>
              <a:rPr sz="1800" spc="-10" dirty="0">
                <a:latin typeface="Arial Narrow"/>
                <a:cs typeface="Arial Narrow"/>
              </a:rPr>
              <a:t>h</a:t>
            </a:r>
            <a:r>
              <a:rPr sz="1800" dirty="0">
                <a:latin typeface="Arial Narrow"/>
                <a:cs typeface="Arial Narrow"/>
              </a:rPr>
              <a:t>e</a:t>
            </a:r>
            <a:r>
              <a:rPr sz="1800" spc="1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d</a:t>
            </a:r>
            <a:r>
              <a:rPr sz="1800" spc="-10" dirty="0">
                <a:latin typeface="Arial Narrow"/>
                <a:cs typeface="Arial Narrow"/>
              </a:rPr>
              <a:t>a</a:t>
            </a:r>
            <a:r>
              <a:rPr sz="1800" dirty="0">
                <a:latin typeface="Arial Narrow"/>
                <a:cs typeface="Arial Narrow"/>
              </a:rPr>
              <a:t>ta</a:t>
            </a:r>
            <a:r>
              <a:rPr sz="1800" spc="25" dirty="0">
                <a:latin typeface="Arial Narrow"/>
                <a:cs typeface="Arial Narrow"/>
              </a:rPr>
              <a:t> </a:t>
            </a:r>
            <a:r>
              <a:rPr sz="1800" spc="-5" dirty="0">
                <a:latin typeface="Arial Narrow"/>
                <a:cs typeface="Arial Narrow"/>
              </a:rPr>
              <a:t>i</a:t>
            </a:r>
            <a:r>
              <a:rPr sz="1800" dirty="0">
                <a:latin typeface="Arial Narrow"/>
                <a:cs typeface="Arial Narrow"/>
              </a:rPr>
              <a:t>n</a:t>
            </a:r>
            <a:r>
              <a:rPr sz="1800" spc="-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a sur</a:t>
            </a:r>
            <a:r>
              <a:rPr sz="1800" spc="-10" dirty="0">
                <a:latin typeface="Arial Narrow"/>
                <a:cs typeface="Arial Narrow"/>
              </a:rPr>
              <a:t>f</a:t>
            </a:r>
            <a:r>
              <a:rPr sz="1800" spc="-5" dirty="0">
                <a:latin typeface="Arial Narrow"/>
                <a:cs typeface="Arial Narrow"/>
              </a:rPr>
              <a:t>ac</a:t>
            </a:r>
            <a:r>
              <a:rPr sz="1800" dirty="0">
                <a:latin typeface="Arial Narrow"/>
                <a:cs typeface="Arial Narrow"/>
              </a:rPr>
              <a:t>e</a:t>
            </a:r>
            <a:r>
              <a:rPr sz="1800" spc="20" dirty="0">
                <a:latin typeface="Arial Narrow"/>
                <a:cs typeface="Arial Narrow"/>
              </a:rPr>
              <a:t> </a:t>
            </a:r>
            <a:r>
              <a:rPr sz="1800" spc="-5" dirty="0">
                <a:latin typeface="Arial Narrow"/>
                <a:cs typeface="Arial Narrow"/>
              </a:rPr>
              <a:t>a</a:t>
            </a:r>
            <a:r>
              <a:rPr sz="1800" dirty="0">
                <a:latin typeface="Arial Narrow"/>
                <a:cs typeface="Arial Narrow"/>
              </a:rPr>
              <a:t>s</a:t>
            </a:r>
            <a:r>
              <a:rPr sz="1800" spc="-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to</a:t>
            </a:r>
            <a:r>
              <a:rPr sz="1800" spc="1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try</a:t>
            </a:r>
            <a:r>
              <a:rPr sz="1800" spc="-1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u</a:t>
            </a:r>
            <a:r>
              <a:rPr sz="1800" spc="-10" dirty="0">
                <a:latin typeface="Arial Narrow"/>
                <a:cs typeface="Arial Narrow"/>
              </a:rPr>
              <a:t>n</a:t>
            </a:r>
            <a:r>
              <a:rPr sz="1800" dirty="0">
                <a:latin typeface="Arial Narrow"/>
                <a:cs typeface="Arial Narrow"/>
              </a:rPr>
              <a:t>d</a:t>
            </a:r>
            <a:r>
              <a:rPr sz="1800" spc="-10" dirty="0">
                <a:latin typeface="Arial Narrow"/>
                <a:cs typeface="Arial Narrow"/>
              </a:rPr>
              <a:t>e</a:t>
            </a:r>
            <a:r>
              <a:rPr sz="1800" dirty="0">
                <a:latin typeface="Arial Narrow"/>
                <a:cs typeface="Arial Narrow"/>
              </a:rPr>
              <a:t>r</a:t>
            </a:r>
            <a:r>
              <a:rPr sz="1800" spc="5" dirty="0">
                <a:latin typeface="Arial Narrow"/>
                <a:cs typeface="Arial Narrow"/>
              </a:rPr>
              <a:t>s</a:t>
            </a:r>
            <a:r>
              <a:rPr sz="1800" dirty="0">
                <a:latin typeface="Arial Narrow"/>
                <a:cs typeface="Arial Narrow"/>
              </a:rPr>
              <a:t>t</a:t>
            </a:r>
            <a:r>
              <a:rPr sz="1800" spc="-10" dirty="0">
                <a:latin typeface="Arial Narrow"/>
                <a:cs typeface="Arial Narrow"/>
              </a:rPr>
              <a:t>a</a:t>
            </a:r>
            <a:r>
              <a:rPr sz="1800" dirty="0">
                <a:latin typeface="Arial Narrow"/>
                <a:cs typeface="Arial Narrow"/>
              </a:rPr>
              <a:t>n</a:t>
            </a:r>
            <a:r>
              <a:rPr sz="1800" spc="-10" dirty="0">
                <a:latin typeface="Arial Narrow"/>
                <a:cs typeface="Arial Narrow"/>
              </a:rPr>
              <a:t>d</a:t>
            </a:r>
            <a:r>
              <a:rPr sz="1800" spc="5" dirty="0">
                <a:latin typeface="Arial Narrow"/>
                <a:cs typeface="Arial Narrow"/>
              </a:rPr>
              <a:t>in</a:t>
            </a:r>
            <a:r>
              <a:rPr sz="1800" dirty="0">
                <a:latin typeface="Arial Narrow"/>
                <a:cs typeface="Arial Narrow"/>
              </a:rPr>
              <a:t>g</a:t>
            </a:r>
            <a:r>
              <a:rPr sz="1800" spc="50" dirty="0">
                <a:latin typeface="Arial Narrow"/>
                <a:cs typeface="Arial Narrow"/>
              </a:rPr>
              <a:t> </a:t>
            </a:r>
            <a:r>
              <a:rPr sz="1800" spc="-10" dirty="0">
                <a:latin typeface="Arial Narrow"/>
                <a:cs typeface="Arial Narrow"/>
              </a:rPr>
              <a:t>wh</a:t>
            </a:r>
            <a:r>
              <a:rPr sz="1800" spc="-20" dirty="0">
                <a:latin typeface="Arial Narrow"/>
                <a:cs typeface="Arial Narrow"/>
              </a:rPr>
              <a:t>a</a:t>
            </a:r>
            <a:r>
              <a:rPr sz="1800" dirty="0">
                <a:latin typeface="Arial Narrow"/>
                <a:cs typeface="Arial Narrow"/>
              </a:rPr>
              <a:t>t</a:t>
            </a:r>
            <a:r>
              <a:rPr sz="1800" spc="15" dirty="0">
                <a:latin typeface="Arial Narrow"/>
                <a:cs typeface="Arial Narrow"/>
              </a:rPr>
              <a:t> </a:t>
            </a:r>
            <a:r>
              <a:rPr sz="1800" spc="-5" dirty="0">
                <a:latin typeface="Arial Narrow"/>
                <a:cs typeface="Arial Narrow"/>
              </a:rPr>
              <a:t>i</a:t>
            </a:r>
            <a:r>
              <a:rPr sz="1800" dirty="0">
                <a:latin typeface="Arial Narrow"/>
                <a:cs typeface="Arial Narrow"/>
              </a:rPr>
              <a:t>s g</a:t>
            </a:r>
            <a:r>
              <a:rPr sz="1800" spc="-10" dirty="0">
                <a:latin typeface="Arial Narrow"/>
                <a:cs typeface="Arial Narrow"/>
              </a:rPr>
              <a:t>o</a:t>
            </a:r>
            <a:r>
              <a:rPr sz="1800" spc="-5" dirty="0">
                <a:latin typeface="Arial Narrow"/>
                <a:cs typeface="Arial Narrow"/>
              </a:rPr>
              <a:t>i</a:t>
            </a:r>
            <a:r>
              <a:rPr sz="1800" spc="-10" dirty="0">
                <a:latin typeface="Arial Narrow"/>
                <a:cs typeface="Arial Narrow"/>
              </a:rPr>
              <a:t>n</a:t>
            </a:r>
            <a:r>
              <a:rPr sz="1800" dirty="0">
                <a:latin typeface="Arial Narrow"/>
                <a:cs typeface="Arial Narrow"/>
              </a:rPr>
              <a:t>g</a:t>
            </a:r>
            <a:r>
              <a:rPr sz="1800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o</a:t>
            </a:r>
            <a:r>
              <a:rPr sz="1800" spc="-10" dirty="0">
                <a:latin typeface="Arial Narrow"/>
                <a:cs typeface="Arial Narrow"/>
              </a:rPr>
              <a:t>n</a:t>
            </a:r>
            <a:r>
              <a:rPr sz="1800" dirty="0">
                <a:latin typeface="Arial Narrow"/>
                <a:cs typeface="Arial Narrow"/>
              </a:rPr>
              <a:t>,</a:t>
            </a:r>
            <a:r>
              <a:rPr sz="1800" spc="25" dirty="0">
                <a:latin typeface="Arial Narrow"/>
                <a:cs typeface="Arial Narrow"/>
              </a:rPr>
              <a:t> </a:t>
            </a:r>
            <a:r>
              <a:rPr sz="1800" spc="-10" dirty="0">
                <a:latin typeface="Arial Narrow"/>
                <a:cs typeface="Arial Narrow"/>
              </a:rPr>
              <a:t>wh</a:t>
            </a:r>
            <a:r>
              <a:rPr sz="1800" spc="-20" dirty="0">
                <a:latin typeface="Arial Narrow"/>
                <a:cs typeface="Arial Narrow"/>
              </a:rPr>
              <a:t>a</a:t>
            </a:r>
            <a:r>
              <a:rPr sz="1800" dirty="0">
                <a:latin typeface="Arial Narrow"/>
                <a:cs typeface="Arial Narrow"/>
              </a:rPr>
              <a:t>t</a:t>
            </a:r>
            <a:r>
              <a:rPr sz="1800" spc="5" dirty="0">
                <a:latin typeface="Arial Narrow"/>
                <a:cs typeface="Arial Narrow"/>
              </a:rPr>
              <a:t> </a:t>
            </a:r>
            <a:r>
              <a:rPr sz="1800" spc="-5" dirty="0">
                <a:latin typeface="Arial Narrow"/>
                <a:cs typeface="Arial Narrow"/>
              </a:rPr>
              <a:t>i</a:t>
            </a:r>
            <a:r>
              <a:rPr sz="1800" dirty="0">
                <a:latin typeface="Arial Narrow"/>
                <a:cs typeface="Arial Narrow"/>
              </a:rPr>
              <a:t>s t</a:t>
            </a:r>
            <a:r>
              <a:rPr sz="1800" spc="-10" dirty="0">
                <a:latin typeface="Arial Narrow"/>
                <a:cs typeface="Arial Narrow"/>
              </a:rPr>
              <a:t>h</a:t>
            </a:r>
            <a:r>
              <a:rPr sz="1800" dirty="0">
                <a:latin typeface="Arial Narrow"/>
                <a:cs typeface="Arial Narrow"/>
              </a:rPr>
              <a:t>e</a:t>
            </a:r>
            <a:r>
              <a:rPr sz="1800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b</a:t>
            </a:r>
            <a:r>
              <a:rPr sz="1800" spc="-10" dirty="0">
                <a:latin typeface="Arial Narrow"/>
                <a:cs typeface="Arial Narrow"/>
              </a:rPr>
              <a:t>e</a:t>
            </a:r>
            <a:r>
              <a:rPr sz="1800" dirty="0">
                <a:latin typeface="Arial Narrow"/>
                <a:cs typeface="Arial Narrow"/>
              </a:rPr>
              <a:t>st</a:t>
            </a:r>
            <a:r>
              <a:rPr sz="1800" spc="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resu</a:t>
            </a:r>
            <a:r>
              <a:rPr sz="1800" spc="-10" dirty="0">
                <a:latin typeface="Arial Narrow"/>
                <a:cs typeface="Arial Narrow"/>
              </a:rPr>
              <a:t>l</a:t>
            </a:r>
            <a:r>
              <a:rPr sz="1800" dirty="0">
                <a:latin typeface="Arial Narrow"/>
                <a:cs typeface="Arial Narrow"/>
              </a:rPr>
              <a:t>t,</a:t>
            </a:r>
            <a:r>
              <a:rPr sz="1800" spc="10" dirty="0">
                <a:latin typeface="Arial Narrow"/>
                <a:cs typeface="Arial Narrow"/>
              </a:rPr>
              <a:t> </a:t>
            </a:r>
            <a:r>
              <a:rPr sz="1800" spc="-10" dirty="0">
                <a:latin typeface="Arial Narrow"/>
                <a:cs typeface="Arial Narrow"/>
              </a:rPr>
              <a:t>wh</a:t>
            </a:r>
            <a:r>
              <a:rPr sz="1800" spc="-20" dirty="0">
                <a:latin typeface="Arial Narrow"/>
                <a:cs typeface="Arial Narrow"/>
              </a:rPr>
              <a:t>a</a:t>
            </a:r>
            <a:r>
              <a:rPr sz="1800" dirty="0">
                <a:latin typeface="Arial Narrow"/>
                <a:cs typeface="Arial Narrow"/>
              </a:rPr>
              <a:t>t</a:t>
            </a:r>
            <a:r>
              <a:rPr sz="1800" spc="1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was</a:t>
            </a:r>
            <a:r>
              <a:rPr sz="1800" spc="-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t</a:t>
            </a:r>
            <a:r>
              <a:rPr sz="1800" spc="-10" dirty="0">
                <a:latin typeface="Arial Narrow"/>
                <a:cs typeface="Arial Narrow"/>
              </a:rPr>
              <a:t>h</a:t>
            </a:r>
            <a:r>
              <a:rPr sz="1800" dirty="0">
                <a:latin typeface="Arial Narrow"/>
                <a:cs typeface="Arial Narrow"/>
              </a:rPr>
              <a:t>e </a:t>
            </a:r>
            <a:r>
              <a:rPr sz="1800" spc="-5" dirty="0">
                <a:latin typeface="Arial Narrow"/>
                <a:cs typeface="Arial Narrow"/>
              </a:rPr>
              <a:t>se</a:t>
            </a:r>
            <a:r>
              <a:rPr sz="1800" dirty="0">
                <a:latin typeface="Arial Narrow"/>
                <a:cs typeface="Arial Narrow"/>
              </a:rPr>
              <a:t>t b</a:t>
            </a:r>
            <a:r>
              <a:rPr sz="1800" spc="-10" dirty="0">
                <a:latin typeface="Arial Narrow"/>
                <a:cs typeface="Arial Narrow"/>
              </a:rPr>
              <a:t>e</a:t>
            </a:r>
            <a:r>
              <a:rPr sz="1800" spc="-5" dirty="0">
                <a:latin typeface="Arial Narrow"/>
                <a:cs typeface="Arial Narrow"/>
              </a:rPr>
              <a:t>s</a:t>
            </a:r>
            <a:r>
              <a:rPr sz="1800" dirty="0">
                <a:latin typeface="Arial Narrow"/>
                <a:cs typeface="Arial Narrow"/>
              </a:rPr>
              <a:t>t</a:t>
            </a:r>
            <a:r>
              <a:rPr sz="1800" spc="20" dirty="0">
                <a:latin typeface="Arial Narrow"/>
                <a:cs typeface="Arial Narrow"/>
              </a:rPr>
              <a:t> </a:t>
            </a:r>
            <a:r>
              <a:rPr sz="1800" spc="-5" dirty="0">
                <a:latin typeface="Arial Narrow"/>
                <a:cs typeface="Arial Narrow"/>
              </a:rPr>
              <a:t>stra</a:t>
            </a:r>
            <a:r>
              <a:rPr sz="1800" spc="-10" dirty="0">
                <a:latin typeface="Arial Narrow"/>
                <a:cs typeface="Arial Narrow"/>
              </a:rPr>
              <a:t>teg</a:t>
            </a:r>
            <a:r>
              <a:rPr sz="1800" spc="-105" dirty="0">
                <a:latin typeface="Arial Narrow"/>
                <a:cs typeface="Arial Narrow"/>
              </a:rPr>
              <a:t>y</a:t>
            </a:r>
            <a:r>
              <a:rPr sz="1800" dirty="0">
                <a:latin typeface="Arial Narrow"/>
                <a:cs typeface="Arial Narrow"/>
              </a:rPr>
              <a:t>,</a:t>
            </a:r>
            <a:r>
              <a:rPr sz="1800" spc="15" dirty="0">
                <a:latin typeface="Arial Narrow"/>
                <a:cs typeface="Arial Narrow"/>
              </a:rPr>
              <a:t> </a:t>
            </a:r>
            <a:r>
              <a:rPr sz="1800" spc="-10" dirty="0">
                <a:latin typeface="Arial Narrow"/>
                <a:cs typeface="Arial Narrow"/>
              </a:rPr>
              <a:t>an</a:t>
            </a:r>
            <a:r>
              <a:rPr sz="1800" dirty="0">
                <a:latin typeface="Arial Narrow"/>
                <a:cs typeface="Arial Narrow"/>
              </a:rPr>
              <a:t>d</a:t>
            </a:r>
            <a:r>
              <a:rPr sz="1800" spc="25" dirty="0">
                <a:latin typeface="Arial Narrow"/>
                <a:cs typeface="Arial Narrow"/>
              </a:rPr>
              <a:t> </a:t>
            </a:r>
            <a:r>
              <a:rPr sz="1800" spc="-5" dirty="0">
                <a:latin typeface="Arial Narrow"/>
                <a:cs typeface="Arial Narrow"/>
              </a:rPr>
              <a:t>s</a:t>
            </a:r>
            <a:r>
              <a:rPr sz="1800" dirty="0">
                <a:latin typeface="Arial Narrow"/>
                <a:cs typeface="Arial Narrow"/>
              </a:rPr>
              <a:t>o </a:t>
            </a:r>
            <a:r>
              <a:rPr sz="1800" spc="-10" dirty="0">
                <a:latin typeface="Arial Narrow"/>
                <a:cs typeface="Arial Narrow"/>
              </a:rPr>
              <a:t>fo</a:t>
            </a:r>
            <a:r>
              <a:rPr sz="1800" dirty="0">
                <a:latin typeface="Arial Narrow"/>
                <a:cs typeface="Arial Narrow"/>
              </a:rPr>
              <a:t>rt</a:t>
            </a:r>
            <a:r>
              <a:rPr sz="1800" spc="-10" dirty="0">
                <a:latin typeface="Arial Narrow"/>
                <a:cs typeface="Arial Narrow"/>
              </a:rPr>
              <a:t>h</a:t>
            </a:r>
            <a:r>
              <a:rPr sz="1800" dirty="0">
                <a:latin typeface="Arial Narrow"/>
                <a:cs typeface="Arial Narrow"/>
              </a:rPr>
              <a:t>. T</a:t>
            </a:r>
            <a:r>
              <a:rPr sz="1800" spc="-10" dirty="0">
                <a:latin typeface="Arial Narrow"/>
                <a:cs typeface="Arial Narrow"/>
              </a:rPr>
              <a:t>h</a:t>
            </a:r>
            <a:r>
              <a:rPr sz="1800" spc="-5" dirty="0">
                <a:latin typeface="Arial Narrow"/>
                <a:cs typeface="Arial Narrow"/>
              </a:rPr>
              <a:t>i</a:t>
            </a:r>
            <a:r>
              <a:rPr sz="1800" dirty="0">
                <a:latin typeface="Arial Narrow"/>
                <a:cs typeface="Arial Narrow"/>
              </a:rPr>
              <a:t>s </a:t>
            </a:r>
            <a:r>
              <a:rPr sz="1800" spc="-5" dirty="0">
                <a:latin typeface="Arial Narrow"/>
                <a:cs typeface="Arial Narrow"/>
              </a:rPr>
              <a:t>ki</a:t>
            </a:r>
            <a:r>
              <a:rPr sz="1800" spc="-10" dirty="0">
                <a:latin typeface="Arial Narrow"/>
                <a:cs typeface="Arial Narrow"/>
              </a:rPr>
              <a:t>n</a:t>
            </a:r>
            <a:r>
              <a:rPr sz="1800" dirty="0">
                <a:latin typeface="Arial Narrow"/>
                <a:cs typeface="Arial Narrow"/>
              </a:rPr>
              <a:t>d</a:t>
            </a:r>
            <a:r>
              <a:rPr sz="1800" spc="10" dirty="0">
                <a:latin typeface="Arial Narrow"/>
                <a:cs typeface="Arial Narrow"/>
              </a:rPr>
              <a:t> </a:t>
            </a:r>
            <a:r>
              <a:rPr sz="1800" spc="-10" dirty="0">
                <a:latin typeface="Arial Narrow"/>
                <a:cs typeface="Arial Narrow"/>
              </a:rPr>
              <a:t>o</a:t>
            </a:r>
            <a:r>
              <a:rPr sz="1800" dirty="0">
                <a:latin typeface="Arial Narrow"/>
                <a:cs typeface="Arial Narrow"/>
              </a:rPr>
              <a:t>f</a:t>
            </a:r>
            <a:r>
              <a:rPr sz="1800" spc="-7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A</a:t>
            </a:r>
            <a:r>
              <a:rPr sz="1800" spc="-10" dirty="0">
                <a:latin typeface="Arial Narrow"/>
                <a:cs typeface="Arial Narrow"/>
              </a:rPr>
              <a:t>na</a:t>
            </a:r>
            <a:r>
              <a:rPr sz="1800" spc="-5" dirty="0">
                <a:latin typeface="Arial Narrow"/>
                <a:cs typeface="Arial Narrow"/>
              </a:rPr>
              <a:t>lyt</a:t>
            </a:r>
            <a:r>
              <a:rPr sz="1800" spc="-10" dirty="0">
                <a:latin typeface="Arial Narrow"/>
                <a:cs typeface="Arial Narrow"/>
              </a:rPr>
              <a:t>i</a:t>
            </a:r>
            <a:r>
              <a:rPr sz="1800" spc="-5" dirty="0">
                <a:latin typeface="Arial Narrow"/>
                <a:cs typeface="Arial Narrow"/>
              </a:rPr>
              <a:t>c</a:t>
            </a:r>
            <a:r>
              <a:rPr sz="1800" dirty="0">
                <a:latin typeface="Arial Narrow"/>
                <a:cs typeface="Arial Narrow"/>
              </a:rPr>
              <a:t>s</a:t>
            </a:r>
            <a:r>
              <a:rPr sz="1800" spc="15" dirty="0">
                <a:latin typeface="Arial Narrow"/>
                <a:cs typeface="Arial Narrow"/>
              </a:rPr>
              <a:t> </a:t>
            </a:r>
            <a:r>
              <a:rPr sz="1800" spc="-10" dirty="0">
                <a:latin typeface="Arial Narrow"/>
                <a:cs typeface="Arial Narrow"/>
              </a:rPr>
              <a:t>doe</a:t>
            </a:r>
            <a:r>
              <a:rPr sz="1800" dirty="0">
                <a:latin typeface="Arial Narrow"/>
                <a:cs typeface="Arial Narrow"/>
              </a:rPr>
              <a:t>s</a:t>
            </a:r>
            <a:r>
              <a:rPr sz="1800" spc="20" dirty="0">
                <a:latin typeface="Arial Narrow"/>
                <a:cs typeface="Arial Narrow"/>
              </a:rPr>
              <a:t> </a:t>
            </a:r>
            <a:r>
              <a:rPr sz="1800" spc="-10" dirty="0">
                <a:latin typeface="Arial Narrow"/>
                <a:cs typeface="Arial Narrow"/>
              </a:rPr>
              <a:t>no</a:t>
            </a:r>
            <a:r>
              <a:rPr sz="1800" dirty="0">
                <a:latin typeface="Arial Narrow"/>
                <a:cs typeface="Arial Narrow"/>
              </a:rPr>
              <a:t>t</a:t>
            </a:r>
            <a:r>
              <a:rPr sz="1800" spc="15" dirty="0">
                <a:latin typeface="Arial Narrow"/>
                <a:cs typeface="Arial Narrow"/>
              </a:rPr>
              <a:t> </a:t>
            </a:r>
            <a:r>
              <a:rPr sz="1800" spc="-10" dirty="0">
                <a:latin typeface="Arial Narrow"/>
                <a:cs typeface="Arial Narrow"/>
              </a:rPr>
              <a:t>nee</a:t>
            </a:r>
            <a:r>
              <a:rPr sz="1800" dirty="0">
                <a:latin typeface="Arial Narrow"/>
                <a:cs typeface="Arial Narrow"/>
              </a:rPr>
              <a:t>d</a:t>
            </a:r>
            <a:r>
              <a:rPr sz="1800" spc="25" dirty="0">
                <a:latin typeface="Arial Narrow"/>
                <a:cs typeface="Arial Narrow"/>
              </a:rPr>
              <a:t> </a:t>
            </a:r>
            <a:r>
              <a:rPr sz="1800" spc="-5" dirty="0">
                <a:latin typeface="Arial Narrow"/>
                <a:cs typeface="Arial Narrow"/>
              </a:rPr>
              <a:t>co</a:t>
            </a:r>
            <a:r>
              <a:rPr sz="1800" spc="-10" dirty="0">
                <a:latin typeface="Arial Narrow"/>
                <a:cs typeface="Arial Narrow"/>
              </a:rPr>
              <a:t>mp</a:t>
            </a:r>
            <a:r>
              <a:rPr sz="1800" spc="-5" dirty="0">
                <a:latin typeface="Arial Narrow"/>
                <a:cs typeface="Arial Narrow"/>
              </a:rPr>
              <a:t>l</a:t>
            </a:r>
            <a:r>
              <a:rPr sz="1800" spc="-15" dirty="0">
                <a:latin typeface="Arial Narrow"/>
                <a:cs typeface="Arial Narrow"/>
              </a:rPr>
              <a:t>e</a:t>
            </a:r>
            <a:r>
              <a:rPr sz="1800" dirty="0">
                <a:latin typeface="Arial Narrow"/>
                <a:cs typeface="Arial Narrow"/>
              </a:rPr>
              <a:t>x</a:t>
            </a:r>
            <a:r>
              <a:rPr sz="1800" spc="20" dirty="0">
                <a:latin typeface="Arial Narrow"/>
                <a:cs typeface="Arial Narrow"/>
              </a:rPr>
              <a:t> </a:t>
            </a:r>
            <a:r>
              <a:rPr sz="1800" spc="-10" dirty="0">
                <a:latin typeface="Arial Narrow"/>
                <a:cs typeface="Arial Narrow"/>
              </a:rPr>
              <a:t>me</a:t>
            </a:r>
            <a:r>
              <a:rPr sz="1800" dirty="0">
                <a:latin typeface="Arial Narrow"/>
                <a:cs typeface="Arial Narrow"/>
              </a:rPr>
              <a:t>t</a:t>
            </a:r>
            <a:r>
              <a:rPr sz="1800" spc="-10" dirty="0">
                <a:latin typeface="Arial Narrow"/>
                <a:cs typeface="Arial Narrow"/>
              </a:rPr>
              <a:t>hod</a:t>
            </a:r>
            <a:r>
              <a:rPr sz="1800" dirty="0">
                <a:latin typeface="Arial Narrow"/>
                <a:cs typeface="Arial Narrow"/>
              </a:rPr>
              <a:t>s b</a:t>
            </a:r>
            <a:r>
              <a:rPr sz="1800" spc="-10" dirty="0">
                <a:latin typeface="Arial Narrow"/>
                <a:cs typeface="Arial Narrow"/>
              </a:rPr>
              <a:t>u</a:t>
            </a:r>
            <a:r>
              <a:rPr sz="1800" dirty="0">
                <a:latin typeface="Arial Narrow"/>
                <a:cs typeface="Arial Narrow"/>
              </a:rPr>
              <a:t>t</a:t>
            </a:r>
            <a:r>
              <a:rPr sz="1800" spc="1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co</a:t>
            </a:r>
            <a:r>
              <a:rPr sz="1800" spc="-15" dirty="0">
                <a:latin typeface="Arial Narrow"/>
                <a:cs typeface="Arial Narrow"/>
              </a:rPr>
              <a:t>m</a:t>
            </a:r>
            <a:r>
              <a:rPr sz="1800" spc="-10" dirty="0">
                <a:latin typeface="Arial Narrow"/>
                <a:cs typeface="Arial Narrow"/>
              </a:rPr>
              <a:t>m</a:t>
            </a:r>
            <a:r>
              <a:rPr sz="1800" dirty="0">
                <a:latin typeface="Arial Narrow"/>
                <a:cs typeface="Arial Narrow"/>
              </a:rPr>
              <a:t>on</a:t>
            </a:r>
            <a:r>
              <a:rPr sz="1800" spc="1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pr</a:t>
            </a:r>
            <a:r>
              <a:rPr sz="1800" spc="-10" dirty="0">
                <a:latin typeface="Arial Narrow"/>
                <a:cs typeface="Arial Narrow"/>
              </a:rPr>
              <a:t>a</a:t>
            </a:r>
            <a:r>
              <a:rPr sz="1800" dirty="0">
                <a:latin typeface="Arial Narrow"/>
                <a:cs typeface="Arial Narrow"/>
              </a:rPr>
              <a:t>ct</a:t>
            </a:r>
            <a:r>
              <a:rPr sz="1800" spc="-10" dirty="0">
                <a:latin typeface="Arial Narrow"/>
                <a:cs typeface="Arial Narrow"/>
              </a:rPr>
              <a:t>i</a:t>
            </a:r>
            <a:r>
              <a:rPr sz="1800" dirty="0">
                <a:latin typeface="Arial Narrow"/>
                <a:cs typeface="Arial Narrow"/>
              </a:rPr>
              <a:t>ces.</a:t>
            </a:r>
            <a:endParaRPr sz="1800">
              <a:latin typeface="Arial Narrow"/>
              <a:cs typeface="Arial Narrow"/>
            </a:endParaRPr>
          </a:p>
          <a:p>
            <a:pPr marL="469900">
              <a:lnSpc>
                <a:spcPct val="100000"/>
              </a:lnSpc>
              <a:spcBef>
                <a:spcPts val="430"/>
              </a:spcBef>
            </a:pPr>
            <a:r>
              <a:rPr sz="1800" dirty="0">
                <a:latin typeface="Arial Narrow"/>
                <a:cs typeface="Arial Narrow"/>
              </a:rPr>
              <a:t>Exa</a:t>
            </a:r>
            <a:r>
              <a:rPr sz="1800" spc="-15" dirty="0">
                <a:latin typeface="Arial Narrow"/>
                <a:cs typeface="Arial Narrow"/>
              </a:rPr>
              <a:t>m</a:t>
            </a:r>
            <a:r>
              <a:rPr sz="1800" dirty="0">
                <a:latin typeface="Arial Narrow"/>
                <a:cs typeface="Arial Narrow"/>
              </a:rPr>
              <a:t>p</a:t>
            </a:r>
            <a:r>
              <a:rPr sz="1800" spc="-10" dirty="0">
                <a:latin typeface="Arial Narrow"/>
                <a:cs typeface="Arial Narrow"/>
              </a:rPr>
              <a:t>l</a:t>
            </a:r>
            <a:r>
              <a:rPr sz="1800" spc="-5" dirty="0">
                <a:latin typeface="Arial Narrow"/>
                <a:cs typeface="Arial Narrow"/>
              </a:rPr>
              <a:t>es</a:t>
            </a:r>
            <a:r>
              <a:rPr sz="1800" dirty="0">
                <a:latin typeface="Arial Narrow"/>
                <a:cs typeface="Arial Narrow"/>
              </a:rPr>
              <a:t>:</a:t>
            </a:r>
            <a:r>
              <a:rPr sz="1800" spc="1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Exce</a:t>
            </a:r>
            <a:r>
              <a:rPr sz="1800" spc="-10" dirty="0">
                <a:latin typeface="Arial Narrow"/>
                <a:cs typeface="Arial Narrow"/>
              </a:rPr>
              <a:t>l</a:t>
            </a:r>
            <a:r>
              <a:rPr sz="1800" dirty="0">
                <a:latin typeface="Arial Narrow"/>
                <a:cs typeface="Arial Narrow"/>
              </a:rPr>
              <a:t>,</a:t>
            </a:r>
            <a:r>
              <a:rPr sz="1800" spc="5" dirty="0">
                <a:latin typeface="Arial Narrow"/>
                <a:cs typeface="Arial Narrow"/>
              </a:rPr>
              <a:t> </a:t>
            </a:r>
            <a:r>
              <a:rPr sz="1800" spc="-5" dirty="0">
                <a:latin typeface="Arial Narrow"/>
                <a:cs typeface="Arial Narrow"/>
              </a:rPr>
              <a:t>Oracle</a:t>
            </a:r>
            <a:r>
              <a:rPr sz="1800" dirty="0">
                <a:latin typeface="Arial Narrow"/>
                <a:cs typeface="Arial Narrow"/>
              </a:rPr>
              <a:t>, </a:t>
            </a:r>
            <a:r>
              <a:rPr sz="1800" spc="-15" dirty="0">
                <a:latin typeface="Arial Narrow"/>
                <a:cs typeface="Arial Narrow"/>
              </a:rPr>
              <a:t>ER</a:t>
            </a:r>
            <a:r>
              <a:rPr sz="1800" spc="-204" dirty="0">
                <a:latin typeface="Arial Narrow"/>
                <a:cs typeface="Arial Narrow"/>
              </a:rPr>
              <a:t>P</a:t>
            </a:r>
            <a:r>
              <a:rPr sz="1800" dirty="0">
                <a:latin typeface="Arial Narrow"/>
                <a:cs typeface="Arial Narrow"/>
              </a:rPr>
              <a:t>,</a:t>
            </a:r>
            <a:r>
              <a:rPr sz="1800" spc="1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e</a:t>
            </a:r>
            <a:r>
              <a:rPr sz="1800" spc="-10" dirty="0">
                <a:latin typeface="Arial Narrow"/>
                <a:cs typeface="Arial Narrow"/>
              </a:rPr>
              <a:t>t</a:t>
            </a:r>
            <a:r>
              <a:rPr sz="1800" dirty="0">
                <a:latin typeface="Arial Narrow"/>
                <a:cs typeface="Arial Narrow"/>
              </a:rPr>
              <a:t>c.</a:t>
            </a:r>
            <a:endParaRPr sz="180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  <a:spcBef>
                <a:spcPts val="34"/>
              </a:spcBef>
            </a:pPr>
            <a:endParaRPr sz="2600">
              <a:latin typeface="Times New Roman"/>
              <a:cs typeface="Times New Roman"/>
            </a:endParaRPr>
          </a:p>
          <a:p>
            <a:pPr marL="299085" marR="346075" indent="-286385">
              <a:lnSpc>
                <a:spcPct val="100000"/>
              </a:lnSpc>
              <a:buFont typeface="Arial Narrow"/>
              <a:buChar char="-"/>
              <a:tabLst>
                <a:tab pos="299720" algn="l"/>
              </a:tabLst>
            </a:pPr>
            <a:r>
              <a:rPr sz="1800" b="1" dirty="0">
                <a:latin typeface="Arial Narrow"/>
                <a:cs typeface="Arial Narrow"/>
              </a:rPr>
              <a:t>Ad</a:t>
            </a:r>
            <a:r>
              <a:rPr sz="1800" b="1" spc="-10" dirty="0">
                <a:latin typeface="Arial Narrow"/>
                <a:cs typeface="Arial Narrow"/>
              </a:rPr>
              <a:t>va</a:t>
            </a:r>
            <a:r>
              <a:rPr sz="1800" b="1" dirty="0">
                <a:latin typeface="Arial Narrow"/>
                <a:cs typeface="Arial Narrow"/>
              </a:rPr>
              <a:t>n</a:t>
            </a:r>
            <a:r>
              <a:rPr sz="1800" b="1" spc="-10" dirty="0">
                <a:latin typeface="Arial Narrow"/>
                <a:cs typeface="Arial Narrow"/>
              </a:rPr>
              <a:t>ce</a:t>
            </a:r>
            <a:r>
              <a:rPr sz="1800" b="1" dirty="0">
                <a:latin typeface="Arial Narrow"/>
                <a:cs typeface="Arial Narrow"/>
              </a:rPr>
              <a:t>d</a:t>
            </a:r>
            <a:r>
              <a:rPr sz="1800" b="1" spc="-35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An</a:t>
            </a:r>
            <a:r>
              <a:rPr sz="1800" b="1" spc="-1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l</a:t>
            </a:r>
            <a:r>
              <a:rPr sz="1800" b="1" spc="-10" dirty="0">
                <a:latin typeface="Arial Narrow"/>
                <a:cs typeface="Arial Narrow"/>
              </a:rPr>
              <a:t>y</a:t>
            </a:r>
            <a:r>
              <a:rPr sz="1800" b="1" dirty="0">
                <a:latin typeface="Arial Narrow"/>
                <a:cs typeface="Arial Narrow"/>
              </a:rPr>
              <a:t>ti</a:t>
            </a:r>
            <a:r>
              <a:rPr sz="1800" b="1" spc="-10" dirty="0">
                <a:latin typeface="Arial Narrow"/>
                <a:cs typeface="Arial Narrow"/>
              </a:rPr>
              <a:t>c</a:t>
            </a:r>
            <a:r>
              <a:rPr sz="1800" b="1" spc="-5" dirty="0">
                <a:latin typeface="Arial Narrow"/>
                <a:cs typeface="Arial Narrow"/>
              </a:rPr>
              <a:t>s</a:t>
            </a:r>
            <a:r>
              <a:rPr sz="1800" b="1" dirty="0">
                <a:latin typeface="Arial Narrow"/>
                <a:cs typeface="Arial Narrow"/>
              </a:rPr>
              <a:t>:</a:t>
            </a:r>
            <a:r>
              <a:rPr sz="1800" b="1" spc="3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S</a:t>
            </a:r>
            <a:r>
              <a:rPr sz="1800" spc="-10" dirty="0">
                <a:latin typeface="Arial Narrow"/>
                <a:cs typeface="Arial Narrow"/>
              </a:rPr>
              <a:t>om</a:t>
            </a:r>
            <a:r>
              <a:rPr sz="1800" dirty="0">
                <a:latin typeface="Arial Narrow"/>
                <a:cs typeface="Arial Narrow"/>
              </a:rPr>
              <a:t>e</a:t>
            </a:r>
            <a:r>
              <a:rPr sz="1800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tr</a:t>
            </a:r>
            <a:r>
              <a:rPr sz="1800" spc="-10" dirty="0">
                <a:latin typeface="Arial Narrow"/>
                <a:cs typeface="Arial Narrow"/>
              </a:rPr>
              <a:t>ad</a:t>
            </a:r>
            <a:r>
              <a:rPr sz="1800" spc="-5" dirty="0">
                <a:latin typeface="Arial Narrow"/>
                <a:cs typeface="Arial Narrow"/>
              </a:rPr>
              <a:t>i</a:t>
            </a:r>
            <a:r>
              <a:rPr sz="1800" spc="-10" dirty="0">
                <a:latin typeface="Arial Narrow"/>
                <a:cs typeface="Arial Narrow"/>
              </a:rPr>
              <a:t>t</a:t>
            </a:r>
            <a:r>
              <a:rPr sz="1800" spc="-5" dirty="0">
                <a:latin typeface="Arial Narrow"/>
                <a:cs typeface="Arial Narrow"/>
              </a:rPr>
              <a:t>i</a:t>
            </a:r>
            <a:r>
              <a:rPr sz="1800" spc="-15" dirty="0">
                <a:latin typeface="Arial Narrow"/>
                <a:cs typeface="Arial Narrow"/>
              </a:rPr>
              <a:t>o</a:t>
            </a:r>
            <a:r>
              <a:rPr sz="1800" spc="-10" dirty="0">
                <a:latin typeface="Arial Narrow"/>
                <a:cs typeface="Arial Narrow"/>
              </a:rPr>
              <a:t>na</a:t>
            </a:r>
            <a:r>
              <a:rPr sz="1800" dirty="0">
                <a:latin typeface="Arial Narrow"/>
                <a:cs typeface="Arial Narrow"/>
              </a:rPr>
              <a:t>l</a:t>
            </a:r>
            <a:r>
              <a:rPr sz="1800" spc="4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t</a:t>
            </a:r>
            <a:r>
              <a:rPr sz="1800" spc="-10" dirty="0">
                <a:latin typeface="Arial Narrow"/>
                <a:cs typeface="Arial Narrow"/>
              </a:rPr>
              <a:t>oo</a:t>
            </a:r>
            <a:r>
              <a:rPr sz="1800" spc="-5" dirty="0">
                <a:latin typeface="Arial Narrow"/>
                <a:cs typeface="Arial Narrow"/>
              </a:rPr>
              <a:t>l</a:t>
            </a:r>
            <a:r>
              <a:rPr sz="1800" dirty="0">
                <a:latin typeface="Arial Narrow"/>
                <a:cs typeface="Arial Narrow"/>
              </a:rPr>
              <a:t>s</a:t>
            </a:r>
            <a:r>
              <a:rPr sz="1800" spc="20" dirty="0">
                <a:latin typeface="Arial Narrow"/>
                <a:cs typeface="Arial Narrow"/>
              </a:rPr>
              <a:t> </a:t>
            </a:r>
            <a:r>
              <a:rPr sz="1800" spc="-5" dirty="0">
                <a:latin typeface="Arial Narrow"/>
                <a:cs typeface="Arial Narrow"/>
              </a:rPr>
              <a:t>ca</a:t>
            </a:r>
            <a:r>
              <a:rPr sz="1800" spc="-10" dirty="0">
                <a:latin typeface="Arial Narrow"/>
                <a:cs typeface="Arial Narrow"/>
              </a:rPr>
              <a:t>nno</a:t>
            </a:r>
            <a:r>
              <a:rPr sz="1800" dirty="0">
                <a:latin typeface="Arial Narrow"/>
                <a:cs typeface="Arial Narrow"/>
              </a:rPr>
              <a:t>t</a:t>
            </a:r>
            <a:r>
              <a:rPr sz="1800" spc="30" dirty="0">
                <a:latin typeface="Arial Narrow"/>
                <a:cs typeface="Arial Narrow"/>
              </a:rPr>
              <a:t> </a:t>
            </a:r>
            <a:r>
              <a:rPr sz="1800" spc="-10" dirty="0">
                <a:latin typeface="Arial Narrow"/>
                <a:cs typeface="Arial Narrow"/>
              </a:rPr>
              <a:t>p</a:t>
            </a:r>
            <a:r>
              <a:rPr sz="1800" dirty="0">
                <a:latin typeface="Arial Narrow"/>
                <a:cs typeface="Arial Narrow"/>
              </a:rPr>
              <a:t>r</a:t>
            </a:r>
            <a:r>
              <a:rPr sz="1800" spc="-10" dirty="0">
                <a:latin typeface="Arial Narrow"/>
                <a:cs typeface="Arial Narrow"/>
              </a:rPr>
              <a:t>o</a:t>
            </a:r>
            <a:r>
              <a:rPr sz="1800" spc="-5" dirty="0">
                <a:latin typeface="Arial Narrow"/>
                <a:cs typeface="Arial Narrow"/>
              </a:rPr>
              <a:t>ces</a:t>
            </a:r>
            <a:r>
              <a:rPr sz="1800" dirty="0">
                <a:latin typeface="Arial Narrow"/>
                <a:cs typeface="Arial Narrow"/>
              </a:rPr>
              <a:t>s</a:t>
            </a:r>
            <a:r>
              <a:rPr sz="1800" spc="2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t</a:t>
            </a:r>
            <a:r>
              <a:rPr sz="1800" spc="-10" dirty="0">
                <a:latin typeface="Arial Narrow"/>
                <a:cs typeface="Arial Narrow"/>
              </a:rPr>
              <a:t>h</a:t>
            </a:r>
            <a:r>
              <a:rPr sz="1800" dirty="0">
                <a:latin typeface="Arial Narrow"/>
                <a:cs typeface="Arial Narrow"/>
              </a:rPr>
              <a:t>e</a:t>
            </a:r>
            <a:r>
              <a:rPr sz="1800" spc="15" dirty="0">
                <a:latin typeface="Arial Narrow"/>
                <a:cs typeface="Arial Narrow"/>
              </a:rPr>
              <a:t> </a:t>
            </a:r>
            <a:r>
              <a:rPr sz="1800" spc="-10" dirty="0">
                <a:latin typeface="Arial Narrow"/>
                <a:cs typeface="Arial Narrow"/>
              </a:rPr>
              <a:t>hug</a:t>
            </a:r>
            <a:r>
              <a:rPr sz="1800" dirty="0">
                <a:latin typeface="Arial Narrow"/>
                <a:cs typeface="Arial Narrow"/>
              </a:rPr>
              <a:t>e</a:t>
            </a:r>
            <a:r>
              <a:rPr sz="1800" spc="35" dirty="0">
                <a:latin typeface="Arial Narrow"/>
                <a:cs typeface="Arial Narrow"/>
              </a:rPr>
              <a:t> </a:t>
            </a:r>
            <a:r>
              <a:rPr sz="1800" spc="-5" dirty="0">
                <a:latin typeface="Arial Narrow"/>
                <a:cs typeface="Arial Narrow"/>
              </a:rPr>
              <a:t>vol</a:t>
            </a:r>
            <a:r>
              <a:rPr sz="1800" spc="-15" dirty="0">
                <a:latin typeface="Arial Narrow"/>
                <a:cs typeface="Arial Narrow"/>
              </a:rPr>
              <a:t>u</a:t>
            </a:r>
            <a:r>
              <a:rPr sz="1800" spc="-10" dirty="0">
                <a:latin typeface="Arial Narrow"/>
                <a:cs typeface="Arial Narrow"/>
              </a:rPr>
              <a:t>me</a:t>
            </a:r>
            <a:r>
              <a:rPr sz="1800" dirty="0">
                <a:latin typeface="Arial Narrow"/>
                <a:cs typeface="Arial Narrow"/>
              </a:rPr>
              <a:t>s</a:t>
            </a:r>
            <a:r>
              <a:rPr sz="1800" spc="10" dirty="0">
                <a:latin typeface="Arial Narrow"/>
                <a:cs typeface="Arial Narrow"/>
              </a:rPr>
              <a:t> </a:t>
            </a:r>
            <a:r>
              <a:rPr sz="1800" spc="-10" dirty="0">
                <a:latin typeface="Arial Narrow"/>
                <a:cs typeface="Arial Narrow"/>
              </a:rPr>
              <a:t>o</a:t>
            </a:r>
            <a:r>
              <a:rPr sz="1800" dirty="0">
                <a:latin typeface="Arial Narrow"/>
                <a:cs typeface="Arial Narrow"/>
              </a:rPr>
              <a:t>f </a:t>
            </a:r>
            <a:r>
              <a:rPr sz="1800" spc="-10" dirty="0">
                <a:latin typeface="Arial Narrow"/>
                <a:cs typeface="Arial Narrow"/>
              </a:rPr>
              <a:t>Dat</a:t>
            </a:r>
            <a:r>
              <a:rPr sz="1800" spc="-20" dirty="0">
                <a:latin typeface="Arial Narrow"/>
                <a:cs typeface="Arial Narrow"/>
              </a:rPr>
              <a:t>a</a:t>
            </a:r>
            <a:r>
              <a:rPr sz="1800" dirty="0">
                <a:latin typeface="Arial Narrow"/>
                <a:cs typeface="Arial Narrow"/>
              </a:rPr>
              <a:t>,</a:t>
            </a:r>
            <a:r>
              <a:rPr sz="1800" spc="15" dirty="0">
                <a:latin typeface="Arial Narrow"/>
                <a:cs typeface="Arial Narrow"/>
              </a:rPr>
              <a:t> </a:t>
            </a:r>
            <a:r>
              <a:rPr sz="1800" spc="5" dirty="0">
                <a:latin typeface="Arial Narrow"/>
                <a:cs typeface="Arial Narrow"/>
              </a:rPr>
              <a:t>s</a:t>
            </a:r>
            <a:r>
              <a:rPr sz="1800" dirty="0">
                <a:latin typeface="Arial Narrow"/>
                <a:cs typeface="Arial Narrow"/>
              </a:rPr>
              <a:t>o </a:t>
            </a:r>
            <a:r>
              <a:rPr sz="1800" spc="-10" dirty="0">
                <a:latin typeface="Arial Narrow"/>
                <a:cs typeface="Arial Narrow"/>
              </a:rPr>
              <a:t>m</a:t>
            </a:r>
            <a:r>
              <a:rPr sz="1800" dirty="0">
                <a:latin typeface="Arial Narrow"/>
                <a:cs typeface="Arial Narrow"/>
              </a:rPr>
              <a:t>ore co</a:t>
            </a:r>
            <a:r>
              <a:rPr sz="1800" spc="-15" dirty="0">
                <a:latin typeface="Arial Narrow"/>
                <a:cs typeface="Arial Narrow"/>
              </a:rPr>
              <a:t>m</a:t>
            </a:r>
            <a:r>
              <a:rPr sz="1800" dirty="0">
                <a:latin typeface="Arial Narrow"/>
                <a:cs typeface="Arial Narrow"/>
              </a:rPr>
              <a:t>p</a:t>
            </a:r>
            <a:r>
              <a:rPr sz="1800" spc="-10" dirty="0">
                <a:latin typeface="Arial Narrow"/>
                <a:cs typeface="Arial Narrow"/>
              </a:rPr>
              <a:t>l</a:t>
            </a:r>
            <a:r>
              <a:rPr sz="1800" dirty="0">
                <a:latin typeface="Arial Narrow"/>
                <a:cs typeface="Arial Narrow"/>
              </a:rPr>
              <a:t>ex</a:t>
            </a:r>
            <a:r>
              <a:rPr sz="1800" spc="25" dirty="0">
                <a:latin typeface="Arial Narrow"/>
                <a:cs typeface="Arial Narrow"/>
              </a:rPr>
              <a:t> </a:t>
            </a:r>
            <a:r>
              <a:rPr sz="1800" spc="-10" dirty="0">
                <a:latin typeface="Arial Narrow"/>
                <a:cs typeface="Arial Narrow"/>
              </a:rPr>
              <a:t>m</a:t>
            </a:r>
            <a:r>
              <a:rPr sz="1800" dirty="0">
                <a:latin typeface="Arial Narrow"/>
                <a:cs typeface="Arial Narrow"/>
              </a:rPr>
              <a:t>e</a:t>
            </a:r>
            <a:r>
              <a:rPr sz="1800" spc="-10" dirty="0">
                <a:latin typeface="Arial Narrow"/>
                <a:cs typeface="Arial Narrow"/>
              </a:rPr>
              <a:t>t</a:t>
            </a:r>
            <a:r>
              <a:rPr sz="1800" dirty="0">
                <a:latin typeface="Arial Narrow"/>
                <a:cs typeface="Arial Narrow"/>
              </a:rPr>
              <a:t>h</a:t>
            </a:r>
            <a:r>
              <a:rPr sz="1800" spc="-10" dirty="0">
                <a:latin typeface="Arial Narrow"/>
                <a:cs typeface="Arial Narrow"/>
              </a:rPr>
              <a:t>o</a:t>
            </a:r>
            <a:r>
              <a:rPr sz="1800" dirty="0">
                <a:latin typeface="Arial Narrow"/>
                <a:cs typeface="Arial Narrow"/>
              </a:rPr>
              <a:t>ds</a:t>
            </a:r>
            <a:r>
              <a:rPr sz="1800" spc="3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are</a:t>
            </a:r>
            <a:r>
              <a:rPr sz="1800" spc="1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ava</a:t>
            </a:r>
            <a:r>
              <a:rPr sz="1800" spc="-10" dirty="0">
                <a:latin typeface="Arial Narrow"/>
                <a:cs typeface="Arial Narrow"/>
              </a:rPr>
              <a:t>i</a:t>
            </a:r>
            <a:r>
              <a:rPr sz="1800" spc="-5" dirty="0">
                <a:latin typeface="Arial Narrow"/>
                <a:cs typeface="Arial Narrow"/>
              </a:rPr>
              <a:t>l</a:t>
            </a:r>
            <a:r>
              <a:rPr sz="1800" spc="-10" dirty="0">
                <a:latin typeface="Arial Narrow"/>
                <a:cs typeface="Arial Narrow"/>
              </a:rPr>
              <a:t>a</a:t>
            </a:r>
            <a:r>
              <a:rPr sz="1800" dirty="0">
                <a:latin typeface="Arial Narrow"/>
                <a:cs typeface="Arial Narrow"/>
              </a:rPr>
              <a:t>b</a:t>
            </a:r>
            <a:r>
              <a:rPr sz="1800" spc="-10" dirty="0">
                <a:latin typeface="Arial Narrow"/>
                <a:cs typeface="Arial Narrow"/>
              </a:rPr>
              <a:t>l</a:t>
            </a:r>
            <a:r>
              <a:rPr sz="1800" dirty="0">
                <a:latin typeface="Arial Narrow"/>
                <a:cs typeface="Arial Narrow"/>
              </a:rPr>
              <a:t>e</a:t>
            </a:r>
            <a:r>
              <a:rPr sz="1800" spc="40" dirty="0">
                <a:latin typeface="Arial Narrow"/>
                <a:cs typeface="Arial Narrow"/>
              </a:rPr>
              <a:t> </a:t>
            </a:r>
            <a:r>
              <a:rPr sz="1800" spc="-5" dirty="0">
                <a:latin typeface="Arial Narrow"/>
                <a:cs typeface="Arial Narrow"/>
              </a:rPr>
              <a:t>i</a:t>
            </a:r>
            <a:r>
              <a:rPr sz="1800" dirty="0">
                <a:latin typeface="Arial Narrow"/>
                <a:cs typeface="Arial Narrow"/>
              </a:rPr>
              <a:t>n st</a:t>
            </a:r>
            <a:r>
              <a:rPr sz="1800" spc="-10" dirty="0">
                <a:latin typeface="Arial Narrow"/>
                <a:cs typeface="Arial Narrow"/>
              </a:rPr>
              <a:t>a</a:t>
            </a:r>
            <a:r>
              <a:rPr sz="1800" dirty="0">
                <a:latin typeface="Arial Narrow"/>
                <a:cs typeface="Arial Narrow"/>
              </a:rPr>
              <a:t>t</a:t>
            </a:r>
            <a:r>
              <a:rPr sz="1800" spc="-10" dirty="0">
                <a:latin typeface="Arial Narrow"/>
                <a:cs typeface="Arial Narrow"/>
              </a:rPr>
              <a:t>i</a:t>
            </a:r>
            <a:r>
              <a:rPr sz="1800" dirty="0">
                <a:latin typeface="Arial Narrow"/>
                <a:cs typeface="Arial Narrow"/>
              </a:rPr>
              <a:t>st</a:t>
            </a:r>
            <a:r>
              <a:rPr sz="1800" spc="-10" dirty="0">
                <a:latin typeface="Arial Narrow"/>
                <a:cs typeface="Arial Narrow"/>
              </a:rPr>
              <a:t>i</a:t>
            </a:r>
            <a:r>
              <a:rPr sz="1800" dirty="0">
                <a:latin typeface="Arial Narrow"/>
                <a:cs typeface="Arial Narrow"/>
              </a:rPr>
              <a:t>c</a:t>
            </a:r>
            <a:r>
              <a:rPr sz="1800" spc="10" dirty="0">
                <a:latin typeface="Arial Narrow"/>
                <a:cs typeface="Arial Narrow"/>
              </a:rPr>
              <a:t>s</a:t>
            </a:r>
            <a:r>
              <a:rPr sz="1800" dirty="0">
                <a:latin typeface="Arial Narrow"/>
                <a:cs typeface="Arial Narrow"/>
              </a:rPr>
              <a:t>,</a:t>
            </a:r>
            <a:r>
              <a:rPr sz="1800" spc="5" dirty="0">
                <a:latin typeface="Arial Narrow"/>
                <a:cs typeface="Arial Narrow"/>
              </a:rPr>
              <a:t> </a:t>
            </a:r>
            <a:r>
              <a:rPr sz="1800" spc="-10" dirty="0">
                <a:latin typeface="Arial Narrow"/>
                <a:cs typeface="Arial Narrow"/>
              </a:rPr>
              <a:t>m</a:t>
            </a:r>
            <a:r>
              <a:rPr sz="1800" dirty="0">
                <a:latin typeface="Arial Narrow"/>
                <a:cs typeface="Arial Narrow"/>
              </a:rPr>
              <a:t>a</a:t>
            </a:r>
            <a:r>
              <a:rPr sz="1800" spc="-10" dirty="0">
                <a:latin typeface="Arial Narrow"/>
                <a:cs typeface="Arial Narrow"/>
              </a:rPr>
              <a:t>t</a:t>
            </a:r>
            <a:r>
              <a:rPr sz="1800" dirty="0">
                <a:latin typeface="Arial Narrow"/>
                <a:cs typeface="Arial Narrow"/>
              </a:rPr>
              <a:t>h</a:t>
            </a:r>
            <a:r>
              <a:rPr sz="1800" spc="-10" dirty="0">
                <a:latin typeface="Arial Narrow"/>
                <a:cs typeface="Arial Narrow"/>
              </a:rPr>
              <a:t>em</a:t>
            </a:r>
            <a:r>
              <a:rPr sz="1800" dirty="0">
                <a:latin typeface="Arial Narrow"/>
                <a:cs typeface="Arial Narrow"/>
              </a:rPr>
              <a:t>a</a:t>
            </a:r>
            <a:r>
              <a:rPr sz="1800" spc="-10" dirty="0">
                <a:latin typeface="Arial Narrow"/>
                <a:cs typeface="Arial Narrow"/>
              </a:rPr>
              <a:t>t</a:t>
            </a:r>
            <a:r>
              <a:rPr sz="1800" spc="-5" dirty="0">
                <a:latin typeface="Arial Narrow"/>
                <a:cs typeface="Arial Narrow"/>
              </a:rPr>
              <a:t>ic</a:t>
            </a:r>
            <a:r>
              <a:rPr sz="1800" spc="10" dirty="0">
                <a:latin typeface="Arial Narrow"/>
                <a:cs typeface="Arial Narrow"/>
              </a:rPr>
              <a:t>s</a:t>
            </a:r>
            <a:r>
              <a:rPr sz="1800" dirty="0">
                <a:latin typeface="Arial Narrow"/>
                <a:cs typeface="Arial Narrow"/>
              </a:rPr>
              <a:t>,</a:t>
            </a:r>
            <a:r>
              <a:rPr sz="1800" spc="3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ar</a:t>
            </a:r>
            <a:r>
              <a:rPr sz="1800" spc="-10" dirty="0">
                <a:latin typeface="Arial Narrow"/>
                <a:cs typeface="Arial Narrow"/>
              </a:rPr>
              <a:t>t</a:t>
            </a:r>
            <a:r>
              <a:rPr sz="1800" spc="-5" dirty="0">
                <a:latin typeface="Arial Narrow"/>
                <a:cs typeface="Arial Narrow"/>
              </a:rPr>
              <a:t>i</a:t>
            </a:r>
            <a:r>
              <a:rPr sz="1800" spc="-10" dirty="0">
                <a:latin typeface="Arial Narrow"/>
                <a:cs typeface="Arial Narrow"/>
              </a:rPr>
              <a:t>f</a:t>
            </a:r>
            <a:r>
              <a:rPr sz="1800" spc="-5" dirty="0">
                <a:latin typeface="Arial Narrow"/>
                <a:cs typeface="Arial Narrow"/>
              </a:rPr>
              <a:t>ici</a:t>
            </a:r>
            <a:r>
              <a:rPr sz="1800" spc="-10" dirty="0">
                <a:latin typeface="Arial Narrow"/>
                <a:cs typeface="Arial Narrow"/>
              </a:rPr>
              <a:t>a</a:t>
            </a:r>
            <a:r>
              <a:rPr sz="1800" dirty="0">
                <a:latin typeface="Arial Narrow"/>
                <a:cs typeface="Arial Narrow"/>
              </a:rPr>
              <a:t>l </a:t>
            </a:r>
            <a:r>
              <a:rPr sz="1800" spc="-5" dirty="0">
                <a:latin typeface="Arial Narrow"/>
                <a:cs typeface="Arial Narrow"/>
              </a:rPr>
              <a:t>i</a:t>
            </a:r>
            <a:r>
              <a:rPr sz="1800" spc="-10" dirty="0">
                <a:latin typeface="Arial Narrow"/>
                <a:cs typeface="Arial Narrow"/>
              </a:rPr>
              <a:t>n</a:t>
            </a:r>
            <a:r>
              <a:rPr sz="1800" dirty="0">
                <a:latin typeface="Arial Narrow"/>
                <a:cs typeface="Arial Narrow"/>
              </a:rPr>
              <a:t>t</a:t>
            </a:r>
            <a:r>
              <a:rPr sz="1800" spc="-10" dirty="0">
                <a:latin typeface="Arial Narrow"/>
                <a:cs typeface="Arial Narrow"/>
              </a:rPr>
              <a:t>e</a:t>
            </a:r>
            <a:r>
              <a:rPr sz="1800" spc="-5" dirty="0">
                <a:latin typeface="Arial Narrow"/>
                <a:cs typeface="Arial Narrow"/>
              </a:rPr>
              <a:t>l</a:t>
            </a:r>
            <a:r>
              <a:rPr sz="1800" spc="-10" dirty="0">
                <a:latin typeface="Arial Narrow"/>
                <a:cs typeface="Arial Narrow"/>
              </a:rPr>
              <a:t>l</a:t>
            </a:r>
            <a:r>
              <a:rPr sz="1800" spc="-5" dirty="0">
                <a:latin typeface="Arial Narrow"/>
                <a:cs typeface="Arial Narrow"/>
              </a:rPr>
              <a:t>i</a:t>
            </a:r>
            <a:r>
              <a:rPr sz="1800" spc="-10" dirty="0">
                <a:latin typeface="Arial Narrow"/>
                <a:cs typeface="Arial Narrow"/>
              </a:rPr>
              <a:t>e</a:t>
            </a:r>
            <a:r>
              <a:rPr sz="1800" dirty="0">
                <a:latin typeface="Arial Narrow"/>
                <a:cs typeface="Arial Narrow"/>
              </a:rPr>
              <a:t>nc</a:t>
            </a:r>
            <a:r>
              <a:rPr sz="1800" spc="-5" dirty="0">
                <a:latin typeface="Arial Narrow"/>
                <a:cs typeface="Arial Narrow"/>
              </a:rPr>
              <a:t>e</a:t>
            </a:r>
            <a:r>
              <a:rPr sz="1800" dirty="0">
                <a:latin typeface="Arial Narrow"/>
                <a:cs typeface="Arial Narrow"/>
              </a:rPr>
              <a:t>,</a:t>
            </a:r>
            <a:r>
              <a:rPr sz="1800" spc="5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e</a:t>
            </a:r>
            <a:r>
              <a:rPr sz="1800" spc="-10" dirty="0">
                <a:latin typeface="Arial Narrow"/>
                <a:cs typeface="Arial Narrow"/>
              </a:rPr>
              <a:t>t</a:t>
            </a:r>
            <a:r>
              <a:rPr sz="1800" dirty="0">
                <a:latin typeface="Arial Narrow"/>
                <a:cs typeface="Arial Narrow"/>
              </a:rPr>
              <a:t>c.</a:t>
            </a:r>
            <a:endParaRPr sz="1800">
              <a:latin typeface="Arial Narrow"/>
              <a:cs typeface="Arial Narrow"/>
            </a:endParaRPr>
          </a:p>
          <a:p>
            <a:pPr marL="469900">
              <a:lnSpc>
                <a:spcPct val="100000"/>
              </a:lnSpc>
              <a:spcBef>
                <a:spcPts val="430"/>
              </a:spcBef>
            </a:pPr>
            <a:r>
              <a:rPr sz="1800" dirty="0">
                <a:latin typeface="Arial Narrow"/>
                <a:cs typeface="Arial Narrow"/>
              </a:rPr>
              <a:t>Exa</a:t>
            </a:r>
            <a:r>
              <a:rPr sz="1800" spc="-15" dirty="0">
                <a:latin typeface="Arial Narrow"/>
                <a:cs typeface="Arial Narrow"/>
              </a:rPr>
              <a:t>m</a:t>
            </a:r>
            <a:r>
              <a:rPr sz="1800" dirty="0">
                <a:latin typeface="Arial Narrow"/>
                <a:cs typeface="Arial Narrow"/>
              </a:rPr>
              <a:t>p</a:t>
            </a:r>
            <a:r>
              <a:rPr sz="1800" spc="-10" dirty="0">
                <a:latin typeface="Arial Narrow"/>
                <a:cs typeface="Arial Narrow"/>
              </a:rPr>
              <a:t>l</a:t>
            </a:r>
            <a:r>
              <a:rPr sz="1800" dirty="0">
                <a:latin typeface="Arial Narrow"/>
                <a:cs typeface="Arial Narrow"/>
              </a:rPr>
              <a:t>e</a:t>
            </a:r>
            <a:r>
              <a:rPr sz="1800" spc="3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of vo</a:t>
            </a:r>
            <a:r>
              <a:rPr sz="1800" spc="-10" dirty="0">
                <a:latin typeface="Arial Narrow"/>
                <a:cs typeface="Arial Narrow"/>
              </a:rPr>
              <a:t>l</a:t>
            </a:r>
            <a:r>
              <a:rPr sz="1800" dirty="0">
                <a:latin typeface="Arial Narrow"/>
                <a:cs typeface="Arial Narrow"/>
              </a:rPr>
              <a:t>u</a:t>
            </a:r>
            <a:r>
              <a:rPr sz="1800" spc="-15" dirty="0">
                <a:latin typeface="Arial Narrow"/>
                <a:cs typeface="Arial Narrow"/>
              </a:rPr>
              <a:t>m</a:t>
            </a:r>
            <a:r>
              <a:rPr sz="1800" spc="-5" dirty="0">
                <a:latin typeface="Arial Narrow"/>
                <a:cs typeface="Arial Narrow"/>
              </a:rPr>
              <a:t>e</a:t>
            </a:r>
            <a:r>
              <a:rPr sz="1800" dirty="0">
                <a:latin typeface="Arial Narrow"/>
                <a:cs typeface="Arial Narrow"/>
              </a:rPr>
              <a:t>s</a:t>
            </a:r>
            <a:r>
              <a:rPr sz="1800" spc="30" dirty="0">
                <a:latin typeface="Arial Narrow"/>
                <a:cs typeface="Arial Narrow"/>
              </a:rPr>
              <a:t> </a:t>
            </a:r>
            <a:r>
              <a:rPr sz="1800" spc="-10" dirty="0">
                <a:latin typeface="Arial Narrow"/>
                <a:cs typeface="Arial Narrow"/>
              </a:rPr>
              <a:t>wh</a:t>
            </a:r>
            <a:r>
              <a:rPr sz="1800" spc="-20" dirty="0">
                <a:latin typeface="Arial Narrow"/>
                <a:cs typeface="Arial Narrow"/>
              </a:rPr>
              <a:t>e</a:t>
            </a:r>
            <a:r>
              <a:rPr sz="1800" dirty="0">
                <a:latin typeface="Arial Narrow"/>
                <a:cs typeface="Arial Narrow"/>
              </a:rPr>
              <a:t>re</a:t>
            </a:r>
            <a:r>
              <a:rPr sz="1800" spc="1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Excel</a:t>
            </a:r>
            <a:r>
              <a:rPr sz="1800" spc="-1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ca</a:t>
            </a:r>
            <a:r>
              <a:rPr sz="1800" spc="-10" dirty="0">
                <a:latin typeface="Arial Narrow"/>
                <a:cs typeface="Arial Narrow"/>
              </a:rPr>
              <a:t>n</a:t>
            </a:r>
            <a:r>
              <a:rPr sz="1800" spc="-5" dirty="0">
                <a:latin typeface="Arial Narrow"/>
                <a:cs typeface="Arial Narrow"/>
              </a:rPr>
              <a:t>’</a:t>
            </a:r>
            <a:r>
              <a:rPr sz="1800" dirty="0">
                <a:latin typeface="Arial Narrow"/>
                <a:cs typeface="Arial Narrow"/>
              </a:rPr>
              <a:t>t</a:t>
            </a:r>
            <a:r>
              <a:rPr sz="1800" spc="1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ex</a:t>
            </a:r>
            <a:r>
              <a:rPr sz="1800" spc="5" dirty="0">
                <a:latin typeface="Arial Narrow"/>
                <a:cs typeface="Arial Narrow"/>
              </a:rPr>
              <a:t>c</a:t>
            </a:r>
            <a:r>
              <a:rPr sz="1800" dirty="0">
                <a:latin typeface="Arial Narrow"/>
                <a:cs typeface="Arial Narrow"/>
              </a:rPr>
              <a:t>e</a:t>
            </a:r>
            <a:r>
              <a:rPr sz="1800" spc="-10" dirty="0">
                <a:latin typeface="Arial Narrow"/>
                <a:cs typeface="Arial Narrow"/>
              </a:rPr>
              <a:t>e</a:t>
            </a:r>
            <a:r>
              <a:rPr sz="1800" dirty="0">
                <a:latin typeface="Arial Narrow"/>
                <a:cs typeface="Arial Narrow"/>
              </a:rPr>
              <a:t>d</a:t>
            </a:r>
            <a:r>
              <a:rPr sz="1800" spc="1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t</a:t>
            </a:r>
            <a:r>
              <a:rPr sz="1800" spc="-10" dirty="0">
                <a:latin typeface="Arial Narrow"/>
                <a:cs typeface="Arial Narrow"/>
              </a:rPr>
              <a:t>h</a:t>
            </a:r>
            <a:r>
              <a:rPr sz="1800" dirty="0">
                <a:latin typeface="Arial Narrow"/>
                <a:cs typeface="Arial Narrow"/>
              </a:rPr>
              <a:t>o</a:t>
            </a:r>
            <a:r>
              <a:rPr sz="1800" spc="-10" dirty="0">
                <a:latin typeface="Arial Narrow"/>
                <a:cs typeface="Arial Narrow"/>
              </a:rPr>
              <a:t>u</a:t>
            </a:r>
            <a:r>
              <a:rPr sz="1800" dirty="0">
                <a:latin typeface="Arial Narrow"/>
                <a:cs typeface="Arial Narrow"/>
              </a:rPr>
              <a:t>sa</a:t>
            </a:r>
            <a:r>
              <a:rPr sz="1800" spc="-10" dirty="0">
                <a:latin typeface="Arial Narrow"/>
                <a:cs typeface="Arial Narrow"/>
              </a:rPr>
              <a:t>n</a:t>
            </a:r>
            <a:r>
              <a:rPr sz="1800" dirty="0">
                <a:latin typeface="Arial Narrow"/>
                <a:cs typeface="Arial Narrow"/>
              </a:rPr>
              <a:t>ds</a:t>
            </a:r>
            <a:r>
              <a:rPr sz="1800" spc="4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of</a:t>
            </a:r>
            <a:r>
              <a:rPr sz="1800" spc="15" dirty="0">
                <a:latin typeface="Arial Narrow"/>
                <a:cs typeface="Arial Narrow"/>
              </a:rPr>
              <a:t> </a:t>
            </a:r>
            <a:r>
              <a:rPr sz="1800" spc="-10" dirty="0">
                <a:latin typeface="Arial Narrow"/>
                <a:cs typeface="Arial Narrow"/>
              </a:rPr>
              <a:t>rows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04288" y="5021579"/>
            <a:ext cx="4535423" cy="8244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8228" y="5833871"/>
            <a:ext cx="2447925" cy="36893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52729">
              <a:lnSpc>
                <a:spcPct val="100000"/>
              </a:lnSpc>
            </a:pPr>
            <a:r>
              <a:rPr sz="1800" b="1" spc="-100" dirty="0">
                <a:latin typeface="Calibri"/>
                <a:cs typeface="Calibri"/>
              </a:rPr>
              <a:t>T</a:t>
            </a:r>
            <a:r>
              <a:rPr sz="1800" b="1" spc="-45" dirty="0">
                <a:latin typeface="Calibri"/>
                <a:cs typeface="Calibri"/>
              </a:rPr>
              <a:t>r</a:t>
            </a:r>
            <a:r>
              <a:rPr sz="1800" b="1" spc="-10" dirty="0">
                <a:latin typeface="Calibri"/>
                <a:cs typeface="Calibri"/>
              </a:rPr>
              <a:t>aditio</a:t>
            </a:r>
            <a:r>
              <a:rPr sz="1800" b="1" spc="-5" dirty="0">
                <a:latin typeface="Calibri"/>
                <a:cs typeface="Calibri"/>
              </a:rPr>
              <a:t>n</a:t>
            </a:r>
            <a:r>
              <a:rPr sz="1800" b="1" spc="-10" dirty="0">
                <a:latin typeface="Calibri"/>
                <a:cs typeface="Calibri"/>
              </a:rPr>
              <a:t>al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A</a:t>
            </a:r>
            <a:r>
              <a:rPr sz="1800" b="1" spc="-5" dirty="0">
                <a:latin typeface="Calibri"/>
                <a:cs typeface="Calibri"/>
              </a:rPr>
              <a:t>n</a:t>
            </a:r>
            <a:r>
              <a:rPr sz="1800" b="1" spc="-10" dirty="0">
                <a:latin typeface="Calibri"/>
                <a:cs typeface="Calibri"/>
              </a:rPr>
              <a:t>al</a:t>
            </a:r>
            <a:r>
              <a:rPr sz="1800" b="1" dirty="0">
                <a:latin typeface="Calibri"/>
                <a:cs typeface="Calibri"/>
              </a:rPr>
              <a:t>y</a:t>
            </a:r>
            <a:r>
              <a:rPr sz="1800" b="1" spc="-10" dirty="0">
                <a:latin typeface="Calibri"/>
                <a:cs typeface="Calibri"/>
              </a:rPr>
              <a:t>tics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05200" y="3912870"/>
            <a:ext cx="228600" cy="12446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alibri"/>
                <a:cs typeface="Calibri"/>
              </a:rPr>
              <a:t>Ma</a:t>
            </a:r>
            <a:r>
              <a:rPr sz="1600" spc="-5" dirty="0">
                <a:latin typeface="Calibri"/>
                <a:cs typeface="Calibri"/>
              </a:rPr>
              <a:t>nu</a:t>
            </a:r>
            <a:r>
              <a:rPr sz="1600" spc="-30" dirty="0">
                <a:latin typeface="Calibri"/>
                <a:cs typeface="Calibri"/>
              </a:rPr>
              <a:t>f</a:t>
            </a:r>
            <a:r>
              <a:rPr sz="1600" dirty="0">
                <a:latin typeface="Calibri"/>
                <a:cs typeface="Calibri"/>
              </a:rPr>
              <a:t>ac</a:t>
            </a:r>
            <a:r>
              <a:rPr sz="1600" spc="5" dirty="0">
                <a:latin typeface="Calibri"/>
                <a:cs typeface="Calibri"/>
              </a:rPr>
              <a:t>t</a:t>
            </a:r>
            <a:r>
              <a:rPr sz="1600" spc="-5" dirty="0">
                <a:latin typeface="Calibri"/>
                <a:cs typeface="Calibri"/>
              </a:rPr>
              <a:t>uring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25854" y="6012357"/>
            <a:ext cx="44386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5" dirty="0">
                <a:latin typeface="Calibri"/>
                <a:cs typeface="Calibri"/>
              </a:rPr>
              <a:t>Sa</a:t>
            </a:r>
            <a:r>
              <a:rPr sz="1600" dirty="0">
                <a:latin typeface="Calibri"/>
                <a:cs typeface="Calibri"/>
              </a:rPr>
              <a:t>l</a:t>
            </a:r>
            <a:r>
              <a:rPr sz="1600" spc="-10" dirty="0">
                <a:latin typeface="Calibri"/>
                <a:cs typeface="Calibri"/>
              </a:rPr>
              <a:t>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Ana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cs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20" dirty="0">
                <a:latin typeface="Arial Narrow"/>
                <a:cs typeface="Arial Narrow"/>
              </a:rPr>
              <a:t>T</a:t>
            </a:r>
            <a:r>
              <a:rPr sz="1800" b="1" dirty="0">
                <a:latin typeface="Arial Narrow"/>
                <a:cs typeface="Arial Narrow"/>
              </a:rPr>
              <a:t>yp</a:t>
            </a:r>
            <a:r>
              <a:rPr sz="1800" b="1" spc="-10" dirty="0">
                <a:latin typeface="Arial Narrow"/>
                <a:cs typeface="Arial Narrow"/>
              </a:rPr>
              <a:t>e</a:t>
            </a:r>
            <a:r>
              <a:rPr sz="1800" b="1" dirty="0">
                <a:latin typeface="Arial Narrow"/>
                <a:cs typeface="Arial Narrow"/>
              </a:rPr>
              <a:t>s</a:t>
            </a:r>
            <a:r>
              <a:rPr sz="1800" b="1" spc="1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b="1" spc="-100" dirty="0">
                <a:latin typeface="Arial Narrow"/>
                <a:cs typeface="Arial Narrow"/>
              </a:rPr>
              <a:t>T</a:t>
            </a:r>
            <a:r>
              <a:rPr sz="1800" b="1" spc="-10" dirty="0">
                <a:latin typeface="Arial Narrow"/>
                <a:cs typeface="Arial Narrow"/>
              </a:rPr>
              <a:t>rad</a:t>
            </a:r>
            <a:r>
              <a:rPr sz="1800" b="1" spc="-15" dirty="0">
                <a:latin typeface="Arial Narrow"/>
                <a:cs typeface="Arial Narrow"/>
              </a:rPr>
              <a:t>i</a:t>
            </a:r>
            <a:r>
              <a:rPr sz="1800" b="1" spc="-10" dirty="0">
                <a:latin typeface="Arial Narrow"/>
                <a:cs typeface="Arial Narrow"/>
              </a:rPr>
              <a:t>tio</a:t>
            </a:r>
            <a:r>
              <a:rPr sz="1800" b="1" spc="-20" dirty="0">
                <a:latin typeface="Arial Narrow"/>
                <a:cs typeface="Arial Narrow"/>
              </a:rPr>
              <a:t>n</a:t>
            </a:r>
            <a:r>
              <a:rPr sz="1800" b="1" dirty="0">
                <a:latin typeface="Arial Narrow"/>
                <a:cs typeface="Arial Narrow"/>
              </a:rPr>
              <a:t>al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6323" y="991905"/>
            <a:ext cx="7168515" cy="2144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0" indent="-177800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191135" algn="l"/>
              </a:tabLst>
            </a:pPr>
            <a:r>
              <a:rPr sz="2400" b="1" spc="-114" dirty="0">
                <a:latin typeface="Arial Narrow"/>
                <a:cs typeface="Arial Narrow"/>
              </a:rPr>
              <a:t>T</a:t>
            </a:r>
            <a:r>
              <a:rPr sz="2400" b="1" dirty="0">
                <a:latin typeface="Arial Narrow"/>
                <a:cs typeface="Arial Narrow"/>
              </a:rPr>
              <a:t>raditional</a:t>
            </a:r>
            <a:r>
              <a:rPr sz="2400" b="1" spc="-85" dirty="0">
                <a:latin typeface="Arial Narrow"/>
                <a:cs typeface="Arial Narrow"/>
              </a:rPr>
              <a:t> </a:t>
            </a:r>
            <a:r>
              <a:rPr sz="2400" b="1" dirty="0">
                <a:latin typeface="Arial Narrow"/>
                <a:cs typeface="Arial Narrow"/>
              </a:rPr>
              <a:t>A</a:t>
            </a:r>
            <a:r>
              <a:rPr sz="2400" b="1" spc="-10" dirty="0">
                <a:latin typeface="Arial Narrow"/>
                <a:cs typeface="Arial Narrow"/>
              </a:rPr>
              <a:t>n</a:t>
            </a:r>
            <a:r>
              <a:rPr sz="2400" b="1" spc="-5" dirty="0">
                <a:latin typeface="Arial Narrow"/>
                <a:cs typeface="Arial Narrow"/>
              </a:rPr>
              <a:t>alytics</a:t>
            </a:r>
            <a:endParaRPr sz="2400">
              <a:latin typeface="Arial Narrow"/>
              <a:cs typeface="Arial Narrow"/>
            </a:endParaRPr>
          </a:p>
          <a:p>
            <a:pPr marL="299085" marR="251460" indent="-286385">
              <a:lnSpc>
                <a:spcPct val="100000"/>
              </a:lnSpc>
              <a:spcBef>
                <a:spcPts val="445"/>
              </a:spcBef>
              <a:buFont typeface="Arial Narrow"/>
              <a:buChar char="-"/>
              <a:tabLst>
                <a:tab pos="299720" algn="l"/>
              </a:tabLst>
            </a:pPr>
            <a:r>
              <a:rPr sz="1800" b="1" spc="-10" dirty="0">
                <a:latin typeface="Arial Narrow"/>
                <a:cs typeface="Arial Narrow"/>
              </a:rPr>
              <a:t>Bus</a:t>
            </a:r>
            <a:r>
              <a:rPr sz="1800" b="1" spc="-15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n</a:t>
            </a:r>
            <a:r>
              <a:rPr sz="1800" b="1" spc="-10" dirty="0">
                <a:latin typeface="Arial Narrow"/>
                <a:cs typeface="Arial Narrow"/>
              </a:rPr>
              <a:t>e</a:t>
            </a:r>
            <a:r>
              <a:rPr sz="1800" b="1" dirty="0">
                <a:latin typeface="Arial Narrow"/>
                <a:cs typeface="Arial Narrow"/>
              </a:rPr>
              <a:t>ss</a:t>
            </a:r>
            <a:r>
              <a:rPr sz="1800" b="1" spc="20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Int</a:t>
            </a:r>
            <a:r>
              <a:rPr sz="1800" b="1" spc="-10" dirty="0">
                <a:latin typeface="Arial Narrow"/>
                <a:cs typeface="Arial Narrow"/>
              </a:rPr>
              <a:t>e</a:t>
            </a:r>
            <a:r>
              <a:rPr sz="1800" b="1" dirty="0">
                <a:latin typeface="Arial Narrow"/>
                <a:cs typeface="Arial Narrow"/>
              </a:rPr>
              <a:t>ll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g</a:t>
            </a:r>
            <a:r>
              <a:rPr sz="1800" b="1" spc="-10" dirty="0">
                <a:latin typeface="Arial Narrow"/>
                <a:cs typeface="Arial Narrow"/>
              </a:rPr>
              <a:t>e</a:t>
            </a:r>
            <a:r>
              <a:rPr sz="1800" b="1" dirty="0">
                <a:latin typeface="Arial Narrow"/>
                <a:cs typeface="Arial Narrow"/>
              </a:rPr>
              <a:t>n</a:t>
            </a:r>
            <a:r>
              <a:rPr sz="1800" b="1" spc="-10" dirty="0">
                <a:latin typeface="Arial Narrow"/>
                <a:cs typeface="Arial Narrow"/>
              </a:rPr>
              <a:t>c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50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(BI)</a:t>
            </a:r>
            <a:r>
              <a:rPr sz="1800" b="1" spc="-15" dirty="0">
                <a:latin typeface="Arial Narrow"/>
                <a:cs typeface="Arial Narrow"/>
              </a:rPr>
              <a:t> </a:t>
            </a:r>
            <a:r>
              <a:rPr sz="1800" b="1" spc="-5" dirty="0">
                <a:latin typeface="Arial Narrow"/>
                <a:cs typeface="Arial Narrow"/>
              </a:rPr>
              <a:t>:</a:t>
            </a:r>
            <a:r>
              <a:rPr sz="1800" b="1" dirty="0">
                <a:latin typeface="Arial Narrow"/>
                <a:cs typeface="Arial Narrow"/>
              </a:rPr>
              <a:t> </a:t>
            </a:r>
            <a:r>
              <a:rPr sz="1800" b="1" spc="1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t</a:t>
            </a:r>
            <a:r>
              <a:rPr sz="1800" spc="-10" dirty="0">
                <a:latin typeface="Arial Narrow"/>
                <a:cs typeface="Arial Narrow"/>
              </a:rPr>
              <a:t>o</a:t>
            </a:r>
            <a:r>
              <a:rPr sz="1800" dirty="0">
                <a:latin typeface="Arial Narrow"/>
                <a:cs typeface="Arial Narrow"/>
              </a:rPr>
              <a:t>o</a:t>
            </a:r>
            <a:r>
              <a:rPr sz="1800" spc="-10" dirty="0">
                <a:latin typeface="Arial Narrow"/>
                <a:cs typeface="Arial Narrow"/>
              </a:rPr>
              <a:t>l</a:t>
            </a:r>
            <a:r>
              <a:rPr sz="1800" dirty="0">
                <a:latin typeface="Arial Narrow"/>
                <a:cs typeface="Arial Narrow"/>
              </a:rPr>
              <a:t>s</a:t>
            </a:r>
            <a:r>
              <a:rPr sz="1800" spc="2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t</a:t>
            </a:r>
            <a:r>
              <a:rPr sz="1800" spc="-10" dirty="0">
                <a:latin typeface="Arial Narrow"/>
                <a:cs typeface="Arial Narrow"/>
              </a:rPr>
              <a:t>h</a:t>
            </a:r>
            <a:r>
              <a:rPr sz="1800" dirty="0">
                <a:latin typeface="Arial Narrow"/>
                <a:cs typeface="Arial Narrow"/>
              </a:rPr>
              <a:t>at</a:t>
            </a:r>
            <a:r>
              <a:rPr sz="1800" spc="1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a</a:t>
            </a:r>
            <a:r>
              <a:rPr sz="1800" spc="-10" dirty="0">
                <a:latin typeface="Arial Narrow"/>
                <a:cs typeface="Arial Narrow"/>
              </a:rPr>
              <a:t>l</a:t>
            </a:r>
            <a:r>
              <a:rPr sz="1800" spc="-5" dirty="0">
                <a:latin typeface="Arial Narrow"/>
                <a:cs typeface="Arial Narrow"/>
              </a:rPr>
              <a:t>l</a:t>
            </a:r>
            <a:r>
              <a:rPr sz="1800" spc="-10" dirty="0">
                <a:latin typeface="Arial Narrow"/>
                <a:cs typeface="Arial Narrow"/>
              </a:rPr>
              <a:t>o</a:t>
            </a:r>
            <a:r>
              <a:rPr sz="1800" spc="-15" dirty="0">
                <a:latin typeface="Arial Narrow"/>
                <a:cs typeface="Arial Narrow"/>
              </a:rPr>
              <a:t>w</a:t>
            </a:r>
            <a:r>
              <a:rPr sz="1800" spc="2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b</a:t>
            </a:r>
            <a:r>
              <a:rPr sz="1800" spc="-10" dirty="0">
                <a:latin typeface="Arial Narrow"/>
                <a:cs typeface="Arial Narrow"/>
              </a:rPr>
              <a:t>u</a:t>
            </a:r>
            <a:r>
              <a:rPr sz="1800" dirty="0">
                <a:latin typeface="Arial Narrow"/>
                <a:cs typeface="Arial Narrow"/>
              </a:rPr>
              <a:t>s</a:t>
            </a:r>
            <a:r>
              <a:rPr sz="1800" spc="-5" dirty="0">
                <a:latin typeface="Arial Narrow"/>
                <a:cs typeface="Arial Narrow"/>
              </a:rPr>
              <a:t>i</a:t>
            </a:r>
            <a:r>
              <a:rPr sz="1800" spc="-10" dirty="0">
                <a:latin typeface="Arial Narrow"/>
                <a:cs typeface="Arial Narrow"/>
              </a:rPr>
              <a:t>n</a:t>
            </a:r>
            <a:r>
              <a:rPr sz="1800" dirty="0">
                <a:latin typeface="Arial Narrow"/>
                <a:cs typeface="Arial Narrow"/>
              </a:rPr>
              <a:t>ess</a:t>
            </a:r>
            <a:r>
              <a:rPr sz="1800" spc="2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to ac</a:t>
            </a:r>
            <a:r>
              <a:rPr sz="1800" spc="5" dirty="0">
                <a:latin typeface="Arial Narrow"/>
                <a:cs typeface="Arial Narrow"/>
              </a:rPr>
              <a:t>c</a:t>
            </a:r>
            <a:r>
              <a:rPr sz="1800" dirty="0">
                <a:latin typeface="Arial Narrow"/>
                <a:cs typeface="Arial Narrow"/>
              </a:rPr>
              <a:t>u</a:t>
            </a:r>
            <a:r>
              <a:rPr sz="1800" spc="-15" dirty="0">
                <a:latin typeface="Arial Narrow"/>
                <a:cs typeface="Arial Narrow"/>
              </a:rPr>
              <a:t>m</a:t>
            </a:r>
            <a:r>
              <a:rPr sz="1800" dirty="0">
                <a:latin typeface="Arial Narrow"/>
                <a:cs typeface="Arial Narrow"/>
              </a:rPr>
              <a:t>u</a:t>
            </a:r>
            <a:r>
              <a:rPr sz="1800" spc="-10" dirty="0">
                <a:latin typeface="Arial Narrow"/>
                <a:cs typeface="Arial Narrow"/>
              </a:rPr>
              <a:t>l</a:t>
            </a:r>
            <a:r>
              <a:rPr sz="1800" dirty="0">
                <a:latin typeface="Arial Narrow"/>
                <a:cs typeface="Arial Narrow"/>
              </a:rPr>
              <a:t>a</a:t>
            </a:r>
            <a:r>
              <a:rPr sz="1800" spc="-10" dirty="0">
                <a:latin typeface="Arial Narrow"/>
                <a:cs typeface="Arial Narrow"/>
              </a:rPr>
              <a:t>t</a:t>
            </a:r>
            <a:r>
              <a:rPr sz="1800" dirty="0">
                <a:latin typeface="Arial Narrow"/>
                <a:cs typeface="Arial Narrow"/>
              </a:rPr>
              <a:t>e</a:t>
            </a:r>
            <a:r>
              <a:rPr sz="1800" spc="6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d</a:t>
            </a:r>
            <a:r>
              <a:rPr sz="1800" spc="-10" dirty="0">
                <a:latin typeface="Arial Narrow"/>
                <a:cs typeface="Arial Narrow"/>
              </a:rPr>
              <a:t>a</a:t>
            </a:r>
            <a:r>
              <a:rPr sz="1800" dirty="0">
                <a:latin typeface="Arial Narrow"/>
                <a:cs typeface="Arial Narrow"/>
              </a:rPr>
              <a:t>ta</a:t>
            </a:r>
            <a:r>
              <a:rPr sz="1800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fr</a:t>
            </a:r>
            <a:r>
              <a:rPr sz="1800" spc="-10" dirty="0">
                <a:latin typeface="Arial Narrow"/>
                <a:cs typeface="Arial Narrow"/>
              </a:rPr>
              <a:t>o</a:t>
            </a:r>
            <a:r>
              <a:rPr sz="1800" dirty="0">
                <a:latin typeface="Arial Narrow"/>
                <a:cs typeface="Arial Narrow"/>
              </a:rPr>
              <a:t>m </a:t>
            </a:r>
            <a:r>
              <a:rPr sz="1800" spc="-5" dirty="0">
                <a:latin typeface="Arial Narrow"/>
                <a:cs typeface="Arial Narrow"/>
              </a:rPr>
              <a:t>i</a:t>
            </a:r>
            <a:r>
              <a:rPr sz="1800" spc="-10" dirty="0">
                <a:latin typeface="Arial Narrow"/>
                <a:cs typeface="Arial Narrow"/>
              </a:rPr>
              <a:t>n</a:t>
            </a:r>
            <a:r>
              <a:rPr sz="1800" dirty="0">
                <a:latin typeface="Arial Narrow"/>
                <a:cs typeface="Arial Narrow"/>
              </a:rPr>
              <a:t>t</a:t>
            </a:r>
            <a:r>
              <a:rPr sz="1800" spc="-10" dirty="0">
                <a:latin typeface="Arial Narrow"/>
                <a:cs typeface="Arial Narrow"/>
              </a:rPr>
              <a:t>e</a:t>
            </a:r>
            <a:r>
              <a:rPr sz="1800" dirty="0">
                <a:latin typeface="Arial Narrow"/>
                <a:cs typeface="Arial Narrow"/>
              </a:rPr>
              <a:t>rn</a:t>
            </a:r>
            <a:r>
              <a:rPr sz="1800" spc="-10" dirty="0">
                <a:latin typeface="Arial Narrow"/>
                <a:cs typeface="Arial Narrow"/>
              </a:rPr>
              <a:t>a</a:t>
            </a:r>
            <a:r>
              <a:rPr sz="1800" dirty="0">
                <a:latin typeface="Arial Narrow"/>
                <a:cs typeface="Arial Narrow"/>
              </a:rPr>
              <a:t>l</a:t>
            </a:r>
            <a:r>
              <a:rPr sz="1800" spc="4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a</a:t>
            </a:r>
            <a:r>
              <a:rPr sz="1800" spc="-10" dirty="0">
                <a:latin typeface="Arial Narrow"/>
                <a:cs typeface="Arial Narrow"/>
              </a:rPr>
              <a:t>n</a:t>
            </a:r>
            <a:r>
              <a:rPr sz="1800" dirty="0">
                <a:latin typeface="Arial Narrow"/>
                <a:cs typeface="Arial Narrow"/>
              </a:rPr>
              <a:t>d</a:t>
            </a:r>
            <a:r>
              <a:rPr sz="1800" spc="1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ext</a:t>
            </a:r>
            <a:r>
              <a:rPr sz="1800" spc="-10" dirty="0">
                <a:latin typeface="Arial Narrow"/>
                <a:cs typeface="Arial Narrow"/>
              </a:rPr>
              <a:t>e</a:t>
            </a:r>
            <a:r>
              <a:rPr sz="1800" dirty="0">
                <a:latin typeface="Arial Narrow"/>
                <a:cs typeface="Arial Narrow"/>
              </a:rPr>
              <a:t>rn</a:t>
            </a:r>
            <a:r>
              <a:rPr sz="1800" spc="-10" dirty="0">
                <a:latin typeface="Arial Narrow"/>
                <a:cs typeface="Arial Narrow"/>
              </a:rPr>
              <a:t>a</a:t>
            </a:r>
            <a:r>
              <a:rPr sz="1800" dirty="0">
                <a:latin typeface="Arial Narrow"/>
                <a:cs typeface="Arial Narrow"/>
              </a:rPr>
              <a:t>l</a:t>
            </a:r>
            <a:r>
              <a:rPr sz="1800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so</a:t>
            </a:r>
            <a:r>
              <a:rPr sz="1800" spc="-10" dirty="0">
                <a:latin typeface="Arial Narrow"/>
                <a:cs typeface="Arial Narrow"/>
              </a:rPr>
              <a:t>u</a:t>
            </a:r>
            <a:r>
              <a:rPr sz="1800" dirty="0">
                <a:latin typeface="Arial Narrow"/>
                <a:cs typeface="Arial Narrow"/>
              </a:rPr>
              <a:t>r</a:t>
            </a:r>
            <a:r>
              <a:rPr sz="1800" spc="5" dirty="0">
                <a:latin typeface="Arial Narrow"/>
                <a:cs typeface="Arial Narrow"/>
              </a:rPr>
              <a:t>c</a:t>
            </a:r>
            <a:r>
              <a:rPr sz="1800" spc="-5" dirty="0">
                <a:latin typeface="Arial Narrow"/>
                <a:cs typeface="Arial Narrow"/>
              </a:rPr>
              <a:t>e</a:t>
            </a:r>
            <a:r>
              <a:rPr sz="1800" dirty="0">
                <a:latin typeface="Arial Narrow"/>
                <a:cs typeface="Arial Narrow"/>
              </a:rPr>
              <a:t>s</a:t>
            </a:r>
            <a:r>
              <a:rPr sz="1800" spc="5" dirty="0">
                <a:latin typeface="Arial Narrow"/>
                <a:cs typeface="Arial Narrow"/>
              </a:rPr>
              <a:t> </a:t>
            </a:r>
            <a:r>
              <a:rPr sz="1800" spc="-5" dirty="0">
                <a:latin typeface="Arial Narrow"/>
                <a:cs typeface="Arial Narrow"/>
              </a:rPr>
              <a:t>i</a:t>
            </a:r>
            <a:r>
              <a:rPr sz="1800" dirty="0">
                <a:latin typeface="Arial Narrow"/>
                <a:cs typeface="Arial Narrow"/>
              </a:rPr>
              <a:t>n</a:t>
            </a:r>
            <a:r>
              <a:rPr sz="1800" spc="-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or</a:t>
            </a:r>
            <a:r>
              <a:rPr sz="1800" spc="-10" dirty="0">
                <a:latin typeface="Arial Narrow"/>
                <a:cs typeface="Arial Narrow"/>
              </a:rPr>
              <a:t>d</a:t>
            </a:r>
            <a:r>
              <a:rPr sz="1800" spc="-5" dirty="0">
                <a:latin typeface="Arial Narrow"/>
                <a:cs typeface="Arial Narrow"/>
              </a:rPr>
              <a:t>e</a:t>
            </a:r>
            <a:r>
              <a:rPr sz="1800" dirty="0">
                <a:latin typeface="Arial Narrow"/>
                <a:cs typeface="Arial Narrow"/>
              </a:rPr>
              <a:t>r</a:t>
            </a:r>
            <a:r>
              <a:rPr sz="1800" spc="1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to pr</a:t>
            </a:r>
            <a:r>
              <a:rPr sz="1800" spc="-10" dirty="0">
                <a:latin typeface="Arial Narrow"/>
                <a:cs typeface="Arial Narrow"/>
              </a:rPr>
              <a:t>o</a:t>
            </a:r>
            <a:r>
              <a:rPr sz="1800" dirty="0">
                <a:latin typeface="Arial Narrow"/>
                <a:cs typeface="Arial Narrow"/>
              </a:rPr>
              <a:t>v</a:t>
            </a:r>
            <a:r>
              <a:rPr sz="1800" spc="-5" dirty="0">
                <a:latin typeface="Arial Narrow"/>
                <a:cs typeface="Arial Narrow"/>
              </a:rPr>
              <a:t>i</a:t>
            </a:r>
            <a:r>
              <a:rPr sz="1800" spc="-10" dirty="0">
                <a:latin typeface="Arial Narrow"/>
                <a:cs typeface="Arial Narrow"/>
              </a:rPr>
              <a:t>d</a:t>
            </a:r>
            <a:r>
              <a:rPr sz="1800" dirty="0">
                <a:latin typeface="Arial Narrow"/>
                <a:cs typeface="Arial Narrow"/>
              </a:rPr>
              <a:t>e</a:t>
            </a:r>
            <a:r>
              <a:rPr sz="1800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d</a:t>
            </a:r>
            <a:r>
              <a:rPr sz="1800" spc="-10" dirty="0">
                <a:latin typeface="Arial Narrow"/>
                <a:cs typeface="Arial Narrow"/>
              </a:rPr>
              <a:t>a</a:t>
            </a:r>
            <a:r>
              <a:rPr sz="1800" dirty="0">
                <a:latin typeface="Arial Narrow"/>
                <a:cs typeface="Arial Narrow"/>
              </a:rPr>
              <a:t>sh</a:t>
            </a:r>
            <a:r>
              <a:rPr sz="1800" spc="-10" dirty="0">
                <a:latin typeface="Arial Narrow"/>
                <a:cs typeface="Arial Narrow"/>
              </a:rPr>
              <a:t>b</a:t>
            </a:r>
            <a:r>
              <a:rPr sz="1800" dirty="0">
                <a:latin typeface="Arial Narrow"/>
                <a:cs typeface="Arial Narrow"/>
              </a:rPr>
              <a:t>o</a:t>
            </a:r>
            <a:r>
              <a:rPr sz="1800" spc="-10" dirty="0">
                <a:latin typeface="Arial Narrow"/>
                <a:cs typeface="Arial Narrow"/>
              </a:rPr>
              <a:t>a</a:t>
            </a:r>
            <a:r>
              <a:rPr sz="1800" dirty="0">
                <a:latin typeface="Arial Narrow"/>
                <a:cs typeface="Arial Narrow"/>
              </a:rPr>
              <a:t>rds,</a:t>
            </a:r>
            <a:r>
              <a:rPr sz="1800" spc="4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a</a:t>
            </a:r>
            <a:r>
              <a:rPr sz="1800" spc="-10" dirty="0">
                <a:latin typeface="Arial Narrow"/>
                <a:cs typeface="Arial Narrow"/>
              </a:rPr>
              <a:t>n</a:t>
            </a:r>
            <a:r>
              <a:rPr sz="1800" dirty="0">
                <a:latin typeface="Arial Narrow"/>
                <a:cs typeface="Arial Narrow"/>
              </a:rPr>
              <a:t>d</a:t>
            </a:r>
            <a:r>
              <a:rPr sz="1800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re</a:t>
            </a:r>
            <a:r>
              <a:rPr sz="1800" spc="-10" dirty="0">
                <a:latin typeface="Arial Narrow"/>
                <a:cs typeface="Arial Narrow"/>
              </a:rPr>
              <a:t>p</a:t>
            </a:r>
            <a:r>
              <a:rPr sz="1800" dirty="0">
                <a:latin typeface="Arial Narrow"/>
                <a:cs typeface="Arial Narrow"/>
              </a:rPr>
              <a:t>or</a:t>
            </a:r>
            <a:r>
              <a:rPr sz="1800" spc="-10" dirty="0">
                <a:latin typeface="Arial Narrow"/>
                <a:cs typeface="Arial Narrow"/>
              </a:rPr>
              <a:t>t</a:t>
            </a:r>
            <a:r>
              <a:rPr sz="1800" spc="-5" dirty="0">
                <a:latin typeface="Arial Narrow"/>
                <a:cs typeface="Arial Narrow"/>
              </a:rPr>
              <a:t>i</a:t>
            </a:r>
            <a:r>
              <a:rPr sz="1800" spc="-10" dirty="0">
                <a:latin typeface="Arial Narrow"/>
                <a:cs typeface="Arial Narrow"/>
              </a:rPr>
              <a:t>n</a:t>
            </a:r>
            <a:r>
              <a:rPr sz="1800" dirty="0">
                <a:latin typeface="Arial Narrow"/>
                <a:cs typeface="Arial Narrow"/>
              </a:rPr>
              <a:t>g</a:t>
            </a:r>
            <a:r>
              <a:rPr sz="1800" spc="3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f</a:t>
            </a:r>
            <a:r>
              <a:rPr sz="1800" spc="-10" dirty="0">
                <a:latin typeface="Arial Narrow"/>
                <a:cs typeface="Arial Narrow"/>
              </a:rPr>
              <a:t>o</a:t>
            </a:r>
            <a:r>
              <a:rPr sz="1800" spc="-5" dirty="0">
                <a:latin typeface="Arial Narrow"/>
                <a:cs typeface="Arial Narrow"/>
              </a:rPr>
              <a:t>r </a:t>
            </a:r>
            <a:r>
              <a:rPr sz="1800" spc="-10" dirty="0">
                <a:latin typeface="Arial Narrow"/>
                <a:cs typeface="Arial Narrow"/>
              </a:rPr>
              <a:t>manageme</a:t>
            </a:r>
            <a:r>
              <a:rPr sz="1800" spc="5" dirty="0">
                <a:latin typeface="Arial Narrow"/>
                <a:cs typeface="Arial Narrow"/>
              </a:rPr>
              <a:t>n</a:t>
            </a:r>
            <a:r>
              <a:rPr sz="1800" dirty="0">
                <a:latin typeface="Arial Narrow"/>
                <a:cs typeface="Arial Narrow"/>
              </a:rPr>
              <a:t>t</a:t>
            </a:r>
            <a:endParaRPr sz="180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  <a:spcBef>
                <a:spcPts val="37"/>
              </a:spcBef>
              <a:buFont typeface="Arial Narrow"/>
              <a:buChar char="-"/>
            </a:pPr>
            <a:endParaRPr sz="2600">
              <a:latin typeface="Times New Roman"/>
              <a:cs typeface="Times New Roman"/>
            </a:endParaRPr>
          </a:p>
          <a:p>
            <a:pPr marL="299085" marR="5080" indent="-286385">
              <a:lnSpc>
                <a:spcPct val="100000"/>
              </a:lnSpc>
              <a:buFont typeface="Arial Narrow"/>
              <a:buChar char="-"/>
              <a:tabLst>
                <a:tab pos="299720" algn="l"/>
              </a:tabLst>
            </a:pPr>
            <a:r>
              <a:rPr sz="1800" b="1" spc="-5" dirty="0">
                <a:latin typeface="Arial Narrow"/>
                <a:cs typeface="Arial Narrow"/>
              </a:rPr>
              <a:t>OnLin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-50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Ana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</a:t>
            </a:r>
            <a:r>
              <a:rPr sz="1800" b="1" spc="-1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l</a:t>
            </a:r>
            <a:r>
              <a:rPr sz="1800" b="1" spc="4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Pro</a:t>
            </a:r>
            <a:r>
              <a:rPr sz="1800" b="1" spc="-20" dirty="0">
                <a:latin typeface="Arial Narrow"/>
                <a:cs typeface="Arial Narrow"/>
              </a:rPr>
              <a:t>c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-10" dirty="0">
                <a:latin typeface="Arial Narrow"/>
                <a:cs typeface="Arial Narrow"/>
              </a:rPr>
              <a:t>s</a:t>
            </a:r>
            <a:r>
              <a:rPr sz="1800" b="1" dirty="0">
                <a:latin typeface="Arial Narrow"/>
                <a:cs typeface="Arial Narrow"/>
              </a:rPr>
              <a:t>s</a:t>
            </a:r>
            <a:r>
              <a:rPr sz="1800" b="1" spc="-10" dirty="0">
                <a:latin typeface="Arial Narrow"/>
                <a:cs typeface="Arial Narrow"/>
              </a:rPr>
              <a:t>ing</a:t>
            </a:r>
            <a:r>
              <a:rPr sz="1800" b="1" spc="40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(OLAP):</a:t>
            </a:r>
            <a:r>
              <a:rPr sz="1800" b="1" spc="-2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t</a:t>
            </a:r>
            <a:r>
              <a:rPr sz="1800" spc="-10" dirty="0">
                <a:latin typeface="Arial Narrow"/>
                <a:cs typeface="Arial Narrow"/>
              </a:rPr>
              <a:t>o</a:t>
            </a:r>
            <a:r>
              <a:rPr sz="1800" dirty="0">
                <a:latin typeface="Arial Narrow"/>
                <a:cs typeface="Arial Narrow"/>
              </a:rPr>
              <a:t>ol</a:t>
            </a:r>
            <a:r>
              <a:rPr sz="1800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t</a:t>
            </a:r>
            <a:r>
              <a:rPr sz="1800" spc="-10" dirty="0">
                <a:latin typeface="Arial Narrow"/>
                <a:cs typeface="Arial Narrow"/>
              </a:rPr>
              <a:t>h</a:t>
            </a:r>
            <a:r>
              <a:rPr sz="1800" dirty="0">
                <a:latin typeface="Arial Narrow"/>
                <a:cs typeface="Arial Narrow"/>
              </a:rPr>
              <a:t>at</a:t>
            </a:r>
            <a:r>
              <a:rPr sz="1800" spc="1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a</a:t>
            </a:r>
            <a:r>
              <a:rPr sz="1800" spc="-10" dirty="0">
                <a:latin typeface="Arial Narrow"/>
                <a:cs typeface="Arial Narrow"/>
              </a:rPr>
              <a:t>l</a:t>
            </a:r>
            <a:r>
              <a:rPr sz="1800" spc="-5" dirty="0">
                <a:latin typeface="Arial Narrow"/>
                <a:cs typeface="Arial Narrow"/>
              </a:rPr>
              <a:t>l</a:t>
            </a:r>
            <a:r>
              <a:rPr sz="1800" spc="-10" dirty="0">
                <a:latin typeface="Arial Narrow"/>
                <a:cs typeface="Arial Narrow"/>
              </a:rPr>
              <a:t>ows</a:t>
            </a:r>
            <a:r>
              <a:rPr sz="1800" spc="15" dirty="0">
                <a:latin typeface="Arial Narrow"/>
                <a:cs typeface="Arial Narrow"/>
              </a:rPr>
              <a:t> </a:t>
            </a:r>
            <a:r>
              <a:rPr sz="1800" spc="-5" dirty="0">
                <a:latin typeface="Arial Narrow"/>
                <a:cs typeface="Arial Narrow"/>
              </a:rPr>
              <a:t>user</a:t>
            </a:r>
            <a:r>
              <a:rPr sz="1800" dirty="0">
                <a:latin typeface="Arial Narrow"/>
                <a:cs typeface="Arial Narrow"/>
              </a:rPr>
              <a:t>s</a:t>
            </a:r>
            <a:r>
              <a:rPr sz="1800" spc="1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to</a:t>
            </a:r>
            <a:r>
              <a:rPr sz="1800" spc="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se</a:t>
            </a:r>
            <a:r>
              <a:rPr sz="1800" spc="-10" dirty="0">
                <a:latin typeface="Arial Narrow"/>
                <a:cs typeface="Arial Narrow"/>
              </a:rPr>
              <a:t>l</a:t>
            </a:r>
            <a:r>
              <a:rPr sz="1800" dirty="0">
                <a:latin typeface="Arial Narrow"/>
                <a:cs typeface="Arial Narrow"/>
              </a:rPr>
              <a:t>ective</a:t>
            </a:r>
            <a:r>
              <a:rPr sz="1800" spc="-10" dirty="0">
                <a:latin typeface="Arial Narrow"/>
                <a:cs typeface="Arial Narrow"/>
              </a:rPr>
              <a:t>l</a:t>
            </a:r>
            <a:r>
              <a:rPr sz="1800" dirty="0">
                <a:latin typeface="Arial Narrow"/>
                <a:cs typeface="Arial Narrow"/>
              </a:rPr>
              <a:t>y</a:t>
            </a:r>
            <a:r>
              <a:rPr sz="1800" spc="1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q</a:t>
            </a:r>
            <a:r>
              <a:rPr sz="1800" spc="-10" dirty="0">
                <a:latin typeface="Arial Narrow"/>
                <a:cs typeface="Arial Narrow"/>
              </a:rPr>
              <a:t>u</a:t>
            </a:r>
            <a:r>
              <a:rPr sz="1800" spc="-5" dirty="0">
                <a:latin typeface="Arial Narrow"/>
                <a:cs typeface="Arial Narrow"/>
              </a:rPr>
              <a:t>ery </a:t>
            </a:r>
            <a:r>
              <a:rPr sz="1800" dirty="0">
                <a:latin typeface="Arial Narrow"/>
                <a:cs typeface="Arial Narrow"/>
              </a:rPr>
              <a:t>d</a:t>
            </a:r>
            <a:r>
              <a:rPr sz="1800" spc="-10" dirty="0">
                <a:latin typeface="Arial Narrow"/>
                <a:cs typeface="Arial Narrow"/>
              </a:rPr>
              <a:t>a</a:t>
            </a:r>
            <a:r>
              <a:rPr sz="1800" dirty="0">
                <a:latin typeface="Arial Narrow"/>
                <a:cs typeface="Arial Narrow"/>
              </a:rPr>
              <a:t>ta</a:t>
            </a:r>
            <a:r>
              <a:rPr sz="1800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fr</a:t>
            </a:r>
            <a:r>
              <a:rPr sz="1800" spc="-10" dirty="0">
                <a:latin typeface="Arial Narrow"/>
                <a:cs typeface="Arial Narrow"/>
              </a:rPr>
              <a:t>o</a:t>
            </a:r>
            <a:r>
              <a:rPr sz="1800" dirty="0">
                <a:latin typeface="Arial Narrow"/>
                <a:cs typeface="Arial Narrow"/>
              </a:rPr>
              <a:t>m d</a:t>
            </a:r>
            <a:r>
              <a:rPr sz="1800" spc="-10" dirty="0">
                <a:latin typeface="Arial Narrow"/>
                <a:cs typeface="Arial Narrow"/>
              </a:rPr>
              <a:t>i</a:t>
            </a:r>
            <a:r>
              <a:rPr sz="1800" spc="-30" dirty="0">
                <a:latin typeface="Arial Narrow"/>
                <a:cs typeface="Arial Narrow"/>
              </a:rPr>
              <a:t>f</a:t>
            </a:r>
            <a:r>
              <a:rPr sz="1800" dirty="0">
                <a:latin typeface="Arial Narrow"/>
                <a:cs typeface="Arial Narrow"/>
              </a:rPr>
              <a:t>f</a:t>
            </a:r>
            <a:r>
              <a:rPr sz="1800" spc="-10" dirty="0">
                <a:latin typeface="Arial Narrow"/>
                <a:cs typeface="Arial Narrow"/>
              </a:rPr>
              <a:t>e</a:t>
            </a:r>
            <a:r>
              <a:rPr sz="1800" dirty="0">
                <a:latin typeface="Arial Narrow"/>
                <a:cs typeface="Arial Narrow"/>
              </a:rPr>
              <a:t>re</a:t>
            </a:r>
            <a:r>
              <a:rPr sz="1800" spc="-10" dirty="0">
                <a:latin typeface="Arial Narrow"/>
                <a:cs typeface="Arial Narrow"/>
              </a:rPr>
              <a:t>n</a:t>
            </a:r>
            <a:r>
              <a:rPr sz="1800" dirty="0">
                <a:latin typeface="Arial Narrow"/>
                <a:cs typeface="Arial Narrow"/>
              </a:rPr>
              <a:t>t</a:t>
            </a:r>
            <a:r>
              <a:rPr sz="1800" spc="4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v</a:t>
            </a:r>
            <a:r>
              <a:rPr sz="1800" spc="-5" dirty="0">
                <a:latin typeface="Arial Narrow"/>
                <a:cs typeface="Arial Narrow"/>
              </a:rPr>
              <a:t>i</a:t>
            </a:r>
            <a:r>
              <a:rPr sz="1800" spc="-10" dirty="0">
                <a:latin typeface="Arial Narrow"/>
                <a:cs typeface="Arial Narrow"/>
              </a:rPr>
              <a:t>ews</a:t>
            </a:r>
            <a:r>
              <a:rPr sz="1800" spc="1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dyn</a:t>
            </a:r>
            <a:r>
              <a:rPr sz="1800" spc="-10" dirty="0">
                <a:latin typeface="Arial Narrow"/>
                <a:cs typeface="Arial Narrow"/>
              </a:rPr>
              <a:t>am</a:t>
            </a:r>
            <a:r>
              <a:rPr sz="1800" spc="-5" dirty="0">
                <a:latin typeface="Arial Narrow"/>
                <a:cs typeface="Arial Narrow"/>
              </a:rPr>
              <a:t>l</a:t>
            </a:r>
            <a:r>
              <a:rPr sz="1800" spc="-10" dirty="0">
                <a:latin typeface="Arial Narrow"/>
                <a:cs typeface="Arial Narrow"/>
              </a:rPr>
              <a:t>i</a:t>
            </a:r>
            <a:r>
              <a:rPr sz="1800" dirty="0">
                <a:latin typeface="Arial Narrow"/>
                <a:cs typeface="Arial Narrow"/>
              </a:rPr>
              <a:t>ca</a:t>
            </a:r>
            <a:r>
              <a:rPr sz="1800" spc="-10" dirty="0">
                <a:latin typeface="Arial Narrow"/>
                <a:cs typeface="Arial Narrow"/>
              </a:rPr>
              <a:t>l</a:t>
            </a:r>
            <a:r>
              <a:rPr sz="1800" spc="-5" dirty="0">
                <a:latin typeface="Arial Narrow"/>
                <a:cs typeface="Arial Narrow"/>
              </a:rPr>
              <a:t>l</a:t>
            </a:r>
            <a:r>
              <a:rPr sz="1800" spc="-105" dirty="0">
                <a:latin typeface="Arial Narrow"/>
                <a:cs typeface="Arial Narrow"/>
              </a:rPr>
              <a:t>y</a:t>
            </a:r>
            <a:r>
              <a:rPr sz="1800" dirty="0">
                <a:latin typeface="Arial Narrow"/>
                <a:cs typeface="Arial Narrow"/>
              </a:rPr>
              <a:t>.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91000" y="4116361"/>
            <a:ext cx="4724019" cy="18497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80915" y="4151376"/>
            <a:ext cx="4608576" cy="17343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76344" y="4146803"/>
            <a:ext cx="4617720" cy="1743710"/>
          </a:xfrm>
          <a:custGeom>
            <a:avLst/>
            <a:gdLst/>
            <a:ahLst/>
            <a:cxnLst/>
            <a:rect l="l" t="t" r="r" b="b"/>
            <a:pathLst>
              <a:path w="4617720" h="1743710">
                <a:moveTo>
                  <a:pt x="0" y="1743456"/>
                </a:moveTo>
                <a:lnTo>
                  <a:pt x="4617720" y="1743456"/>
                </a:lnTo>
                <a:lnTo>
                  <a:pt x="4617720" y="0"/>
                </a:lnTo>
                <a:lnTo>
                  <a:pt x="0" y="0"/>
                </a:lnTo>
                <a:lnTo>
                  <a:pt x="0" y="1743456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579364" y="6295644"/>
            <a:ext cx="2491740" cy="368935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826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Bus</a:t>
            </a:r>
            <a:r>
              <a:rPr sz="1800" b="1" spc="-15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n</a:t>
            </a:r>
            <a:r>
              <a:rPr sz="1800" b="1" spc="-10" dirty="0">
                <a:latin typeface="Arial Narrow"/>
                <a:cs typeface="Arial Narrow"/>
              </a:rPr>
              <a:t>e</a:t>
            </a:r>
            <a:r>
              <a:rPr sz="1800" b="1" dirty="0">
                <a:latin typeface="Arial Narrow"/>
                <a:cs typeface="Arial Narrow"/>
              </a:rPr>
              <a:t>ss</a:t>
            </a:r>
            <a:r>
              <a:rPr sz="1800" b="1" spc="20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Int</a:t>
            </a:r>
            <a:r>
              <a:rPr sz="1800" b="1" spc="-10" dirty="0">
                <a:latin typeface="Arial Narrow"/>
                <a:cs typeface="Arial Narrow"/>
              </a:rPr>
              <a:t>e</a:t>
            </a:r>
            <a:r>
              <a:rPr sz="1800" b="1" dirty="0">
                <a:latin typeface="Arial Narrow"/>
                <a:cs typeface="Arial Narrow"/>
              </a:rPr>
              <a:t>ll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g</a:t>
            </a:r>
            <a:r>
              <a:rPr sz="1800" b="1" spc="-10" dirty="0">
                <a:latin typeface="Arial Narrow"/>
                <a:cs typeface="Arial Narrow"/>
              </a:rPr>
              <a:t>e</a:t>
            </a:r>
            <a:r>
              <a:rPr sz="1800" b="1" dirty="0">
                <a:latin typeface="Arial Narrow"/>
                <a:cs typeface="Arial Narrow"/>
              </a:rPr>
              <a:t>n</a:t>
            </a:r>
            <a:r>
              <a:rPr sz="1800" b="1" spc="-10" dirty="0">
                <a:latin typeface="Arial Narrow"/>
                <a:cs typeface="Arial Narrow"/>
              </a:rPr>
              <a:t>c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50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(BI)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08862" y="3642740"/>
            <a:ext cx="646557" cy="6616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94076" y="4960645"/>
            <a:ext cx="639673" cy="563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41320" y="5107685"/>
            <a:ext cx="435102" cy="3589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76421" y="4988052"/>
            <a:ext cx="119633" cy="4785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41320" y="4988052"/>
            <a:ext cx="554735" cy="11963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41320" y="4988052"/>
            <a:ext cx="554990" cy="478790"/>
          </a:xfrm>
          <a:custGeom>
            <a:avLst/>
            <a:gdLst/>
            <a:ahLst/>
            <a:cxnLst/>
            <a:rect l="l" t="t" r="r" b="b"/>
            <a:pathLst>
              <a:path w="554989" h="478789">
                <a:moveTo>
                  <a:pt x="0" y="119634"/>
                </a:moveTo>
                <a:lnTo>
                  <a:pt x="119634" y="0"/>
                </a:lnTo>
                <a:lnTo>
                  <a:pt x="554735" y="0"/>
                </a:lnTo>
                <a:lnTo>
                  <a:pt x="554735" y="358902"/>
                </a:lnTo>
                <a:lnTo>
                  <a:pt x="435102" y="478536"/>
                </a:lnTo>
                <a:lnTo>
                  <a:pt x="0" y="478536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41320" y="4988052"/>
            <a:ext cx="554990" cy="120014"/>
          </a:xfrm>
          <a:custGeom>
            <a:avLst/>
            <a:gdLst/>
            <a:ahLst/>
            <a:cxnLst/>
            <a:rect l="l" t="t" r="r" b="b"/>
            <a:pathLst>
              <a:path w="554989" h="120014">
                <a:moveTo>
                  <a:pt x="0" y="119634"/>
                </a:moveTo>
                <a:lnTo>
                  <a:pt x="435102" y="119634"/>
                </a:lnTo>
                <a:lnTo>
                  <a:pt x="55473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76421" y="5107685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86455" y="4567453"/>
            <a:ext cx="639673" cy="563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33700" y="4714494"/>
            <a:ext cx="435101" cy="35890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368802" y="4594859"/>
            <a:ext cx="119634" cy="47853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933700" y="4594859"/>
            <a:ext cx="554736" cy="1196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933700" y="4594859"/>
            <a:ext cx="554990" cy="478790"/>
          </a:xfrm>
          <a:custGeom>
            <a:avLst/>
            <a:gdLst/>
            <a:ahLst/>
            <a:cxnLst/>
            <a:rect l="l" t="t" r="r" b="b"/>
            <a:pathLst>
              <a:path w="554989" h="478789">
                <a:moveTo>
                  <a:pt x="0" y="119633"/>
                </a:moveTo>
                <a:lnTo>
                  <a:pt x="119633" y="0"/>
                </a:lnTo>
                <a:lnTo>
                  <a:pt x="554736" y="0"/>
                </a:lnTo>
                <a:lnTo>
                  <a:pt x="554736" y="358901"/>
                </a:lnTo>
                <a:lnTo>
                  <a:pt x="435101" y="478535"/>
                </a:lnTo>
                <a:lnTo>
                  <a:pt x="0" y="478535"/>
                </a:lnTo>
                <a:lnTo>
                  <a:pt x="0" y="11963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933700" y="4594859"/>
            <a:ext cx="554990" cy="120014"/>
          </a:xfrm>
          <a:custGeom>
            <a:avLst/>
            <a:gdLst/>
            <a:ahLst/>
            <a:cxnLst/>
            <a:rect l="l" t="t" r="r" b="b"/>
            <a:pathLst>
              <a:path w="554989" h="120014">
                <a:moveTo>
                  <a:pt x="0" y="119633"/>
                </a:moveTo>
                <a:lnTo>
                  <a:pt x="435101" y="119633"/>
                </a:lnTo>
                <a:lnTo>
                  <a:pt x="55473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368802" y="4714494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903220" y="4134637"/>
            <a:ext cx="639673" cy="563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950464" y="4281678"/>
            <a:ext cx="435101" cy="35890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85565" y="4162044"/>
            <a:ext cx="119634" cy="4785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50464" y="4162044"/>
            <a:ext cx="554736" cy="11963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950464" y="4162044"/>
            <a:ext cx="554990" cy="478790"/>
          </a:xfrm>
          <a:custGeom>
            <a:avLst/>
            <a:gdLst/>
            <a:ahLst/>
            <a:cxnLst/>
            <a:rect l="l" t="t" r="r" b="b"/>
            <a:pathLst>
              <a:path w="554989" h="478789">
                <a:moveTo>
                  <a:pt x="0" y="119633"/>
                </a:moveTo>
                <a:lnTo>
                  <a:pt x="119634" y="0"/>
                </a:lnTo>
                <a:lnTo>
                  <a:pt x="554736" y="0"/>
                </a:lnTo>
                <a:lnTo>
                  <a:pt x="554736" y="358901"/>
                </a:lnTo>
                <a:lnTo>
                  <a:pt x="435101" y="478535"/>
                </a:lnTo>
                <a:lnTo>
                  <a:pt x="0" y="478535"/>
                </a:lnTo>
                <a:lnTo>
                  <a:pt x="0" y="11963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950464" y="4162044"/>
            <a:ext cx="554990" cy="120014"/>
          </a:xfrm>
          <a:custGeom>
            <a:avLst/>
            <a:gdLst/>
            <a:ahLst/>
            <a:cxnLst/>
            <a:rect l="l" t="t" r="r" b="b"/>
            <a:pathLst>
              <a:path w="554989" h="120014">
                <a:moveTo>
                  <a:pt x="0" y="119633"/>
                </a:moveTo>
                <a:lnTo>
                  <a:pt x="435101" y="119633"/>
                </a:lnTo>
                <a:lnTo>
                  <a:pt x="55473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85565" y="4281678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420367" y="5117591"/>
            <a:ext cx="639673" cy="563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467611" y="5264658"/>
            <a:ext cx="435101" cy="35890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02714" y="5145023"/>
            <a:ext cx="119634" cy="47853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67611" y="5145023"/>
            <a:ext cx="554736" cy="11963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467611" y="5145023"/>
            <a:ext cx="554990" cy="478790"/>
          </a:xfrm>
          <a:custGeom>
            <a:avLst/>
            <a:gdLst/>
            <a:ahLst/>
            <a:cxnLst/>
            <a:rect l="l" t="t" r="r" b="b"/>
            <a:pathLst>
              <a:path w="554989" h="478789">
                <a:moveTo>
                  <a:pt x="0" y="119634"/>
                </a:moveTo>
                <a:lnTo>
                  <a:pt x="119634" y="0"/>
                </a:lnTo>
                <a:lnTo>
                  <a:pt x="554736" y="0"/>
                </a:lnTo>
                <a:lnTo>
                  <a:pt x="554736" y="358901"/>
                </a:lnTo>
                <a:lnTo>
                  <a:pt x="435101" y="478535"/>
                </a:lnTo>
                <a:lnTo>
                  <a:pt x="0" y="478535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467611" y="5145023"/>
            <a:ext cx="554990" cy="120014"/>
          </a:xfrm>
          <a:custGeom>
            <a:avLst/>
            <a:gdLst/>
            <a:ahLst/>
            <a:cxnLst/>
            <a:rect l="l" t="t" r="r" b="b"/>
            <a:pathLst>
              <a:path w="554989" h="120014">
                <a:moveTo>
                  <a:pt x="0" y="119634"/>
                </a:moveTo>
                <a:lnTo>
                  <a:pt x="435101" y="119634"/>
                </a:lnTo>
                <a:lnTo>
                  <a:pt x="55473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02714" y="5264658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15667" y="5125211"/>
            <a:ext cx="639673" cy="563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62911" y="5272278"/>
            <a:ext cx="435101" cy="35890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398014" y="5152644"/>
            <a:ext cx="119634" cy="47853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962911" y="5152644"/>
            <a:ext cx="554736" cy="11963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962911" y="5152644"/>
            <a:ext cx="554990" cy="478790"/>
          </a:xfrm>
          <a:custGeom>
            <a:avLst/>
            <a:gdLst/>
            <a:ahLst/>
            <a:cxnLst/>
            <a:rect l="l" t="t" r="r" b="b"/>
            <a:pathLst>
              <a:path w="554989" h="478789">
                <a:moveTo>
                  <a:pt x="0" y="119633"/>
                </a:moveTo>
                <a:lnTo>
                  <a:pt x="119633" y="0"/>
                </a:lnTo>
                <a:lnTo>
                  <a:pt x="554736" y="0"/>
                </a:lnTo>
                <a:lnTo>
                  <a:pt x="554736" y="358901"/>
                </a:lnTo>
                <a:lnTo>
                  <a:pt x="435101" y="478535"/>
                </a:lnTo>
                <a:lnTo>
                  <a:pt x="0" y="478535"/>
                </a:lnTo>
                <a:lnTo>
                  <a:pt x="0" y="11963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962911" y="5152644"/>
            <a:ext cx="554990" cy="120014"/>
          </a:xfrm>
          <a:custGeom>
            <a:avLst/>
            <a:gdLst/>
            <a:ahLst/>
            <a:cxnLst/>
            <a:rect l="l" t="t" r="r" b="b"/>
            <a:pathLst>
              <a:path w="554989" h="120014">
                <a:moveTo>
                  <a:pt x="0" y="119633"/>
                </a:moveTo>
                <a:lnTo>
                  <a:pt x="435101" y="119633"/>
                </a:lnTo>
                <a:lnTo>
                  <a:pt x="55473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398014" y="5272278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438400" y="5137403"/>
            <a:ext cx="639673" cy="563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485644" y="5284470"/>
            <a:ext cx="435101" cy="35890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920745" y="5164835"/>
            <a:ext cx="119634" cy="47853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485644" y="5164835"/>
            <a:ext cx="554736" cy="11963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485644" y="5164835"/>
            <a:ext cx="554990" cy="478790"/>
          </a:xfrm>
          <a:custGeom>
            <a:avLst/>
            <a:gdLst/>
            <a:ahLst/>
            <a:cxnLst/>
            <a:rect l="l" t="t" r="r" b="b"/>
            <a:pathLst>
              <a:path w="554989" h="478789">
                <a:moveTo>
                  <a:pt x="0" y="119633"/>
                </a:moveTo>
                <a:lnTo>
                  <a:pt x="119633" y="0"/>
                </a:lnTo>
                <a:lnTo>
                  <a:pt x="554736" y="0"/>
                </a:lnTo>
                <a:lnTo>
                  <a:pt x="554736" y="358901"/>
                </a:lnTo>
                <a:lnTo>
                  <a:pt x="435101" y="478535"/>
                </a:lnTo>
                <a:lnTo>
                  <a:pt x="0" y="478535"/>
                </a:lnTo>
                <a:lnTo>
                  <a:pt x="0" y="11963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485644" y="5164835"/>
            <a:ext cx="554990" cy="120014"/>
          </a:xfrm>
          <a:custGeom>
            <a:avLst/>
            <a:gdLst/>
            <a:ahLst/>
            <a:cxnLst/>
            <a:rect l="l" t="t" r="r" b="b"/>
            <a:pathLst>
              <a:path w="554989" h="120014">
                <a:moveTo>
                  <a:pt x="0" y="119633"/>
                </a:moveTo>
                <a:lnTo>
                  <a:pt x="435101" y="119633"/>
                </a:lnTo>
                <a:lnTo>
                  <a:pt x="55473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920745" y="5284470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19783" y="4963693"/>
            <a:ext cx="638175" cy="56347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367027" y="5110734"/>
            <a:ext cx="433578" cy="35890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800605" y="4991100"/>
            <a:ext cx="119633" cy="47853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67027" y="4991100"/>
            <a:ext cx="553211" cy="11963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67027" y="4991100"/>
            <a:ext cx="553720" cy="478790"/>
          </a:xfrm>
          <a:custGeom>
            <a:avLst/>
            <a:gdLst/>
            <a:ahLst/>
            <a:cxnLst/>
            <a:rect l="l" t="t" r="r" b="b"/>
            <a:pathLst>
              <a:path w="553719" h="478789">
                <a:moveTo>
                  <a:pt x="0" y="119633"/>
                </a:moveTo>
                <a:lnTo>
                  <a:pt x="119634" y="0"/>
                </a:lnTo>
                <a:lnTo>
                  <a:pt x="553211" y="0"/>
                </a:lnTo>
                <a:lnTo>
                  <a:pt x="553211" y="358902"/>
                </a:lnTo>
                <a:lnTo>
                  <a:pt x="433578" y="478536"/>
                </a:lnTo>
                <a:lnTo>
                  <a:pt x="0" y="478536"/>
                </a:lnTo>
                <a:lnTo>
                  <a:pt x="0" y="11963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367027" y="4991100"/>
            <a:ext cx="553720" cy="120014"/>
          </a:xfrm>
          <a:custGeom>
            <a:avLst/>
            <a:gdLst/>
            <a:ahLst/>
            <a:cxnLst/>
            <a:rect l="l" t="t" r="r" b="b"/>
            <a:pathLst>
              <a:path w="553719" h="120014">
                <a:moveTo>
                  <a:pt x="0" y="119633"/>
                </a:moveTo>
                <a:lnTo>
                  <a:pt x="433578" y="119633"/>
                </a:lnTo>
                <a:lnTo>
                  <a:pt x="55321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800605" y="5110734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168908" y="5125211"/>
            <a:ext cx="638175" cy="56347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216152" y="5272278"/>
            <a:ext cx="433578" cy="3589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649729" y="5152644"/>
            <a:ext cx="119633" cy="47853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216152" y="5152644"/>
            <a:ext cx="553211" cy="11963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216152" y="5152644"/>
            <a:ext cx="553720" cy="478790"/>
          </a:xfrm>
          <a:custGeom>
            <a:avLst/>
            <a:gdLst/>
            <a:ahLst/>
            <a:cxnLst/>
            <a:rect l="l" t="t" r="r" b="b"/>
            <a:pathLst>
              <a:path w="553719" h="478789">
                <a:moveTo>
                  <a:pt x="0" y="119633"/>
                </a:moveTo>
                <a:lnTo>
                  <a:pt x="119634" y="0"/>
                </a:lnTo>
                <a:lnTo>
                  <a:pt x="553211" y="0"/>
                </a:lnTo>
                <a:lnTo>
                  <a:pt x="553211" y="358901"/>
                </a:lnTo>
                <a:lnTo>
                  <a:pt x="433578" y="478535"/>
                </a:lnTo>
                <a:lnTo>
                  <a:pt x="0" y="478535"/>
                </a:lnTo>
                <a:lnTo>
                  <a:pt x="0" y="11963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216152" y="5152644"/>
            <a:ext cx="553720" cy="120014"/>
          </a:xfrm>
          <a:custGeom>
            <a:avLst/>
            <a:gdLst/>
            <a:ahLst/>
            <a:cxnLst/>
            <a:rect l="l" t="t" r="r" b="b"/>
            <a:pathLst>
              <a:path w="553719" h="120014">
                <a:moveTo>
                  <a:pt x="0" y="119633"/>
                </a:moveTo>
                <a:lnTo>
                  <a:pt x="433578" y="119633"/>
                </a:lnTo>
                <a:lnTo>
                  <a:pt x="55321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649729" y="5272278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81455" y="5292852"/>
            <a:ext cx="638175" cy="56497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028700" y="5440298"/>
            <a:ext cx="433197" cy="36004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461897" y="5320284"/>
            <a:ext cx="120015" cy="48005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028700" y="5320284"/>
            <a:ext cx="553212" cy="12001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028700" y="5320284"/>
            <a:ext cx="553720" cy="480059"/>
          </a:xfrm>
          <a:custGeom>
            <a:avLst/>
            <a:gdLst/>
            <a:ahLst/>
            <a:cxnLst/>
            <a:rect l="l" t="t" r="r" b="b"/>
            <a:pathLst>
              <a:path w="553719" h="480060">
                <a:moveTo>
                  <a:pt x="0" y="120014"/>
                </a:moveTo>
                <a:lnTo>
                  <a:pt x="120015" y="0"/>
                </a:lnTo>
                <a:lnTo>
                  <a:pt x="553212" y="0"/>
                </a:lnTo>
                <a:lnTo>
                  <a:pt x="553212" y="360044"/>
                </a:lnTo>
                <a:lnTo>
                  <a:pt x="433197" y="480059"/>
                </a:lnTo>
                <a:lnTo>
                  <a:pt x="0" y="480059"/>
                </a:lnTo>
                <a:lnTo>
                  <a:pt x="0" y="12001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028700" y="5320284"/>
            <a:ext cx="553720" cy="120014"/>
          </a:xfrm>
          <a:custGeom>
            <a:avLst/>
            <a:gdLst/>
            <a:ahLst/>
            <a:cxnLst/>
            <a:rect l="l" t="t" r="r" b="b"/>
            <a:pathLst>
              <a:path w="553719" h="120014">
                <a:moveTo>
                  <a:pt x="0" y="120014"/>
                </a:moveTo>
                <a:lnTo>
                  <a:pt x="433197" y="120014"/>
                </a:lnTo>
                <a:lnTo>
                  <a:pt x="55321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461897" y="5440298"/>
            <a:ext cx="0" cy="360045"/>
          </a:xfrm>
          <a:custGeom>
            <a:avLst/>
            <a:gdLst/>
            <a:ahLst/>
            <a:cxnLst/>
            <a:rect l="l" t="t" r="r" b="b"/>
            <a:pathLst>
              <a:path h="360045">
                <a:moveTo>
                  <a:pt x="0" y="0"/>
                </a:moveTo>
                <a:lnTo>
                  <a:pt x="0" y="360044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97051" y="5475732"/>
            <a:ext cx="638174" cy="56347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44296" y="5622797"/>
            <a:ext cx="433578" cy="3589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277874" y="5503164"/>
            <a:ext cx="119634" cy="4785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44296" y="5503164"/>
            <a:ext cx="553212" cy="11963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44296" y="5503164"/>
            <a:ext cx="553720" cy="478790"/>
          </a:xfrm>
          <a:custGeom>
            <a:avLst/>
            <a:gdLst/>
            <a:ahLst/>
            <a:cxnLst/>
            <a:rect l="l" t="t" r="r" b="b"/>
            <a:pathLst>
              <a:path w="553719" h="478789">
                <a:moveTo>
                  <a:pt x="0" y="119634"/>
                </a:moveTo>
                <a:lnTo>
                  <a:pt x="119634" y="0"/>
                </a:lnTo>
                <a:lnTo>
                  <a:pt x="553212" y="0"/>
                </a:lnTo>
                <a:lnTo>
                  <a:pt x="553212" y="358902"/>
                </a:lnTo>
                <a:lnTo>
                  <a:pt x="433578" y="478536"/>
                </a:lnTo>
                <a:lnTo>
                  <a:pt x="0" y="478536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44296" y="5503164"/>
            <a:ext cx="553720" cy="120014"/>
          </a:xfrm>
          <a:custGeom>
            <a:avLst/>
            <a:gdLst/>
            <a:ahLst/>
            <a:cxnLst/>
            <a:rect l="l" t="t" r="r" b="b"/>
            <a:pathLst>
              <a:path w="553719" h="120014">
                <a:moveTo>
                  <a:pt x="0" y="119634"/>
                </a:moveTo>
                <a:lnTo>
                  <a:pt x="433578" y="119634"/>
                </a:lnTo>
                <a:lnTo>
                  <a:pt x="55321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277874" y="5622797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798320" y="4980457"/>
            <a:ext cx="639673" cy="563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845564" y="5127497"/>
            <a:ext cx="435101" cy="35890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280666" y="5007864"/>
            <a:ext cx="119633" cy="4785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845564" y="5007864"/>
            <a:ext cx="554736" cy="11963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845564" y="5007864"/>
            <a:ext cx="554990" cy="478790"/>
          </a:xfrm>
          <a:custGeom>
            <a:avLst/>
            <a:gdLst/>
            <a:ahLst/>
            <a:cxnLst/>
            <a:rect l="l" t="t" r="r" b="b"/>
            <a:pathLst>
              <a:path w="554989" h="478789">
                <a:moveTo>
                  <a:pt x="0" y="119634"/>
                </a:moveTo>
                <a:lnTo>
                  <a:pt x="119634" y="0"/>
                </a:lnTo>
                <a:lnTo>
                  <a:pt x="554736" y="0"/>
                </a:lnTo>
                <a:lnTo>
                  <a:pt x="554736" y="358902"/>
                </a:lnTo>
                <a:lnTo>
                  <a:pt x="435102" y="478536"/>
                </a:lnTo>
                <a:lnTo>
                  <a:pt x="0" y="478536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845564" y="5007864"/>
            <a:ext cx="554990" cy="120014"/>
          </a:xfrm>
          <a:custGeom>
            <a:avLst/>
            <a:gdLst/>
            <a:ahLst/>
            <a:cxnLst/>
            <a:rect l="l" t="t" r="r" b="b"/>
            <a:pathLst>
              <a:path w="554989" h="120014">
                <a:moveTo>
                  <a:pt x="0" y="119634"/>
                </a:moveTo>
                <a:lnTo>
                  <a:pt x="435102" y="119634"/>
                </a:lnTo>
                <a:lnTo>
                  <a:pt x="55473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280666" y="5127497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316479" y="4997221"/>
            <a:ext cx="639673" cy="563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363723" y="5144261"/>
            <a:ext cx="435101" cy="3589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798826" y="5024628"/>
            <a:ext cx="119634" cy="4785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363723" y="5024628"/>
            <a:ext cx="554736" cy="11963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363723" y="5024628"/>
            <a:ext cx="554990" cy="478790"/>
          </a:xfrm>
          <a:custGeom>
            <a:avLst/>
            <a:gdLst/>
            <a:ahLst/>
            <a:cxnLst/>
            <a:rect l="l" t="t" r="r" b="b"/>
            <a:pathLst>
              <a:path w="554989" h="478789">
                <a:moveTo>
                  <a:pt x="0" y="119634"/>
                </a:moveTo>
                <a:lnTo>
                  <a:pt x="119633" y="0"/>
                </a:lnTo>
                <a:lnTo>
                  <a:pt x="554736" y="0"/>
                </a:lnTo>
                <a:lnTo>
                  <a:pt x="554736" y="358902"/>
                </a:lnTo>
                <a:lnTo>
                  <a:pt x="435101" y="478536"/>
                </a:lnTo>
                <a:lnTo>
                  <a:pt x="0" y="478536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363723" y="5024628"/>
            <a:ext cx="554990" cy="120014"/>
          </a:xfrm>
          <a:custGeom>
            <a:avLst/>
            <a:gdLst/>
            <a:ahLst/>
            <a:cxnLst/>
            <a:rect l="l" t="t" r="r" b="b"/>
            <a:pathLst>
              <a:path w="554989" h="120014">
                <a:moveTo>
                  <a:pt x="0" y="119634"/>
                </a:moveTo>
                <a:lnTo>
                  <a:pt x="435101" y="119634"/>
                </a:lnTo>
                <a:lnTo>
                  <a:pt x="55473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798826" y="5144261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833116" y="4997221"/>
            <a:ext cx="639673" cy="563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880360" y="5144261"/>
            <a:ext cx="435101" cy="35890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315461" y="5024628"/>
            <a:ext cx="119634" cy="4785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880360" y="5024628"/>
            <a:ext cx="554736" cy="11963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880360" y="5024628"/>
            <a:ext cx="554990" cy="478790"/>
          </a:xfrm>
          <a:custGeom>
            <a:avLst/>
            <a:gdLst/>
            <a:ahLst/>
            <a:cxnLst/>
            <a:rect l="l" t="t" r="r" b="b"/>
            <a:pathLst>
              <a:path w="554989" h="478789">
                <a:moveTo>
                  <a:pt x="0" y="119634"/>
                </a:moveTo>
                <a:lnTo>
                  <a:pt x="119633" y="0"/>
                </a:lnTo>
                <a:lnTo>
                  <a:pt x="554736" y="0"/>
                </a:lnTo>
                <a:lnTo>
                  <a:pt x="554736" y="358902"/>
                </a:lnTo>
                <a:lnTo>
                  <a:pt x="435101" y="478536"/>
                </a:lnTo>
                <a:lnTo>
                  <a:pt x="0" y="478536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880360" y="5024628"/>
            <a:ext cx="554990" cy="120014"/>
          </a:xfrm>
          <a:custGeom>
            <a:avLst/>
            <a:gdLst/>
            <a:ahLst/>
            <a:cxnLst/>
            <a:rect l="l" t="t" r="r" b="b"/>
            <a:pathLst>
              <a:path w="554989" h="120014">
                <a:moveTo>
                  <a:pt x="0" y="119634"/>
                </a:moveTo>
                <a:lnTo>
                  <a:pt x="435101" y="119634"/>
                </a:lnTo>
                <a:lnTo>
                  <a:pt x="55473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315461" y="5144261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633727" y="5135879"/>
            <a:ext cx="639673" cy="563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680972" y="5282946"/>
            <a:ext cx="435101" cy="35890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116073" y="5163311"/>
            <a:ext cx="119633" cy="47853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680972" y="5163311"/>
            <a:ext cx="554735" cy="11963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680972" y="5163311"/>
            <a:ext cx="554990" cy="478790"/>
          </a:xfrm>
          <a:custGeom>
            <a:avLst/>
            <a:gdLst/>
            <a:ahLst/>
            <a:cxnLst/>
            <a:rect l="l" t="t" r="r" b="b"/>
            <a:pathLst>
              <a:path w="554989" h="478789">
                <a:moveTo>
                  <a:pt x="0" y="119634"/>
                </a:moveTo>
                <a:lnTo>
                  <a:pt x="119633" y="0"/>
                </a:lnTo>
                <a:lnTo>
                  <a:pt x="554735" y="0"/>
                </a:lnTo>
                <a:lnTo>
                  <a:pt x="554735" y="358901"/>
                </a:lnTo>
                <a:lnTo>
                  <a:pt x="435101" y="478535"/>
                </a:lnTo>
                <a:lnTo>
                  <a:pt x="0" y="478535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680972" y="5163311"/>
            <a:ext cx="554990" cy="120014"/>
          </a:xfrm>
          <a:custGeom>
            <a:avLst/>
            <a:gdLst/>
            <a:ahLst/>
            <a:cxnLst/>
            <a:rect l="l" t="t" r="r" b="b"/>
            <a:pathLst>
              <a:path w="554989" h="120014">
                <a:moveTo>
                  <a:pt x="0" y="119634"/>
                </a:moveTo>
                <a:lnTo>
                  <a:pt x="435101" y="119634"/>
                </a:lnTo>
                <a:lnTo>
                  <a:pt x="55473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116073" y="5282946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164079" y="5149596"/>
            <a:ext cx="638175" cy="56347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2211323" y="5296661"/>
            <a:ext cx="433577" cy="35890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644901" y="5177028"/>
            <a:ext cx="119634" cy="47853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211323" y="5177028"/>
            <a:ext cx="553212" cy="11963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211323" y="5177028"/>
            <a:ext cx="553720" cy="478790"/>
          </a:xfrm>
          <a:custGeom>
            <a:avLst/>
            <a:gdLst/>
            <a:ahLst/>
            <a:cxnLst/>
            <a:rect l="l" t="t" r="r" b="b"/>
            <a:pathLst>
              <a:path w="553719" h="478789">
                <a:moveTo>
                  <a:pt x="0" y="119634"/>
                </a:moveTo>
                <a:lnTo>
                  <a:pt x="119633" y="0"/>
                </a:lnTo>
                <a:lnTo>
                  <a:pt x="553212" y="0"/>
                </a:lnTo>
                <a:lnTo>
                  <a:pt x="553212" y="358902"/>
                </a:lnTo>
                <a:lnTo>
                  <a:pt x="433577" y="478536"/>
                </a:lnTo>
                <a:lnTo>
                  <a:pt x="0" y="478536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211323" y="5177028"/>
            <a:ext cx="553720" cy="120014"/>
          </a:xfrm>
          <a:custGeom>
            <a:avLst/>
            <a:gdLst/>
            <a:ahLst/>
            <a:cxnLst/>
            <a:rect l="l" t="t" r="r" b="b"/>
            <a:pathLst>
              <a:path w="553719" h="120014">
                <a:moveTo>
                  <a:pt x="0" y="119634"/>
                </a:moveTo>
                <a:lnTo>
                  <a:pt x="433577" y="119634"/>
                </a:lnTo>
                <a:lnTo>
                  <a:pt x="55321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2644901" y="5296661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676144" y="5149596"/>
            <a:ext cx="639673" cy="56497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723388" y="5297042"/>
            <a:ext cx="434720" cy="36004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158108" y="5177028"/>
            <a:ext cx="120015" cy="48006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723388" y="5177028"/>
            <a:ext cx="554736" cy="12001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723388" y="5177028"/>
            <a:ext cx="554990" cy="480059"/>
          </a:xfrm>
          <a:custGeom>
            <a:avLst/>
            <a:gdLst/>
            <a:ahLst/>
            <a:cxnLst/>
            <a:rect l="l" t="t" r="r" b="b"/>
            <a:pathLst>
              <a:path w="554989" h="480060">
                <a:moveTo>
                  <a:pt x="0" y="120015"/>
                </a:moveTo>
                <a:lnTo>
                  <a:pt x="120014" y="0"/>
                </a:lnTo>
                <a:lnTo>
                  <a:pt x="554736" y="0"/>
                </a:lnTo>
                <a:lnTo>
                  <a:pt x="554736" y="360045"/>
                </a:lnTo>
                <a:lnTo>
                  <a:pt x="434720" y="480060"/>
                </a:lnTo>
                <a:lnTo>
                  <a:pt x="0" y="480060"/>
                </a:lnTo>
                <a:lnTo>
                  <a:pt x="0" y="120015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723388" y="5177028"/>
            <a:ext cx="554990" cy="120014"/>
          </a:xfrm>
          <a:custGeom>
            <a:avLst/>
            <a:gdLst/>
            <a:ahLst/>
            <a:cxnLst/>
            <a:rect l="l" t="t" r="r" b="b"/>
            <a:pathLst>
              <a:path w="554989" h="120014">
                <a:moveTo>
                  <a:pt x="0" y="120015"/>
                </a:moveTo>
                <a:lnTo>
                  <a:pt x="434720" y="120015"/>
                </a:lnTo>
                <a:lnTo>
                  <a:pt x="55473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158108" y="5297042"/>
            <a:ext cx="0" cy="360045"/>
          </a:xfrm>
          <a:custGeom>
            <a:avLst/>
            <a:gdLst/>
            <a:ahLst/>
            <a:cxnLst/>
            <a:rect l="l" t="t" r="r" b="b"/>
            <a:pathLst>
              <a:path h="360045">
                <a:moveTo>
                  <a:pt x="0" y="0"/>
                </a:moveTo>
                <a:lnTo>
                  <a:pt x="0" y="360044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482852" y="5291328"/>
            <a:ext cx="639673" cy="56497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530096" y="5438775"/>
            <a:ext cx="434721" cy="36004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964817" y="5318759"/>
            <a:ext cx="120014" cy="48005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530096" y="5318759"/>
            <a:ext cx="554735" cy="1200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530096" y="5318759"/>
            <a:ext cx="554990" cy="480059"/>
          </a:xfrm>
          <a:custGeom>
            <a:avLst/>
            <a:gdLst/>
            <a:ahLst/>
            <a:cxnLst/>
            <a:rect l="l" t="t" r="r" b="b"/>
            <a:pathLst>
              <a:path w="554989" h="480060">
                <a:moveTo>
                  <a:pt x="0" y="120014"/>
                </a:moveTo>
                <a:lnTo>
                  <a:pt x="120015" y="0"/>
                </a:lnTo>
                <a:lnTo>
                  <a:pt x="554735" y="0"/>
                </a:lnTo>
                <a:lnTo>
                  <a:pt x="554735" y="360044"/>
                </a:lnTo>
                <a:lnTo>
                  <a:pt x="434721" y="480059"/>
                </a:lnTo>
                <a:lnTo>
                  <a:pt x="0" y="480059"/>
                </a:lnTo>
                <a:lnTo>
                  <a:pt x="0" y="12001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530096" y="5318759"/>
            <a:ext cx="554990" cy="120014"/>
          </a:xfrm>
          <a:custGeom>
            <a:avLst/>
            <a:gdLst/>
            <a:ahLst/>
            <a:cxnLst/>
            <a:rect l="l" t="t" r="r" b="b"/>
            <a:pathLst>
              <a:path w="554989" h="120014">
                <a:moveTo>
                  <a:pt x="0" y="120014"/>
                </a:moveTo>
                <a:lnTo>
                  <a:pt x="434721" y="120014"/>
                </a:lnTo>
                <a:lnTo>
                  <a:pt x="55473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964817" y="5438775"/>
            <a:ext cx="0" cy="360045"/>
          </a:xfrm>
          <a:custGeom>
            <a:avLst/>
            <a:gdLst/>
            <a:ahLst/>
            <a:cxnLst/>
            <a:rect l="l" t="t" r="r" b="b"/>
            <a:pathLst>
              <a:path h="360045">
                <a:moveTo>
                  <a:pt x="0" y="0"/>
                </a:moveTo>
                <a:lnTo>
                  <a:pt x="0" y="360044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2005583" y="5312664"/>
            <a:ext cx="639673" cy="563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2052827" y="5459729"/>
            <a:ext cx="435101" cy="35890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487929" y="5340096"/>
            <a:ext cx="119633" cy="4785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052827" y="5340096"/>
            <a:ext cx="554736" cy="11963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052827" y="5340096"/>
            <a:ext cx="554990" cy="478790"/>
          </a:xfrm>
          <a:custGeom>
            <a:avLst/>
            <a:gdLst/>
            <a:ahLst/>
            <a:cxnLst/>
            <a:rect l="l" t="t" r="r" b="b"/>
            <a:pathLst>
              <a:path w="554989" h="478789">
                <a:moveTo>
                  <a:pt x="0" y="119633"/>
                </a:moveTo>
                <a:lnTo>
                  <a:pt x="119634" y="0"/>
                </a:lnTo>
                <a:lnTo>
                  <a:pt x="554736" y="0"/>
                </a:lnTo>
                <a:lnTo>
                  <a:pt x="554736" y="358901"/>
                </a:lnTo>
                <a:lnTo>
                  <a:pt x="435102" y="478535"/>
                </a:lnTo>
                <a:lnTo>
                  <a:pt x="0" y="478535"/>
                </a:lnTo>
                <a:lnTo>
                  <a:pt x="0" y="11963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2052827" y="5340096"/>
            <a:ext cx="554990" cy="120014"/>
          </a:xfrm>
          <a:custGeom>
            <a:avLst/>
            <a:gdLst/>
            <a:ahLst/>
            <a:cxnLst/>
            <a:rect l="l" t="t" r="r" b="b"/>
            <a:pathLst>
              <a:path w="554989" h="120014">
                <a:moveTo>
                  <a:pt x="0" y="119633"/>
                </a:moveTo>
                <a:lnTo>
                  <a:pt x="435102" y="119633"/>
                </a:lnTo>
                <a:lnTo>
                  <a:pt x="55473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2487929" y="5459729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2513076" y="5332476"/>
            <a:ext cx="639673" cy="563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2560320" y="5479541"/>
            <a:ext cx="435101" cy="35890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2995422" y="5359908"/>
            <a:ext cx="119633" cy="47853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2560320" y="5359908"/>
            <a:ext cx="554736" cy="11963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2560320" y="5359908"/>
            <a:ext cx="554990" cy="478790"/>
          </a:xfrm>
          <a:custGeom>
            <a:avLst/>
            <a:gdLst/>
            <a:ahLst/>
            <a:cxnLst/>
            <a:rect l="l" t="t" r="r" b="b"/>
            <a:pathLst>
              <a:path w="554989" h="478789">
                <a:moveTo>
                  <a:pt x="0" y="119633"/>
                </a:moveTo>
                <a:lnTo>
                  <a:pt x="119634" y="0"/>
                </a:lnTo>
                <a:lnTo>
                  <a:pt x="554736" y="0"/>
                </a:lnTo>
                <a:lnTo>
                  <a:pt x="554736" y="358901"/>
                </a:lnTo>
                <a:lnTo>
                  <a:pt x="435102" y="478535"/>
                </a:lnTo>
                <a:lnTo>
                  <a:pt x="0" y="478535"/>
                </a:lnTo>
                <a:lnTo>
                  <a:pt x="0" y="11963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2560320" y="5359908"/>
            <a:ext cx="554990" cy="120014"/>
          </a:xfrm>
          <a:custGeom>
            <a:avLst/>
            <a:gdLst/>
            <a:ahLst/>
            <a:cxnLst/>
            <a:rect l="l" t="t" r="r" b="b"/>
            <a:pathLst>
              <a:path w="554989" h="120014">
                <a:moveTo>
                  <a:pt x="0" y="119633"/>
                </a:moveTo>
                <a:lnTo>
                  <a:pt x="435102" y="119633"/>
                </a:lnTo>
                <a:lnTo>
                  <a:pt x="55473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2995422" y="5479541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319783" y="5475732"/>
            <a:ext cx="638175" cy="56347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367027" y="5622797"/>
            <a:ext cx="433578" cy="35890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800605" y="5503164"/>
            <a:ext cx="119633" cy="47853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1367027" y="5503164"/>
            <a:ext cx="553211" cy="11963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367027" y="5503164"/>
            <a:ext cx="553720" cy="478790"/>
          </a:xfrm>
          <a:custGeom>
            <a:avLst/>
            <a:gdLst/>
            <a:ahLst/>
            <a:cxnLst/>
            <a:rect l="l" t="t" r="r" b="b"/>
            <a:pathLst>
              <a:path w="553719" h="478789">
                <a:moveTo>
                  <a:pt x="0" y="119634"/>
                </a:moveTo>
                <a:lnTo>
                  <a:pt x="119634" y="0"/>
                </a:lnTo>
                <a:lnTo>
                  <a:pt x="553211" y="0"/>
                </a:lnTo>
                <a:lnTo>
                  <a:pt x="553211" y="358902"/>
                </a:lnTo>
                <a:lnTo>
                  <a:pt x="433578" y="478536"/>
                </a:lnTo>
                <a:lnTo>
                  <a:pt x="0" y="478536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367027" y="5503164"/>
            <a:ext cx="553720" cy="120014"/>
          </a:xfrm>
          <a:custGeom>
            <a:avLst/>
            <a:gdLst/>
            <a:ahLst/>
            <a:cxnLst/>
            <a:rect l="l" t="t" r="r" b="b"/>
            <a:pathLst>
              <a:path w="553719" h="120014">
                <a:moveTo>
                  <a:pt x="0" y="119634"/>
                </a:moveTo>
                <a:lnTo>
                  <a:pt x="433578" y="119634"/>
                </a:lnTo>
                <a:lnTo>
                  <a:pt x="55321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800605" y="5622797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815083" y="5483352"/>
            <a:ext cx="639673" cy="56497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862327" y="5630798"/>
            <a:ext cx="434720" cy="36004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2297048" y="5510784"/>
            <a:ext cx="120014" cy="48005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1862327" y="5510784"/>
            <a:ext cx="554736" cy="12001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1862327" y="5510784"/>
            <a:ext cx="554990" cy="480059"/>
          </a:xfrm>
          <a:custGeom>
            <a:avLst/>
            <a:gdLst/>
            <a:ahLst/>
            <a:cxnLst/>
            <a:rect l="l" t="t" r="r" b="b"/>
            <a:pathLst>
              <a:path w="554989" h="480060">
                <a:moveTo>
                  <a:pt x="0" y="120014"/>
                </a:moveTo>
                <a:lnTo>
                  <a:pt x="120015" y="0"/>
                </a:lnTo>
                <a:lnTo>
                  <a:pt x="554736" y="0"/>
                </a:lnTo>
                <a:lnTo>
                  <a:pt x="554736" y="360044"/>
                </a:lnTo>
                <a:lnTo>
                  <a:pt x="434721" y="480059"/>
                </a:lnTo>
                <a:lnTo>
                  <a:pt x="0" y="480059"/>
                </a:lnTo>
                <a:lnTo>
                  <a:pt x="0" y="12001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1862327" y="5510784"/>
            <a:ext cx="554990" cy="120014"/>
          </a:xfrm>
          <a:custGeom>
            <a:avLst/>
            <a:gdLst/>
            <a:ahLst/>
            <a:cxnLst/>
            <a:rect l="l" t="t" r="r" b="b"/>
            <a:pathLst>
              <a:path w="554989" h="120014">
                <a:moveTo>
                  <a:pt x="0" y="120014"/>
                </a:moveTo>
                <a:lnTo>
                  <a:pt x="434721" y="120014"/>
                </a:lnTo>
                <a:lnTo>
                  <a:pt x="55473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2297048" y="5630798"/>
            <a:ext cx="0" cy="360045"/>
          </a:xfrm>
          <a:custGeom>
            <a:avLst/>
            <a:gdLst/>
            <a:ahLst/>
            <a:cxnLst/>
            <a:rect l="l" t="t" r="r" b="b"/>
            <a:pathLst>
              <a:path h="360045">
                <a:moveTo>
                  <a:pt x="0" y="0"/>
                </a:moveTo>
                <a:lnTo>
                  <a:pt x="0" y="360044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1405127" y="3689629"/>
            <a:ext cx="639673" cy="563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1452372" y="3836670"/>
            <a:ext cx="435102" cy="35890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1887473" y="3717035"/>
            <a:ext cx="119633" cy="47853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1452372" y="3717035"/>
            <a:ext cx="554735" cy="11963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1452372" y="3717035"/>
            <a:ext cx="554990" cy="478790"/>
          </a:xfrm>
          <a:custGeom>
            <a:avLst/>
            <a:gdLst/>
            <a:ahLst/>
            <a:cxnLst/>
            <a:rect l="l" t="t" r="r" b="b"/>
            <a:pathLst>
              <a:path w="554989" h="478789">
                <a:moveTo>
                  <a:pt x="0" y="119633"/>
                </a:moveTo>
                <a:lnTo>
                  <a:pt x="119634" y="0"/>
                </a:lnTo>
                <a:lnTo>
                  <a:pt x="554735" y="0"/>
                </a:lnTo>
                <a:lnTo>
                  <a:pt x="554735" y="358901"/>
                </a:lnTo>
                <a:lnTo>
                  <a:pt x="435102" y="478536"/>
                </a:lnTo>
                <a:lnTo>
                  <a:pt x="0" y="478536"/>
                </a:lnTo>
                <a:lnTo>
                  <a:pt x="0" y="11963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1452372" y="3717035"/>
            <a:ext cx="554990" cy="120014"/>
          </a:xfrm>
          <a:custGeom>
            <a:avLst/>
            <a:gdLst/>
            <a:ahLst/>
            <a:cxnLst/>
            <a:rect l="l" t="t" r="r" b="b"/>
            <a:pathLst>
              <a:path w="554989" h="120014">
                <a:moveTo>
                  <a:pt x="0" y="119633"/>
                </a:moveTo>
                <a:lnTo>
                  <a:pt x="435102" y="119633"/>
                </a:lnTo>
                <a:lnTo>
                  <a:pt x="55473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1887473" y="3836670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254252" y="3851198"/>
            <a:ext cx="639673" cy="56497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301496" y="3998595"/>
            <a:ext cx="434721" cy="36004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736217" y="3878579"/>
            <a:ext cx="120014" cy="48005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1301496" y="3878579"/>
            <a:ext cx="554735" cy="12001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1301496" y="3878579"/>
            <a:ext cx="554990" cy="480059"/>
          </a:xfrm>
          <a:custGeom>
            <a:avLst/>
            <a:gdLst/>
            <a:ahLst/>
            <a:cxnLst/>
            <a:rect l="l" t="t" r="r" b="b"/>
            <a:pathLst>
              <a:path w="554989" h="480060">
                <a:moveTo>
                  <a:pt x="0" y="120015"/>
                </a:moveTo>
                <a:lnTo>
                  <a:pt x="120015" y="0"/>
                </a:lnTo>
                <a:lnTo>
                  <a:pt x="554735" y="0"/>
                </a:lnTo>
                <a:lnTo>
                  <a:pt x="554735" y="360045"/>
                </a:lnTo>
                <a:lnTo>
                  <a:pt x="434721" y="480060"/>
                </a:lnTo>
                <a:lnTo>
                  <a:pt x="0" y="480060"/>
                </a:lnTo>
                <a:lnTo>
                  <a:pt x="0" y="120015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1301496" y="3878579"/>
            <a:ext cx="554990" cy="120014"/>
          </a:xfrm>
          <a:custGeom>
            <a:avLst/>
            <a:gdLst/>
            <a:ahLst/>
            <a:cxnLst/>
            <a:rect l="l" t="t" r="r" b="b"/>
            <a:pathLst>
              <a:path w="554989" h="120014">
                <a:moveTo>
                  <a:pt x="0" y="120015"/>
                </a:moveTo>
                <a:lnTo>
                  <a:pt x="434721" y="120015"/>
                </a:lnTo>
                <a:lnTo>
                  <a:pt x="55473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1736217" y="3998595"/>
            <a:ext cx="0" cy="360045"/>
          </a:xfrm>
          <a:custGeom>
            <a:avLst/>
            <a:gdLst/>
            <a:ahLst/>
            <a:cxnLst/>
            <a:rect l="l" t="t" r="r" b="b"/>
            <a:pathLst>
              <a:path h="360045">
                <a:moveTo>
                  <a:pt x="0" y="0"/>
                </a:moveTo>
                <a:lnTo>
                  <a:pt x="0" y="360044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1082039" y="4040149"/>
            <a:ext cx="639673" cy="563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129283" y="4187190"/>
            <a:ext cx="435102" cy="35890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1564386" y="4067555"/>
            <a:ext cx="119633" cy="4785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1129283" y="4067555"/>
            <a:ext cx="554735" cy="1196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1129283" y="4067555"/>
            <a:ext cx="554990" cy="478790"/>
          </a:xfrm>
          <a:custGeom>
            <a:avLst/>
            <a:gdLst/>
            <a:ahLst/>
            <a:cxnLst/>
            <a:rect l="l" t="t" r="r" b="b"/>
            <a:pathLst>
              <a:path w="554989" h="478789">
                <a:moveTo>
                  <a:pt x="0" y="119634"/>
                </a:moveTo>
                <a:lnTo>
                  <a:pt x="119634" y="0"/>
                </a:lnTo>
                <a:lnTo>
                  <a:pt x="554735" y="0"/>
                </a:lnTo>
                <a:lnTo>
                  <a:pt x="554735" y="358902"/>
                </a:lnTo>
                <a:lnTo>
                  <a:pt x="435102" y="478536"/>
                </a:lnTo>
                <a:lnTo>
                  <a:pt x="0" y="478536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129283" y="4067555"/>
            <a:ext cx="554990" cy="120014"/>
          </a:xfrm>
          <a:custGeom>
            <a:avLst/>
            <a:gdLst/>
            <a:ahLst/>
            <a:cxnLst/>
            <a:rect l="l" t="t" r="r" b="b"/>
            <a:pathLst>
              <a:path w="554989" h="120014">
                <a:moveTo>
                  <a:pt x="0" y="119634"/>
                </a:moveTo>
                <a:lnTo>
                  <a:pt x="435102" y="119634"/>
                </a:lnTo>
                <a:lnTo>
                  <a:pt x="55473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1564386" y="4187190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1885188" y="3706393"/>
            <a:ext cx="638175" cy="56347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1932432" y="3853434"/>
            <a:ext cx="433578" cy="35890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2366010" y="3733800"/>
            <a:ext cx="119633" cy="478536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1932432" y="3733800"/>
            <a:ext cx="553212" cy="11963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1932432" y="3733800"/>
            <a:ext cx="553720" cy="478790"/>
          </a:xfrm>
          <a:custGeom>
            <a:avLst/>
            <a:gdLst/>
            <a:ahLst/>
            <a:cxnLst/>
            <a:rect l="l" t="t" r="r" b="b"/>
            <a:pathLst>
              <a:path w="553719" h="478789">
                <a:moveTo>
                  <a:pt x="0" y="119633"/>
                </a:moveTo>
                <a:lnTo>
                  <a:pt x="119634" y="0"/>
                </a:lnTo>
                <a:lnTo>
                  <a:pt x="553212" y="0"/>
                </a:lnTo>
                <a:lnTo>
                  <a:pt x="553212" y="358901"/>
                </a:lnTo>
                <a:lnTo>
                  <a:pt x="433578" y="478536"/>
                </a:lnTo>
                <a:lnTo>
                  <a:pt x="0" y="478536"/>
                </a:lnTo>
                <a:lnTo>
                  <a:pt x="0" y="11963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1932432" y="3733800"/>
            <a:ext cx="553720" cy="120014"/>
          </a:xfrm>
          <a:custGeom>
            <a:avLst/>
            <a:gdLst/>
            <a:ahLst/>
            <a:cxnLst/>
            <a:rect l="l" t="t" r="r" b="b"/>
            <a:pathLst>
              <a:path w="553719" h="120014">
                <a:moveTo>
                  <a:pt x="0" y="119633"/>
                </a:moveTo>
                <a:lnTo>
                  <a:pt x="433578" y="119633"/>
                </a:lnTo>
                <a:lnTo>
                  <a:pt x="55321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2366010" y="3853434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2401823" y="3723157"/>
            <a:ext cx="639673" cy="563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2449067" y="3870197"/>
            <a:ext cx="435101" cy="35890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2884170" y="3750564"/>
            <a:ext cx="119634" cy="47853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2449067" y="3750564"/>
            <a:ext cx="554736" cy="11963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2449067" y="3750564"/>
            <a:ext cx="554990" cy="478790"/>
          </a:xfrm>
          <a:custGeom>
            <a:avLst/>
            <a:gdLst/>
            <a:ahLst/>
            <a:cxnLst/>
            <a:rect l="l" t="t" r="r" b="b"/>
            <a:pathLst>
              <a:path w="554989" h="478789">
                <a:moveTo>
                  <a:pt x="0" y="119634"/>
                </a:moveTo>
                <a:lnTo>
                  <a:pt x="119633" y="0"/>
                </a:lnTo>
                <a:lnTo>
                  <a:pt x="554736" y="0"/>
                </a:lnTo>
                <a:lnTo>
                  <a:pt x="554736" y="358902"/>
                </a:lnTo>
                <a:lnTo>
                  <a:pt x="435101" y="478536"/>
                </a:lnTo>
                <a:lnTo>
                  <a:pt x="0" y="478536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2449067" y="3750564"/>
            <a:ext cx="554990" cy="120014"/>
          </a:xfrm>
          <a:custGeom>
            <a:avLst/>
            <a:gdLst/>
            <a:ahLst/>
            <a:cxnLst/>
            <a:rect l="l" t="t" r="r" b="b"/>
            <a:pathLst>
              <a:path w="554989" h="120014">
                <a:moveTo>
                  <a:pt x="0" y="119634"/>
                </a:moveTo>
                <a:lnTo>
                  <a:pt x="435101" y="119634"/>
                </a:lnTo>
                <a:lnTo>
                  <a:pt x="55473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2884170" y="3870197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1719072" y="3861841"/>
            <a:ext cx="639673" cy="563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1766316" y="4008882"/>
            <a:ext cx="435101" cy="35890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2201417" y="3889247"/>
            <a:ext cx="119633" cy="47853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1766316" y="3889247"/>
            <a:ext cx="554735" cy="11963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1766316" y="3889247"/>
            <a:ext cx="554990" cy="478790"/>
          </a:xfrm>
          <a:custGeom>
            <a:avLst/>
            <a:gdLst/>
            <a:ahLst/>
            <a:cxnLst/>
            <a:rect l="l" t="t" r="r" b="b"/>
            <a:pathLst>
              <a:path w="554989" h="478789">
                <a:moveTo>
                  <a:pt x="0" y="119633"/>
                </a:moveTo>
                <a:lnTo>
                  <a:pt x="119633" y="0"/>
                </a:lnTo>
                <a:lnTo>
                  <a:pt x="554735" y="0"/>
                </a:lnTo>
                <a:lnTo>
                  <a:pt x="554735" y="358901"/>
                </a:lnTo>
                <a:lnTo>
                  <a:pt x="435101" y="478535"/>
                </a:lnTo>
                <a:lnTo>
                  <a:pt x="0" y="478535"/>
                </a:lnTo>
                <a:lnTo>
                  <a:pt x="0" y="11963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1766316" y="3889247"/>
            <a:ext cx="554990" cy="120014"/>
          </a:xfrm>
          <a:custGeom>
            <a:avLst/>
            <a:gdLst/>
            <a:ahLst/>
            <a:cxnLst/>
            <a:rect l="l" t="t" r="r" b="b"/>
            <a:pathLst>
              <a:path w="554989" h="120014">
                <a:moveTo>
                  <a:pt x="0" y="119633"/>
                </a:moveTo>
                <a:lnTo>
                  <a:pt x="435101" y="119633"/>
                </a:lnTo>
                <a:lnTo>
                  <a:pt x="55473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2201417" y="4008882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2249423" y="3875557"/>
            <a:ext cx="638175" cy="56347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2296667" y="4022597"/>
            <a:ext cx="433578" cy="35890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2730245" y="3902964"/>
            <a:ext cx="119634" cy="47853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2296667" y="3902964"/>
            <a:ext cx="553212" cy="11963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2296667" y="3902964"/>
            <a:ext cx="553720" cy="478790"/>
          </a:xfrm>
          <a:custGeom>
            <a:avLst/>
            <a:gdLst/>
            <a:ahLst/>
            <a:cxnLst/>
            <a:rect l="l" t="t" r="r" b="b"/>
            <a:pathLst>
              <a:path w="553719" h="478789">
                <a:moveTo>
                  <a:pt x="0" y="119634"/>
                </a:moveTo>
                <a:lnTo>
                  <a:pt x="119633" y="0"/>
                </a:lnTo>
                <a:lnTo>
                  <a:pt x="553212" y="0"/>
                </a:lnTo>
                <a:lnTo>
                  <a:pt x="553212" y="358902"/>
                </a:lnTo>
                <a:lnTo>
                  <a:pt x="433577" y="478536"/>
                </a:lnTo>
                <a:lnTo>
                  <a:pt x="0" y="478536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2296667" y="3902964"/>
            <a:ext cx="553720" cy="120014"/>
          </a:xfrm>
          <a:custGeom>
            <a:avLst/>
            <a:gdLst/>
            <a:ahLst/>
            <a:cxnLst/>
            <a:rect l="l" t="t" r="r" b="b"/>
            <a:pathLst>
              <a:path w="553719" h="120014">
                <a:moveTo>
                  <a:pt x="0" y="119634"/>
                </a:moveTo>
                <a:lnTo>
                  <a:pt x="433577" y="119634"/>
                </a:lnTo>
                <a:lnTo>
                  <a:pt x="55321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2730245" y="4022597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1584960" y="4038625"/>
            <a:ext cx="639673" cy="563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1632204" y="4185665"/>
            <a:ext cx="435101" cy="35890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2067305" y="4066032"/>
            <a:ext cx="119633" cy="4785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1632204" y="4066032"/>
            <a:ext cx="554735" cy="11963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1632204" y="4066032"/>
            <a:ext cx="554990" cy="478790"/>
          </a:xfrm>
          <a:custGeom>
            <a:avLst/>
            <a:gdLst/>
            <a:ahLst/>
            <a:cxnLst/>
            <a:rect l="l" t="t" r="r" b="b"/>
            <a:pathLst>
              <a:path w="554989" h="478789">
                <a:moveTo>
                  <a:pt x="0" y="119634"/>
                </a:moveTo>
                <a:lnTo>
                  <a:pt x="119633" y="0"/>
                </a:lnTo>
                <a:lnTo>
                  <a:pt x="554735" y="0"/>
                </a:lnTo>
                <a:lnTo>
                  <a:pt x="554735" y="358902"/>
                </a:lnTo>
                <a:lnTo>
                  <a:pt x="435101" y="478536"/>
                </a:lnTo>
                <a:lnTo>
                  <a:pt x="0" y="478536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1632204" y="4066032"/>
            <a:ext cx="554990" cy="120014"/>
          </a:xfrm>
          <a:custGeom>
            <a:avLst/>
            <a:gdLst/>
            <a:ahLst/>
            <a:cxnLst/>
            <a:rect l="l" t="t" r="r" b="b"/>
            <a:pathLst>
              <a:path w="554989" h="120014">
                <a:moveTo>
                  <a:pt x="0" y="119634"/>
                </a:moveTo>
                <a:lnTo>
                  <a:pt x="435101" y="119634"/>
                </a:lnTo>
                <a:lnTo>
                  <a:pt x="55473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2067305" y="4185665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2107692" y="4059961"/>
            <a:ext cx="639673" cy="563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2154935" y="4207002"/>
            <a:ext cx="435101" cy="358901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2590038" y="4087367"/>
            <a:ext cx="119634" cy="4785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2154935" y="4087367"/>
            <a:ext cx="554736" cy="11963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2154935" y="4087367"/>
            <a:ext cx="554990" cy="478790"/>
          </a:xfrm>
          <a:custGeom>
            <a:avLst/>
            <a:gdLst/>
            <a:ahLst/>
            <a:cxnLst/>
            <a:rect l="l" t="t" r="r" b="b"/>
            <a:pathLst>
              <a:path w="554989" h="478789">
                <a:moveTo>
                  <a:pt x="0" y="119633"/>
                </a:moveTo>
                <a:lnTo>
                  <a:pt x="119633" y="0"/>
                </a:lnTo>
                <a:lnTo>
                  <a:pt x="554736" y="0"/>
                </a:lnTo>
                <a:lnTo>
                  <a:pt x="554736" y="358901"/>
                </a:lnTo>
                <a:lnTo>
                  <a:pt x="435101" y="478535"/>
                </a:lnTo>
                <a:lnTo>
                  <a:pt x="0" y="478535"/>
                </a:lnTo>
                <a:lnTo>
                  <a:pt x="0" y="11963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2154935" y="4087367"/>
            <a:ext cx="554990" cy="120014"/>
          </a:xfrm>
          <a:custGeom>
            <a:avLst/>
            <a:gdLst/>
            <a:ahLst/>
            <a:cxnLst/>
            <a:rect l="l" t="t" r="r" b="b"/>
            <a:pathLst>
              <a:path w="554989" h="120014">
                <a:moveTo>
                  <a:pt x="0" y="119633"/>
                </a:moveTo>
                <a:lnTo>
                  <a:pt x="435101" y="119633"/>
                </a:lnTo>
                <a:lnTo>
                  <a:pt x="55473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2590038" y="4207002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810768" y="5045964"/>
            <a:ext cx="638175" cy="56347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858011" y="5193029"/>
            <a:ext cx="433578" cy="35890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1291589" y="5073396"/>
            <a:ext cx="119634" cy="47853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858011" y="5073396"/>
            <a:ext cx="553212" cy="11963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858011" y="5073396"/>
            <a:ext cx="553720" cy="478790"/>
          </a:xfrm>
          <a:custGeom>
            <a:avLst/>
            <a:gdLst/>
            <a:ahLst/>
            <a:cxnLst/>
            <a:rect l="l" t="t" r="r" b="b"/>
            <a:pathLst>
              <a:path w="553719" h="478789">
                <a:moveTo>
                  <a:pt x="0" y="119633"/>
                </a:moveTo>
                <a:lnTo>
                  <a:pt x="119634" y="0"/>
                </a:lnTo>
                <a:lnTo>
                  <a:pt x="553212" y="0"/>
                </a:lnTo>
                <a:lnTo>
                  <a:pt x="553212" y="358901"/>
                </a:lnTo>
                <a:lnTo>
                  <a:pt x="433578" y="478535"/>
                </a:lnTo>
                <a:lnTo>
                  <a:pt x="0" y="478535"/>
                </a:lnTo>
                <a:lnTo>
                  <a:pt x="0" y="11963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858011" y="5073396"/>
            <a:ext cx="553720" cy="120014"/>
          </a:xfrm>
          <a:custGeom>
            <a:avLst/>
            <a:gdLst/>
            <a:ahLst/>
            <a:cxnLst/>
            <a:rect l="l" t="t" r="r" b="b"/>
            <a:pathLst>
              <a:path w="553719" h="120014">
                <a:moveTo>
                  <a:pt x="0" y="119633"/>
                </a:moveTo>
                <a:lnTo>
                  <a:pt x="433578" y="119633"/>
                </a:lnTo>
                <a:lnTo>
                  <a:pt x="55321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1291589" y="5193029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826008" y="4617745"/>
            <a:ext cx="639673" cy="563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873252" y="4764785"/>
            <a:ext cx="435102" cy="35890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1308353" y="4645152"/>
            <a:ext cx="119634" cy="4785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873252" y="4645152"/>
            <a:ext cx="554735" cy="11963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873252" y="4645152"/>
            <a:ext cx="554990" cy="478790"/>
          </a:xfrm>
          <a:custGeom>
            <a:avLst/>
            <a:gdLst/>
            <a:ahLst/>
            <a:cxnLst/>
            <a:rect l="l" t="t" r="r" b="b"/>
            <a:pathLst>
              <a:path w="554990" h="478789">
                <a:moveTo>
                  <a:pt x="0" y="119634"/>
                </a:moveTo>
                <a:lnTo>
                  <a:pt x="119634" y="0"/>
                </a:lnTo>
                <a:lnTo>
                  <a:pt x="554735" y="0"/>
                </a:lnTo>
                <a:lnTo>
                  <a:pt x="554735" y="358902"/>
                </a:lnTo>
                <a:lnTo>
                  <a:pt x="435101" y="478536"/>
                </a:lnTo>
                <a:lnTo>
                  <a:pt x="0" y="478536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873252" y="4645152"/>
            <a:ext cx="554990" cy="120014"/>
          </a:xfrm>
          <a:custGeom>
            <a:avLst/>
            <a:gdLst/>
            <a:ahLst/>
            <a:cxnLst/>
            <a:rect l="l" t="t" r="r" b="b"/>
            <a:pathLst>
              <a:path w="554990" h="120014">
                <a:moveTo>
                  <a:pt x="0" y="119634"/>
                </a:moveTo>
                <a:lnTo>
                  <a:pt x="435101" y="119634"/>
                </a:lnTo>
                <a:lnTo>
                  <a:pt x="55473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1308353" y="4764785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832103" y="4227626"/>
            <a:ext cx="639673" cy="56497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879347" y="4375022"/>
            <a:ext cx="434721" cy="36004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1314069" y="4255008"/>
            <a:ext cx="120015" cy="480060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879347" y="4255008"/>
            <a:ext cx="554736" cy="12001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879347" y="4255008"/>
            <a:ext cx="554990" cy="480059"/>
          </a:xfrm>
          <a:custGeom>
            <a:avLst/>
            <a:gdLst/>
            <a:ahLst/>
            <a:cxnLst/>
            <a:rect l="l" t="t" r="r" b="b"/>
            <a:pathLst>
              <a:path w="554990" h="480060">
                <a:moveTo>
                  <a:pt x="0" y="120015"/>
                </a:moveTo>
                <a:lnTo>
                  <a:pt x="120015" y="0"/>
                </a:lnTo>
                <a:lnTo>
                  <a:pt x="554736" y="0"/>
                </a:lnTo>
                <a:lnTo>
                  <a:pt x="554736" y="360045"/>
                </a:lnTo>
                <a:lnTo>
                  <a:pt x="434721" y="480060"/>
                </a:lnTo>
                <a:lnTo>
                  <a:pt x="0" y="480060"/>
                </a:lnTo>
                <a:lnTo>
                  <a:pt x="0" y="120015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879347" y="4255008"/>
            <a:ext cx="554990" cy="120014"/>
          </a:xfrm>
          <a:custGeom>
            <a:avLst/>
            <a:gdLst/>
            <a:ahLst/>
            <a:cxnLst/>
            <a:rect l="l" t="t" r="r" b="b"/>
            <a:pathLst>
              <a:path w="554990" h="120014">
                <a:moveTo>
                  <a:pt x="0" y="120015"/>
                </a:moveTo>
                <a:lnTo>
                  <a:pt x="434721" y="120015"/>
                </a:lnTo>
                <a:lnTo>
                  <a:pt x="55473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1314069" y="4375022"/>
            <a:ext cx="0" cy="360045"/>
          </a:xfrm>
          <a:custGeom>
            <a:avLst/>
            <a:gdLst/>
            <a:ahLst/>
            <a:cxnLst/>
            <a:rect l="l" t="t" r="r" b="b"/>
            <a:pathLst>
              <a:path h="360045">
                <a:moveTo>
                  <a:pt x="0" y="0"/>
                </a:moveTo>
                <a:lnTo>
                  <a:pt x="0" y="360044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1382267" y="5036820"/>
            <a:ext cx="638175" cy="56497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1429511" y="5184266"/>
            <a:ext cx="433197" cy="36004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1862708" y="5064252"/>
            <a:ext cx="120015" cy="48006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1429511" y="5064252"/>
            <a:ext cx="553212" cy="12001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1429511" y="5064252"/>
            <a:ext cx="553720" cy="480059"/>
          </a:xfrm>
          <a:custGeom>
            <a:avLst/>
            <a:gdLst/>
            <a:ahLst/>
            <a:cxnLst/>
            <a:rect l="l" t="t" r="r" b="b"/>
            <a:pathLst>
              <a:path w="553719" h="480060">
                <a:moveTo>
                  <a:pt x="0" y="120015"/>
                </a:moveTo>
                <a:lnTo>
                  <a:pt x="120015" y="0"/>
                </a:lnTo>
                <a:lnTo>
                  <a:pt x="553212" y="0"/>
                </a:lnTo>
                <a:lnTo>
                  <a:pt x="553212" y="360045"/>
                </a:lnTo>
                <a:lnTo>
                  <a:pt x="433196" y="480060"/>
                </a:lnTo>
                <a:lnTo>
                  <a:pt x="0" y="480060"/>
                </a:lnTo>
                <a:lnTo>
                  <a:pt x="0" y="120015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1429511" y="5064252"/>
            <a:ext cx="553720" cy="120014"/>
          </a:xfrm>
          <a:custGeom>
            <a:avLst/>
            <a:gdLst/>
            <a:ahLst/>
            <a:cxnLst/>
            <a:rect l="l" t="t" r="r" b="b"/>
            <a:pathLst>
              <a:path w="553719" h="120014">
                <a:moveTo>
                  <a:pt x="0" y="120015"/>
                </a:moveTo>
                <a:lnTo>
                  <a:pt x="433196" y="120015"/>
                </a:lnTo>
                <a:lnTo>
                  <a:pt x="55321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1862708" y="5184266"/>
            <a:ext cx="0" cy="360045"/>
          </a:xfrm>
          <a:custGeom>
            <a:avLst/>
            <a:gdLst/>
            <a:ahLst/>
            <a:cxnLst/>
            <a:rect l="l" t="t" r="r" b="b"/>
            <a:pathLst>
              <a:path h="360045">
                <a:moveTo>
                  <a:pt x="0" y="0"/>
                </a:moveTo>
                <a:lnTo>
                  <a:pt x="0" y="360044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1397508" y="4610125"/>
            <a:ext cx="639673" cy="563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1444752" y="4757165"/>
            <a:ext cx="435102" cy="35890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1879854" y="4637532"/>
            <a:ext cx="119633" cy="47853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1444752" y="4637532"/>
            <a:ext cx="554735" cy="11963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1444752" y="4637532"/>
            <a:ext cx="554990" cy="478790"/>
          </a:xfrm>
          <a:custGeom>
            <a:avLst/>
            <a:gdLst/>
            <a:ahLst/>
            <a:cxnLst/>
            <a:rect l="l" t="t" r="r" b="b"/>
            <a:pathLst>
              <a:path w="554989" h="478789">
                <a:moveTo>
                  <a:pt x="0" y="119634"/>
                </a:moveTo>
                <a:lnTo>
                  <a:pt x="119634" y="0"/>
                </a:lnTo>
                <a:lnTo>
                  <a:pt x="554735" y="0"/>
                </a:lnTo>
                <a:lnTo>
                  <a:pt x="554735" y="358902"/>
                </a:lnTo>
                <a:lnTo>
                  <a:pt x="435102" y="478536"/>
                </a:lnTo>
                <a:lnTo>
                  <a:pt x="0" y="478536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1444752" y="4637532"/>
            <a:ext cx="554990" cy="120014"/>
          </a:xfrm>
          <a:custGeom>
            <a:avLst/>
            <a:gdLst/>
            <a:ahLst/>
            <a:cxnLst/>
            <a:rect l="l" t="t" r="r" b="b"/>
            <a:pathLst>
              <a:path w="554989" h="120014">
                <a:moveTo>
                  <a:pt x="0" y="119634"/>
                </a:moveTo>
                <a:lnTo>
                  <a:pt x="435102" y="119634"/>
                </a:lnTo>
                <a:lnTo>
                  <a:pt x="55473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1879854" y="4757165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1403603" y="4219981"/>
            <a:ext cx="639673" cy="563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1450847" y="4367021"/>
            <a:ext cx="435102" cy="358901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1885950" y="4247388"/>
            <a:ext cx="119633" cy="47853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1450847" y="4247388"/>
            <a:ext cx="554735" cy="11963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1450847" y="4247388"/>
            <a:ext cx="554990" cy="478790"/>
          </a:xfrm>
          <a:custGeom>
            <a:avLst/>
            <a:gdLst/>
            <a:ahLst/>
            <a:cxnLst/>
            <a:rect l="l" t="t" r="r" b="b"/>
            <a:pathLst>
              <a:path w="554989" h="478789">
                <a:moveTo>
                  <a:pt x="0" y="119634"/>
                </a:moveTo>
                <a:lnTo>
                  <a:pt x="119634" y="0"/>
                </a:lnTo>
                <a:lnTo>
                  <a:pt x="554735" y="0"/>
                </a:lnTo>
                <a:lnTo>
                  <a:pt x="554735" y="358901"/>
                </a:lnTo>
                <a:lnTo>
                  <a:pt x="435102" y="478536"/>
                </a:lnTo>
                <a:lnTo>
                  <a:pt x="0" y="478536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1450847" y="4247388"/>
            <a:ext cx="554990" cy="120014"/>
          </a:xfrm>
          <a:custGeom>
            <a:avLst/>
            <a:gdLst/>
            <a:ahLst/>
            <a:cxnLst/>
            <a:rect l="l" t="t" r="r" b="b"/>
            <a:pathLst>
              <a:path w="554989" h="120014">
                <a:moveTo>
                  <a:pt x="0" y="119634"/>
                </a:moveTo>
                <a:lnTo>
                  <a:pt x="435102" y="119634"/>
                </a:lnTo>
                <a:lnTo>
                  <a:pt x="55473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1885950" y="4367021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1886711" y="5061203"/>
            <a:ext cx="638175" cy="56347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1933955" y="5208270"/>
            <a:ext cx="433578" cy="3589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2367533" y="5088635"/>
            <a:ext cx="119634" cy="47853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1933955" y="5088635"/>
            <a:ext cx="553212" cy="11963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1933955" y="5088635"/>
            <a:ext cx="553720" cy="478790"/>
          </a:xfrm>
          <a:custGeom>
            <a:avLst/>
            <a:gdLst/>
            <a:ahLst/>
            <a:cxnLst/>
            <a:rect l="l" t="t" r="r" b="b"/>
            <a:pathLst>
              <a:path w="553719" h="478789">
                <a:moveTo>
                  <a:pt x="0" y="119633"/>
                </a:moveTo>
                <a:lnTo>
                  <a:pt x="119633" y="0"/>
                </a:lnTo>
                <a:lnTo>
                  <a:pt x="553212" y="0"/>
                </a:lnTo>
                <a:lnTo>
                  <a:pt x="553212" y="358901"/>
                </a:lnTo>
                <a:lnTo>
                  <a:pt x="433577" y="478535"/>
                </a:lnTo>
                <a:lnTo>
                  <a:pt x="0" y="478535"/>
                </a:lnTo>
                <a:lnTo>
                  <a:pt x="0" y="11963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1933955" y="5088635"/>
            <a:ext cx="553720" cy="120014"/>
          </a:xfrm>
          <a:custGeom>
            <a:avLst/>
            <a:gdLst/>
            <a:ahLst/>
            <a:cxnLst/>
            <a:rect l="l" t="t" r="r" b="b"/>
            <a:pathLst>
              <a:path w="553719" h="120014">
                <a:moveTo>
                  <a:pt x="0" y="119633"/>
                </a:moveTo>
                <a:lnTo>
                  <a:pt x="433577" y="119633"/>
                </a:lnTo>
                <a:lnTo>
                  <a:pt x="55321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2367533" y="5208270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1901951" y="4634509"/>
            <a:ext cx="639673" cy="563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1949195" y="4781550"/>
            <a:ext cx="435101" cy="35890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2384298" y="4661915"/>
            <a:ext cx="119633" cy="47853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1949195" y="4661915"/>
            <a:ext cx="554736" cy="11963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1949195" y="4661915"/>
            <a:ext cx="554990" cy="478790"/>
          </a:xfrm>
          <a:custGeom>
            <a:avLst/>
            <a:gdLst/>
            <a:ahLst/>
            <a:cxnLst/>
            <a:rect l="l" t="t" r="r" b="b"/>
            <a:pathLst>
              <a:path w="554989" h="478789">
                <a:moveTo>
                  <a:pt x="0" y="119633"/>
                </a:moveTo>
                <a:lnTo>
                  <a:pt x="119634" y="0"/>
                </a:lnTo>
                <a:lnTo>
                  <a:pt x="554736" y="0"/>
                </a:lnTo>
                <a:lnTo>
                  <a:pt x="554736" y="358901"/>
                </a:lnTo>
                <a:lnTo>
                  <a:pt x="435102" y="478535"/>
                </a:lnTo>
                <a:lnTo>
                  <a:pt x="0" y="478535"/>
                </a:lnTo>
                <a:lnTo>
                  <a:pt x="0" y="11963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1949195" y="4661915"/>
            <a:ext cx="554990" cy="120014"/>
          </a:xfrm>
          <a:custGeom>
            <a:avLst/>
            <a:gdLst/>
            <a:ahLst/>
            <a:cxnLst/>
            <a:rect l="l" t="t" r="r" b="b"/>
            <a:pathLst>
              <a:path w="554989" h="120014">
                <a:moveTo>
                  <a:pt x="0" y="119633"/>
                </a:moveTo>
                <a:lnTo>
                  <a:pt x="435102" y="119633"/>
                </a:lnTo>
                <a:lnTo>
                  <a:pt x="55473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2384298" y="4781550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1908048" y="4244365"/>
            <a:ext cx="639673" cy="563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1955292" y="4391405"/>
            <a:ext cx="435101" cy="358901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2390394" y="4271771"/>
            <a:ext cx="119633" cy="47853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1955292" y="4271771"/>
            <a:ext cx="554735" cy="11963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1955292" y="4271771"/>
            <a:ext cx="554990" cy="478790"/>
          </a:xfrm>
          <a:custGeom>
            <a:avLst/>
            <a:gdLst/>
            <a:ahLst/>
            <a:cxnLst/>
            <a:rect l="l" t="t" r="r" b="b"/>
            <a:pathLst>
              <a:path w="554989" h="478789">
                <a:moveTo>
                  <a:pt x="0" y="119633"/>
                </a:moveTo>
                <a:lnTo>
                  <a:pt x="119633" y="0"/>
                </a:lnTo>
                <a:lnTo>
                  <a:pt x="554735" y="0"/>
                </a:lnTo>
                <a:lnTo>
                  <a:pt x="554735" y="358901"/>
                </a:lnTo>
                <a:lnTo>
                  <a:pt x="435101" y="478535"/>
                </a:lnTo>
                <a:lnTo>
                  <a:pt x="0" y="478535"/>
                </a:lnTo>
                <a:lnTo>
                  <a:pt x="0" y="11963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1955292" y="4271771"/>
            <a:ext cx="554990" cy="120014"/>
          </a:xfrm>
          <a:custGeom>
            <a:avLst/>
            <a:gdLst/>
            <a:ahLst/>
            <a:cxnLst/>
            <a:rect l="l" t="t" r="r" b="b"/>
            <a:pathLst>
              <a:path w="554989" h="120014">
                <a:moveTo>
                  <a:pt x="0" y="119633"/>
                </a:moveTo>
                <a:lnTo>
                  <a:pt x="435101" y="119633"/>
                </a:lnTo>
                <a:lnTo>
                  <a:pt x="55473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2390394" y="4391405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2593848" y="4489754"/>
            <a:ext cx="639673" cy="56497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2641092" y="4637151"/>
            <a:ext cx="434720" cy="36004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3075813" y="4517135"/>
            <a:ext cx="120014" cy="480059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2641092" y="4517135"/>
            <a:ext cx="554735" cy="12001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2641092" y="4517135"/>
            <a:ext cx="554990" cy="480059"/>
          </a:xfrm>
          <a:custGeom>
            <a:avLst/>
            <a:gdLst/>
            <a:ahLst/>
            <a:cxnLst/>
            <a:rect l="l" t="t" r="r" b="b"/>
            <a:pathLst>
              <a:path w="554989" h="480060">
                <a:moveTo>
                  <a:pt x="0" y="120014"/>
                </a:moveTo>
                <a:lnTo>
                  <a:pt x="120014" y="0"/>
                </a:lnTo>
                <a:lnTo>
                  <a:pt x="554735" y="0"/>
                </a:lnTo>
                <a:lnTo>
                  <a:pt x="554735" y="360044"/>
                </a:lnTo>
                <a:lnTo>
                  <a:pt x="434720" y="480059"/>
                </a:lnTo>
                <a:lnTo>
                  <a:pt x="0" y="480059"/>
                </a:lnTo>
                <a:lnTo>
                  <a:pt x="0" y="12001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2641092" y="4517135"/>
            <a:ext cx="554990" cy="120014"/>
          </a:xfrm>
          <a:custGeom>
            <a:avLst/>
            <a:gdLst/>
            <a:ahLst/>
            <a:cxnLst/>
            <a:rect l="l" t="t" r="r" b="b"/>
            <a:pathLst>
              <a:path w="554989" h="120014">
                <a:moveTo>
                  <a:pt x="0" y="120014"/>
                </a:moveTo>
                <a:lnTo>
                  <a:pt x="434720" y="120014"/>
                </a:lnTo>
                <a:lnTo>
                  <a:pt x="55473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3075813" y="4637151"/>
            <a:ext cx="0" cy="360045"/>
          </a:xfrm>
          <a:custGeom>
            <a:avLst/>
            <a:gdLst/>
            <a:ahLst/>
            <a:cxnLst/>
            <a:rect l="l" t="t" r="r" b="b"/>
            <a:pathLst>
              <a:path h="360045">
                <a:moveTo>
                  <a:pt x="0" y="0"/>
                </a:moveTo>
                <a:lnTo>
                  <a:pt x="0" y="360044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2343911" y="5472684"/>
            <a:ext cx="639673" cy="563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2391155" y="5619750"/>
            <a:ext cx="435101" cy="3589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2826257" y="5500115"/>
            <a:ext cx="119634" cy="4785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2391155" y="5500115"/>
            <a:ext cx="554736" cy="119634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2391155" y="5500115"/>
            <a:ext cx="554990" cy="478790"/>
          </a:xfrm>
          <a:custGeom>
            <a:avLst/>
            <a:gdLst/>
            <a:ahLst/>
            <a:cxnLst/>
            <a:rect l="l" t="t" r="r" b="b"/>
            <a:pathLst>
              <a:path w="554989" h="478789">
                <a:moveTo>
                  <a:pt x="0" y="119634"/>
                </a:moveTo>
                <a:lnTo>
                  <a:pt x="119633" y="0"/>
                </a:lnTo>
                <a:lnTo>
                  <a:pt x="554736" y="0"/>
                </a:lnTo>
                <a:lnTo>
                  <a:pt x="554736" y="358902"/>
                </a:lnTo>
                <a:lnTo>
                  <a:pt x="435101" y="478536"/>
                </a:lnTo>
                <a:lnTo>
                  <a:pt x="0" y="478536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2391155" y="5500115"/>
            <a:ext cx="554990" cy="120014"/>
          </a:xfrm>
          <a:custGeom>
            <a:avLst/>
            <a:gdLst/>
            <a:ahLst/>
            <a:cxnLst/>
            <a:rect l="l" t="t" r="r" b="b"/>
            <a:pathLst>
              <a:path w="554989" h="120014">
                <a:moveTo>
                  <a:pt x="0" y="119634"/>
                </a:moveTo>
                <a:lnTo>
                  <a:pt x="435101" y="119634"/>
                </a:lnTo>
                <a:lnTo>
                  <a:pt x="55473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2826257" y="5619750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2746248" y="4735093"/>
            <a:ext cx="622871" cy="563473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2793492" y="4882134"/>
            <a:ext cx="418338" cy="358901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3211829" y="4762500"/>
            <a:ext cx="119633" cy="4785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2793492" y="4762500"/>
            <a:ext cx="537971" cy="119633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2793492" y="4762500"/>
            <a:ext cx="538480" cy="478790"/>
          </a:xfrm>
          <a:custGeom>
            <a:avLst/>
            <a:gdLst/>
            <a:ahLst/>
            <a:cxnLst/>
            <a:rect l="l" t="t" r="r" b="b"/>
            <a:pathLst>
              <a:path w="538479" h="478789">
                <a:moveTo>
                  <a:pt x="0" y="119633"/>
                </a:moveTo>
                <a:lnTo>
                  <a:pt x="119633" y="0"/>
                </a:lnTo>
                <a:lnTo>
                  <a:pt x="537971" y="0"/>
                </a:lnTo>
                <a:lnTo>
                  <a:pt x="537971" y="358901"/>
                </a:lnTo>
                <a:lnTo>
                  <a:pt x="418338" y="478536"/>
                </a:lnTo>
                <a:lnTo>
                  <a:pt x="0" y="478536"/>
                </a:lnTo>
                <a:lnTo>
                  <a:pt x="0" y="11963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2793492" y="4762500"/>
            <a:ext cx="538480" cy="120014"/>
          </a:xfrm>
          <a:custGeom>
            <a:avLst/>
            <a:gdLst/>
            <a:ahLst/>
            <a:cxnLst/>
            <a:rect l="l" t="t" r="r" b="b"/>
            <a:pathLst>
              <a:path w="538479" h="120014">
                <a:moveTo>
                  <a:pt x="0" y="119633"/>
                </a:moveTo>
                <a:lnTo>
                  <a:pt x="418338" y="119633"/>
                </a:lnTo>
                <a:lnTo>
                  <a:pt x="53797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3211829" y="4882134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2551176" y="4889017"/>
            <a:ext cx="638175" cy="56347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2598420" y="5036058"/>
            <a:ext cx="433578" cy="3589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3031998" y="4916423"/>
            <a:ext cx="119633" cy="47853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2598420" y="4916423"/>
            <a:ext cx="553212" cy="11963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2598420" y="4916423"/>
            <a:ext cx="553720" cy="478790"/>
          </a:xfrm>
          <a:custGeom>
            <a:avLst/>
            <a:gdLst/>
            <a:ahLst/>
            <a:cxnLst/>
            <a:rect l="l" t="t" r="r" b="b"/>
            <a:pathLst>
              <a:path w="553719" h="478789">
                <a:moveTo>
                  <a:pt x="0" y="119633"/>
                </a:moveTo>
                <a:lnTo>
                  <a:pt x="119634" y="0"/>
                </a:lnTo>
                <a:lnTo>
                  <a:pt x="553212" y="0"/>
                </a:lnTo>
                <a:lnTo>
                  <a:pt x="553212" y="358901"/>
                </a:lnTo>
                <a:lnTo>
                  <a:pt x="433578" y="478535"/>
                </a:lnTo>
                <a:lnTo>
                  <a:pt x="0" y="478535"/>
                </a:lnTo>
                <a:lnTo>
                  <a:pt x="0" y="11963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2598420" y="4916423"/>
            <a:ext cx="553720" cy="120014"/>
          </a:xfrm>
          <a:custGeom>
            <a:avLst/>
            <a:gdLst/>
            <a:ahLst/>
            <a:cxnLst/>
            <a:rect l="l" t="t" r="r" b="b"/>
            <a:pathLst>
              <a:path w="553719" h="120014">
                <a:moveTo>
                  <a:pt x="0" y="119633"/>
                </a:moveTo>
                <a:lnTo>
                  <a:pt x="433578" y="119633"/>
                </a:lnTo>
                <a:lnTo>
                  <a:pt x="55321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3031998" y="5036058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2737104" y="4343425"/>
            <a:ext cx="639673" cy="563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2784348" y="4490465"/>
            <a:ext cx="435101" cy="35890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3219450" y="4370832"/>
            <a:ext cx="119634" cy="4785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2784348" y="4370832"/>
            <a:ext cx="554736" cy="11963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2784348" y="4370832"/>
            <a:ext cx="554990" cy="478790"/>
          </a:xfrm>
          <a:custGeom>
            <a:avLst/>
            <a:gdLst/>
            <a:ahLst/>
            <a:cxnLst/>
            <a:rect l="l" t="t" r="r" b="b"/>
            <a:pathLst>
              <a:path w="554989" h="478789">
                <a:moveTo>
                  <a:pt x="0" y="119634"/>
                </a:moveTo>
                <a:lnTo>
                  <a:pt x="119633" y="0"/>
                </a:lnTo>
                <a:lnTo>
                  <a:pt x="554736" y="0"/>
                </a:lnTo>
                <a:lnTo>
                  <a:pt x="554736" y="358902"/>
                </a:lnTo>
                <a:lnTo>
                  <a:pt x="435101" y="478536"/>
                </a:lnTo>
                <a:lnTo>
                  <a:pt x="0" y="478536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2784348" y="4370832"/>
            <a:ext cx="554990" cy="120014"/>
          </a:xfrm>
          <a:custGeom>
            <a:avLst/>
            <a:gdLst/>
            <a:ahLst/>
            <a:cxnLst/>
            <a:rect l="l" t="t" r="r" b="b"/>
            <a:pathLst>
              <a:path w="554989" h="120014">
                <a:moveTo>
                  <a:pt x="0" y="119634"/>
                </a:moveTo>
                <a:lnTo>
                  <a:pt x="435101" y="119634"/>
                </a:lnTo>
                <a:lnTo>
                  <a:pt x="55473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3219450" y="4490465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2555748" y="4480585"/>
            <a:ext cx="638175" cy="56347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2602992" y="4627626"/>
            <a:ext cx="433578" cy="358901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3036570" y="4507991"/>
            <a:ext cx="119634" cy="47853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2602992" y="4507991"/>
            <a:ext cx="553212" cy="11963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2602992" y="4507991"/>
            <a:ext cx="553720" cy="478790"/>
          </a:xfrm>
          <a:custGeom>
            <a:avLst/>
            <a:gdLst/>
            <a:ahLst/>
            <a:cxnLst/>
            <a:rect l="l" t="t" r="r" b="b"/>
            <a:pathLst>
              <a:path w="553719" h="478789">
                <a:moveTo>
                  <a:pt x="0" y="119633"/>
                </a:moveTo>
                <a:lnTo>
                  <a:pt x="119633" y="0"/>
                </a:lnTo>
                <a:lnTo>
                  <a:pt x="553212" y="0"/>
                </a:lnTo>
                <a:lnTo>
                  <a:pt x="553212" y="358901"/>
                </a:lnTo>
                <a:lnTo>
                  <a:pt x="433577" y="478535"/>
                </a:lnTo>
                <a:lnTo>
                  <a:pt x="0" y="478535"/>
                </a:lnTo>
                <a:lnTo>
                  <a:pt x="0" y="11963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2602992" y="4507991"/>
            <a:ext cx="553720" cy="120014"/>
          </a:xfrm>
          <a:custGeom>
            <a:avLst/>
            <a:gdLst/>
            <a:ahLst/>
            <a:cxnLst/>
            <a:rect l="l" t="t" r="r" b="b"/>
            <a:pathLst>
              <a:path w="553719" h="120014">
                <a:moveTo>
                  <a:pt x="0" y="119633"/>
                </a:moveTo>
                <a:lnTo>
                  <a:pt x="433577" y="119633"/>
                </a:lnTo>
                <a:lnTo>
                  <a:pt x="55321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3036570" y="4627626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2391155" y="5036820"/>
            <a:ext cx="638175" cy="56497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2438400" y="5184266"/>
            <a:ext cx="433197" cy="36004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2871597" y="5064252"/>
            <a:ext cx="120014" cy="48006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2438400" y="5064252"/>
            <a:ext cx="553212" cy="12001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2438400" y="5064252"/>
            <a:ext cx="553720" cy="480059"/>
          </a:xfrm>
          <a:custGeom>
            <a:avLst/>
            <a:gdLst/>
            <a:ahLst/>
            <a:cxnLst/>
            <a:rect l="l" t="t" r="r" b="b"/>
            <a:pathLst>
              <a:path w="553719" h="480060">
                <a:moveTo>
                  <a:pt x="0" y="120015"/>
                </a:moveTo>
                <a:lnTo>
                  <a:pt x="120014" y="0"/>
                </a:lnTo>
                <a:lnTo>
                  <a:pt x="553212" y="0"/>
                </a:lnTo>
                <a:lnTo>
                  <a:pt x="553212" y="360045"/>
                </a:lnTo>
                <a:lnTo>
                  <a:pt x="433197" y="480060"/>
                </a:lnTo>
                <a:lnTo>
                  <a:pt x="0" y="480060"/>
                </a:lnTo>
                <a:lnTo>
                  <a:pt x="0" y="120015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2438400" y="5064252"/>
            <a:ext cx="553720" cy="120014"/>
          </a:xfrm>
          <a:custGeom>
            <a:avLst/>
            <a:gdLst/>
            <a:ahLst/>
            <a:cxnLst/>
            <a:rect l="l" t="t" r="r" b="b"/>
            <a:pathLst>
              <a:path w="553719" h="120014">
                <a:moveTo>
                  <a:pt x="0" y="120015"/>
                </a:moveTo>
                <a:lnTo>
                  <a:pt x="433197" y="120015"/>
                </a:lnTo>
                <a:lnTo>
                  <a:pt x="55321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2871597" y="5184266"/>
            <a:ext cx="0" cy="360045"/>
          </a:xfrm>
          <a:custGeom>
            <a:avLst/>
            <a:gdLst/>
            <a:ahLst/>
            <a:cxnLst/>
            <a:rect l="l" t="t" r="r" b="b"/>
            <a:pathLst>
              <a:path h="360045">
                <a:moveTo>
                  <a:pt x="0" y="0"/>
                </a:moveTo>
                <a:lnTo>
                  <a:pt x="0" y="360044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2406395" y="4610125"/>
            <a:ext cx="639673" cy="563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2453639" y="4757165"/>
            <a:ext cx="435101" cy="35890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2888742" y="4637532"/>
            <a:ext cx="119633" cy="47853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2453639" y="4637532"/>
            <a:ext cx="554736" cy="11963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2453639" y="4637532"/>
            <a:ext cx="554990" cy="478790"/>
          </a:xfrm>
          <a:custGeom>
            <a:avLst/>
            <a:gdLst/>
            <a:ahLst/>
            <a:cxnLst/>
            <a:rect l="l" t="t" r="r" b="b"/>
            <a:pathLst>
              <a:path w="554989" h="478789">
                <a:moveTo>
                  <a:pt x="0" y="119634"/>
                </a:moveTo>
                <a:lnTo>
                  <a:pt x="119634" y="0"/>
                </a:lnTo>
                <a:lnTo>
                  <a:pt x="554736" y="0"/>
                </a:lnTo>
                <a:lnTo>
                  <a:pt x="554736" y="358902"/>
                </a:lnTo>
                <a:lnTo>
                  <a:pt x="435102" y="478536"/>
                </a:lnTo>
                <a:lnTo>
                  <a:pt x="0" y="478536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2453639" y="4637532"/>
            <a:ext cx="554990" cy="120014"/>
          </a:xfrm>
          <a:custGeom>
            <a:avLst/>
            <a:gdLst/>
            <a:ahLst/>
            <a:cxnLst/>
            <a:rect l="l" t="t" r="r" b="b"/>
            <a:pathLst>
              <a:path w="554989" h="120014">
                <a:moveTo>
                  <a:pt x="0" y="119634"/>
                </a:moveTo>
                <a:lnTo>
                  <a:pt x="435102" y="119634"/>
                </a:lnTo>
                <a:lnTo>
                  <a:pt x="55473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2888742" y="4757165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2918460" y="3723157"/>
            <a:ext cx="639673" cy="563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2965704" y="3870197"/>
            <a:ext cx="435102" cy="3589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3400805" y="3750564"/>
            <a:ext cx="119634" cy="478536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2965704" y="3750564"/>
            <a:ext cx="554735" cy="11963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2965704" y="3750564"/>
            <a:ext cx="554990" cy="478790"/>
          </a:xfrm>
          <a:custGeom>
            <a:avLst/>
            <a:gdLst/>
            <a:ahLst/>
            <a:cxnLst/>
            <a:rect l="l" t="t" r="r" b="b"/>
            <a:pathLst>
              <a:path w="554989" h="478789">
                <a:moveTo>
                  <a:pt x="0" y="119634"/>
                </a:moveTo>
                <a:lnTo>
                  <a:pt x="119633" y="0"/>
                </a:lnTo>
                <a:lnTo>
                  <a:pt x="554735" y="0"/>
                </a:lnTo>
                <a:lnTo>
                  <a:pt x="554735" y="358902"/>
                </a:lnTo>
                <a:lnTo>
                  <a:pt x="435101" y="478536"/>
                </a:lnTo>
                <a:lnTo>
                  <a:pt x="0" y="478536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2965704" y="3750564"/>
            <a:ext cx="554990" cy="120014"/>
          </a:xfrm>
          <a:custGeom>
            <a:avLst/>
            <a:gdLst/>
            <a:ahLst/>
            <a:cxnLst/>
            <a:rect l="l" t="t" r="r" b="b"/>
            <a:pathLst>
              <a:path w="554989" h="120014">
                <a:moveTo>
                  <a:pt x="0" y="119634"/>
                </a:moveTo>
                <a:lnTo>
                  <a:pt x="435101" y="119634"/>
                </a:lnTo>
                <a:lnTo>
                  <a:pt x="55473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3400805" y="3870197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2761488" y="3877081"/>
            <a:ext cx="639673" cy="563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2808732" y="4024121"/>
            <a:ext cx="435101" cy="358901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3243833" y="3904488"/>
            <a:ext cx="119633" cy="47853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2808732" y="3904488"/>
            <a:ext cx="554735" cy="11963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2808732" y="3904488"/>
            <a:ext cx="554990" cy="478790"/>
          </a:xfrm>
          <a:custGeom>
            <a:avLst/>
            <a:gdLst/>
            <a:ahLst/>
            <a:cxnLst/>
            <a:rect l="l" t="t" r="r" b="b"/>
            <a:pathLst>
              <a:path w="554989" h="478789">
                <a:moveTo>
                  <a:pt x="0" y="119634"/>
                </a:moveTo>
                <a:lnTo>
                  <a:pt x="119634" y="0"/>
                </a:lnTo>
                <a:lnTo>
                  <a:pt x="554735" y="0"/>
                </a:lnTo>
                <a:lnTo>
                  <a:pt x="554735" y="358901"/>
                </a:lnTo>
                <a:lnTo>
                  <a:pt x="435101" y="478536"/>
                </a:lnTo>
                <a:lnTo>
                  <a:pt x="0" y="478536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2808732" y="3904488"/>
            <a:ext cx="554990" cy="120014"/>
          </a:xfrm>
          <a:custGeom>
            <a:avLst/>
            <a:gdLst/>
            <a:ahLst/>
            <a:cxnLst/>
            <a:rect l="l" t="t" r="r" b="b"/>
            <a:pathLst>
              <a:path w="554989" h="120014">
                <a:moveTo>
                  <a:pt x="0" y="119634"/>
                </a:moveTo>
                <a:lnTo>
                  <a:pt x="435101" y="119634"/>
                </a:lnTo>
                <a:lnTo>
                  <a:pt x="55473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3243833" y="4024121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2587751" y="4058437"/>
            <a:ext cx="639673" cy="563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2634995" y="4205478"/>
            <a:ext cx="435101" cy="35890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3070098" y="4085844"/>
            <a:ext cx="119633" cy="47853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2634995" y="4085844"/>
            <a:ext cx="554736" cy="11963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2634995" y="4085844"/>
            <a:ext cx="554990" cy="478790"/>
          </a:xfrm>
          <a:custGeom>
            <a:avLst/>
            <a:gdLst/>
            <a:ahLst/>
            <a:cxnLst/>
            <a:rect l="l" t="t" r="r" b="b"/>
            <a:pathLst>
              <a:path w="554989" h="478789">
                <a:moveTo>
                  <a:pt x="0" y="119633"/>
                </a:moveTo>
                <a:lnTo>
                  <a:pt x="119634" y="0"/>
                </a:lnTo>
                <a:lnTo>
                  <a:pt x="554736" y="0"/>
                </a:lnTo>
                <a:lnTo>
                  <a:pt x="554736" y="358901"/>
                </a:lnTo>
                <a:lnTo>
                  <a:pt x="435102" y="478535"/>
                </a:lnTo>
                <a:lnTo>
                  <a:pt x="0" y="478535"/>
                </a:lnTo>
                <a:lnTo>
                  <a:pt x="0" y="11963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2634995" y="4085844"/>
            <a:ext cx="554990" cy="120014"/>
          </a:xfrm>
          <a:custGeom>
            <a:avLst/>
            <a:gdLst/>
            <a:ahLst/>
            <a:cxnLst/>
            <a:rect l="l" t="t" r="r" b="b"/>
            <a:pathLst>
              <a:path w="554989" h="120014">
                <a:moveTo>
                  <a:pt x="0" y="119633"/>
                </a:moveTo>
                <a:lnTo>
                  <a:pt x="435102" y="119633"/>
                </a:lnTo>
                <a:lnTo>
                  <a:pt x="55473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3070098" y="4205478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2412492" y="4219981"/>
            <a:ext cx="639673" cy="563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2459735" y="4367021"/>
            <a:ext cx="435101" cy="358901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2894838" y="4247388"/>
            <a:ext cx="119634" cy="47853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2459735" y="4247388"/>
            <a:ext cx="554736" cy="11963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2459735" y="4247388"/>
            <a:ext cx="554990" cy="478790"/>
          </a:xfrm>
          <a:custGeom>
            <a:avLst/>
            <a:gdLst/>
            <a:ahLst/>
            <a:cxnLst/>
            <a:rect l="l" t="t" r="r" b="b"/>
            <a:pathLst>
              <a:path w="554989" h="478789">
                <a:moveTo>
                  <a:pt x="0" y="119634"/>
                </a:moveTo>
                <a:lnTo>
                  <a:pt x="119633" y="0"/>
                </a:lnTo>
                <a:lnTo>
                  <a:pt x="554736" y="0"/>
                </a:lnTo>
                <a:lnTo>
                  <a:pt x="554736" y="358901"/>
                </a:lnTo>
                <a:lnTo>
                  <a:pt x="435101" y="478536"/>
                </a:lnTo>
                <a:lnTo>
                  <a:pt x="0" y="478536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2459735" y="4247388"/>
            <a:ext cx="554990" cy="120014"/>
          </a:xfrm>
          <a:custGeom>
            <a:avLst/>
            <a:gdLst/>
            <a:ahLst/>
            <a:cxnLst/>
            <a:rect l="l" t="t" r="r" b="b"/>
            <a:pathLst>
              <a:path w="554989" h="120014">
                <a:moveTo>
                  <a:pt x="0" y="119634"/>
                </a:moveTo>
                <a:lnTo>
                  <a:pt x="435101" y="119634"/>
                </a:lnTo>
                <a:lnTo>
                  <a:pt x="55473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2894838" y="4367021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 txBox="1"/>
          <p:nvPr/>
        </p:nvSpPr>
        <p:spPr>
          <a:xfrm>
            <a:off x="284988" y="6294120"/>
            <a:ext cx="3566160" cy="370840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ct val="100000"/>
              </a:lnSpc>
            </a:pPr>
            <a:r>
              <a:rPr sz="1800" b="1" spc="-5" dirty="0">
                <a:latin typeface="Arial Narrow"/>
                <a:cs typeface="Arial Narrow"/>
              </a:rPr>
              <a:t>OnLin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-50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Ana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</a:t>
            </a:r>
            <a:r>
              <a:rPr sz="1800" b="1" spc="-1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l</a:t>
            </a:r>
            <a:r>
              <a:rPr sz="1800" b="1" spc="4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Pro</a:t>
            </a:r>
            <a:r>
              <a:rPr sz="1800" b="1" spc="-20" dirty="0">
                <a:latin typeface="Arial Narrow"/>
                <a:cs typeface="Arial Narrow"/>
              </a:rPr>
              <a:t>c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-10" dirty="0">
                <a:latin typeface="Arial Narrow"/>
                <a:cs typeface="Arial Narrow"/>
              </a:rPr>
              <a:t>s</a:t>
            </a:r>
            <a:r>
              <a:rPr sz="1800" b="1" dirty="0">
                <a:latin typeface="Arial Narrow"/>
                <a:cs typeface="Arial Narrow"/>
              </a:rPr>
              <a:t>s</a:t>
            </a:r>
            <a:r>
              <a:rPr sz="1800" b="1" spc="-10" dirty="0">
                <a:latin typeface="Arial Narrow"/>
                <a:cs typeface="Arial Narrow"/>
              </a:rPr>
              <a:t>ing</a:t>
            </a:r>
            <a:r>
              <a:rPr sz="1800" b="1" spc="40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(OLAP)</a:t>
            </a:r>
            <a:endParaRPr sz="18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Ana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cs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20" dirty="0">
                <a:latin typeface="Arial Narrow"/>
                <a:cs typeface="Arial Narrow"/>
              </a:rPr>
              <a:t>T</a:t>
            </a:r>
            <a:r>
              <a:rPr sz="1800" b="1" dirty="0">
                <a:latin typeface="Arial Narrow"/>
                <a:cs typeface="Arial Narrow"/>
              </a:rPr>
              <a:t>yp</a:t>
            </a:r>
            <a:r>
              <a:rPr sz="1800" b="1" spc="-10" dirty="0">
                <a:latin typeface="Arial Narrow"/>
                <a:cs typeface="Arial Narrow"/>
              </a:rPr>
              <a:t>e</a:t>
            </a:r>
            <a:r>
              <a:rPr sz="1800" b="1" dirty="0">
                <a:latin typeface="Arial Narrow"/>
                <a:cs typeface="Arial Narrow"/>
              </a:rPr>
              <a:t>s</a:t>
            </a:r>
            <a:r>
              <a:rPr sz="1800" b="1" spc="1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b="1" spc="-100" dirty="0">
                <a:latin typeface="Arial Narrow"/>
                <a:cs typeface="Arial Narrow"/>
              </a:rPr>
              <a:t>T</a:t>
            </a:r>
            <a:r>
              <a:rPr sz="1800" b="1" spc="-10" dirty="0">
                <a:latin typeface="Arial Narrow"/>
                <a:cs typeface="Arial Narrow"/>
              </a:rPr>
              <a:t>rad</a:t>
            </a:r>
            <a:r>
              <a:rPr sz="1800" b="1" spc="-15" dirty="0">
                <a:latin typeface="Arial Narrow"/>
                <a:cs typeface="Arial Narrow"/>
              </a:rPr>
              <a:t>i</a:t>
            </a:r>
            <a:r>
              <a:rPr sz="1800" b="1" spc="-10" dirty="0">
                <a:latin typeface="Arial Narrow"/>
                <a:cs typeface="Arial Narrow"/>
              </a:rPr>
              <a:t>tio</a:t>
            </a:r>
            <a:r>
              <a:rPr sz="1800" b="1" spc="-20" dirty="0">
                <a:latin typeface="Arial Narrow"/>
                <a:cs typeface="Arial Narrow"/>
              </a:rPr>
              <a:t>n</a:t>
            </a:r>
            <a:r>
              <a:rPr sz="1800" b="1" dirty="0">
                <a:latin typeface="Arial Narrow"/>
                <a:cs typeface="Arial Narrow"/>
              </a:rPr>
              <a:t>al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Bus</a:t>
            </a:r>
            <a:r>
              <a:rPr sz="1800" b="1" spc="-15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n</a:t>
            </a:r>
            <a:r>
              <a:rPr sz="1800" b="1" spc="-10" dirty="0">
                <a:latin typeface="Arial Narrow"/>
                <a:cs typeface="Arial Narrow"/>
              </a:rPr>
              <a:t>e</a:t>
            </a:r>
            <a:r>
              <a:rPr sz="1800" b="1" dirty="0">
                <a:latin typeface="Arial Narrow"/>
                <a:cs typeface="Arial Narrow"/>
              </a:rPr>
              <a:t>ss</a:t>
            </a:r>
            <a:r>
              <a:rPr sz="1800" b="1" spc="30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Int</a:t>
            </a:r>
            <a:r>
              <a:rPr sz="1800" b="1" spc="-10" dirty="0">
                <a:latin typeface="Arial Narrow"/>
                <a:cs typeface="Arial Narrow"/>
              </a:rPr>
              <a:t>e</a:t>
            </a:r>
            <a:r>
              <a:rPr sz="1800" b="1" dirty="0">
                <a:latin typeface="Arial Narrow"/>
                <a:cs typeface="Arial Narrow"/>
              </a:rPr>
              <a:t>ll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g</a:t>
            </a:r>
            <a:r>
              <a:rPr sz="1800" b="1" spc="-10" dirty="0">
                <a:latin typeface="Arial Narrow"/>
                <a:cs typeface="Arial Narrow"/>
              </a:rPr>
              <a:t>e</a:t>
            </a:r>
            <a:r>
              <a:rPr sz="1800" b="1" dirty="0">
                <a:latin typeface="Arial Narrow"/>
                <a:cs typeface="Arial Narrow"/>
              </a:rPr>
              <a:t>n</a:t>
            </a:r>
            <a:r>
              <a:rPr sz="1800" b="1" spc="-10" dirty="0">
                <a:latin typeface="Arial Narrow"/>
                <a:cs typeface="Arial Narrow"/>
              </a:rPr>
              <a:t>c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3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(BI)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6323" y="991905"/>
            <a:ext cx="7534275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0" indent="-177800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191135" algn="l"/>
              </a:tabLst>
            </a:pPr>
            <a:r>
              <a:rPr sz="2400" b="1" dirty="0">
                <a:latin typeface="Arial Narrow"/>
                <a:cs typeface="Arial Narrow"/>
              </a:rPr>
              <a:t>B</a:t>
            </a:r>
            <a:r>
              <a:rPr sz="2400" b="1" spc="-10" dirty="0">
                <a:latin typeface="Arial Narrow"/>
                <a:cs typeface="Arial Narrow"/>
              </a:rPr>
              <a:t>u</a:t>
            </a:r>
            <a:r>
              <a:rPr sz="2400" b="1" spc="-5" dirty="0">
                <a:latin typeface="Arial Narrow"/>
                <a:cs typeface="Arial Narrow"/>
              </a:rPr>
              <a:t>sine</a:t>
            </a:r>
            <a:r>
              <a:rPr sz="2400" b="1" spc="-10" dirty="0">
                <a:latin typeface="Arial Narrow"/>
                <a:cs typeface="Arial Narrow"/>
              </a:rPr>
              <a:t>s</a:t>
            </a:r>
            <a:r>
              <a:rPr sz="2400" b="1" dirty="0">
                <a:latin typeface="Arial Narrow"/>
                <a:cs typeface="Arial Narrow"/>
              </a:rPr>
              <a:t>s</a:t>
            </a:r>
            <a:r>
              <a:rPr sz="2400" b="1" spc="30" dirty="0">
                <a:latin typeface="Arial Narrow"/>
                <a:cs typeface="Arial Narrow"/>
              </a:rPr>
              <a:t> </a:t>
            </a:r>
            <a:r>
              <a:rPr sz="2400" b="1" dirty="0">
                <a:latin typeface="Arial Narrow"/>
                <a:cs typeface="Arial Narrow"/>
              </a:rPr>
              <a:t>Intel</a:t>
            </a:r>
            <a:r>
              <a:rPr sz="2400" b="1" spc="5" dirty="0">
                <a:latin typeface="Arial Narrow"/>
                <a:cs typeface="Arial Narrow"/>
              </a:rPr>
              <a:t>l</a:t>
            </a:r>
            <a:r>
              <a:rPr sz="2400" b="1" dirty="0">
                <a:latin typeface="Arial Narrow"/>
                <a:cs typeface="Arial Narrow"/>
              </a:rPr>
              <a:t>igen</a:t>
            </a:r>
            <a:r>
              <a:rPr sz="2400" b="1" spc="-10" dirty="0">
                <a:latin typeface="Arial Narrow"/>
                <a:cs typeface="Arial Narrow"/>
              </a:rPr>
              <a:t>c</a:t>
            </a:r>
            <a:r>
              <a:rPr sz="2400" b="1" dirty="0">
                <a:latin typeface="Arial Narrow"/>
                <a:cs typeface="Arial Narrow"/>
              </a:rPr>
              <a:t>e</a:t>
            </a:r>
            <a:r>
              <a:rPr sz="2400" b="1" spc="10" dirty="0">
                <a:latin typeface="Arial Narrow"/>
                <a:cs typeface="Arial Narrow"/>
              </a:rPr>
              <a:t> </a:t>
            </a:r>
            <a:r>
              <a:rPr sz="2400" b="1" dirty="0">
                <a:latin typeface="Arial Narrow"/>
                <a:cs typeface="Arial Narrow"/>
              </a:rPr>
              <a:t>(BI)</a:t>
            </a:r>
            <a:endParaRPr sz="2400">
              <a:latin typeface="Arial Narrow"/>
              <a:cs typeface="Arial Narrow"/>
            </a:endParaRPr>
          </a:p>
          <a:p>
            <a:pPr marL="12700" marR="5080">
              <a:lnSpc>
                <a:spcPct val="100000"/>
              </a:lnSpc>
              <a:spcBef>
                <a:spcPts val="445"/>
              </a:spcBef>
            </a:pPr>
            <a:r>
              <a:rPr sz="1800" spc="-180" dirty="0">
                <a:latin typeface="Arial Narrow"/>
                <a:cs typeface="Arial Narrow"/>
              </a:rPr>
              <a:t>T</a:t>
            </a:r>
            <a:r>
              <a:rPr sz="1800" dirty="0">
                <a:latin typeface="Arial Narrow"/>
                <a:cs typeface="Arial Narrow"/>
              </a:rPr>
              <a:t>o</a:t>
            </a:r>
            <a:r>
              <a:rPr sz="1800" spc="-10" dirty="0">
                <a:latin typeface="Arial Narrow"/>
                <a:cs typeface="Arial Narrow"/>
              </a:rPr>
              <a:t>o</a:t>
            </a:r>
            <a:r>
              <a:rPr sz="1800" spc="-5" dirty="0">
                <a:latin typeface="Arial Narrow"/>
                <a:cs typeface="Arial Narrow"/>
              </a:rPr>
              <a:t>l</a:t>
            </a:r>
            <a:r>
              <a:rPr sz="1800" dirty="0">
                <a:latin typeface="Arial Narrow"/>
                <a:cs typeface="Arial Narrow"/>
              </a:rPr>
              <a:t>s</a:t>
            </a:r>
            <a:r>
              <a:rPr sz="1800" spc="2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t</a:t>
            </a:r>
            <a:r>
              <a:rPr sz="1800" spc="-10" dirty="0">
                <a:latin typeface="Arial Narrow"/>
                <a:cs typeface="Arial Narrow"/>
              </a:rPr>
              <a:t>h</a:t>
            </a:r>
            <a:r>
              <a:rPr sz="1800" dirty="0">
                <a:latin typeface="Arial Narrow"/>
                <a:cs typeface="Arial Narrow"/>
              </a:rPr>
              <a:t>at</a:t>
            </a:r>
            <a:r>
              <a:rPr sz="1800" spc="1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a</a:t>
            </a:r>
            <a:r>
              <a:rPr sz="1800" spc="-10" dirty="0">
                <a:latin typeface="Arial Narrow"/>
                <a:cs typeface="Arial Narrow"/>
              </a:rPr>
              <a:t>l</a:t>
            </a:r>
            <a:r>
              <a:rPr sz="1800" spc="-5" dirty="0">
                <a:latin typeface="Arial Narrow"/>
                <a:cs typeface="Arial Narrow"/>
              </a:rPr>
              <a:t>l</a:t>
            </a:r>
            <a:r>
              <a:rPr sz="1800" spc="-10" dirty="0">
                <a:latin typeface="Arial Narrow"/>
                <a:cs typeface="Arial Narrow"/>
              </a:rPr>
              <a:t>o</a:t>
            </a:r>
            <a:r>
              <a:rPr sz="1800" spc="-15" dirty="0">
                <a:latin typeface="Arial Narrow"/>
                <a:cs typeface="Arial Narrow"/>
              </a:rPr>
              <a:t>w</a:t>
            </a:r>
            <a:r>
              <a:rPr sz="1800" spc="2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b</a:t>
            </a:r>
            <a:r>
              <a:rPr sz="1800" spc="-10" dirty="0">
                <a:latin typeface="Arial Narrow"/>
                <a:cs typeface="Arial Narrow"/>
              </a:rPr>
              <a:t>u</a:t>
            </a:r>
            <a:r>
              <a:rPr sz="1800" dirty="0">
                <a:latin typeface="Arial Narrow"/>
                <a:cs typeface="Arial Narrow"/>
              </a:rPr>
              <a:t>s</a:t>
            </a:r>
            <a:r>
              <a:rPr sz="1800" spc="-5" dirty="0">
                <a:latin typeface="Arial Narrow"/>
                <a:cs typeface="Arial Narrow"/>
              </a:rPr>
              <a:t>i</a:t>
            </a:r>
            <a:r>
              <a:rPr sz="1800" spc="-10" dirty="0">
                <a:latin typeface="Arial Narrow"/>
                <a:cs typeface="Arial Narrow"/>
              </a:rPr>
              <a:t>n</a:t>
            </a:r>
            <a:r>
              <a:rPr sz="1800" dirty="0">
                <a:latin typeface="Arial Narrow"/>
                <a:cs typeface="Arial Narrow"/>
              </a:rPr>
              <a:t>ess</a:t>
            </a:r>
            <a:r>
              <a:rPr sz="1800" spc="2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to ac</a:t>
            </a:r>
            <a:r>
              <a:rPr sz="1800" spc="5" dirty="0">
                <a:latin typeface="Arial Narrow"/>
                <a:cs typeface="Arial Narrow"/>
              </a:rPr>
              <a:t>c</a:t>
            </a:r>
            <a:r>
              <a:rPr sz="1800" dirty="0">
                <a:latin typeface="Arial Narrow"/>
                <a:cs typeface="Arial Narrow"/>
              </a:rPr>
              <a:t>u</a:t>
            </a:r>
            <a:r>
              <a:rPr sz="1800" spc="-15" dirty="0">
                <a:latin typeface="Arial Narrow"/>
                <a:cs typeface="Arial Narrow"/>
              </a:rPr>
              <a:t>m</a:t>
            </a:r>
            <a:r>
              <a:rPr sz="1800" dirty="0">
                <a:latin typeface="Arial Narrow"/>
                <a:cs typeface="Arial Narrow"/>
              </a:rPr>
              <a:t>u</a:t>
            </a:r>
            <a:r>
              <a:rPr sz="1800" spc="-10" dirty="0">
                <a:latin typeface="Arial Narrow"/>
                <a:cs typeface="Arial Narrow"/>
              </a:rPr>
              <a:t>l</a:t>
            </a:r>
            <a:r>
              <a:rPr sz="1800" dirty="0">
                <a:latin typeface="Arial Narrow"/>
                <a:cs typeface="Arial Narrow"/>
              </a:rPr>
              <a:t>a</a:t>
            </a:r>
            <a:r>
              <a:rPr sz="1800" spc="-10" dirty="0">
                <a:latin typeface="Arial Narrow"/>
                <a:cs typeface="Arial Narrow"/>
              </a:rPr>
              <a:t>t</a:t>
            </a:r>
            <a:r>
              <a:rPr sz="1800" dirty="0">
                <a:latin typeface="Arial Narrow"/>
                <a:cs typeface="Arial Narrow"/>
              </a:rPr>
              <a:t>e</a:t>
            </a:r>
            <a:r>
              <a:rPr sz="1800" spc="6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d</a:t>
            </a:r>
            <a:r>
              <a:rPr sz="1800" spc="-10" dirty="0">
                <a:latin typeface="Arial Narrow"/>
                <a:cs typeface="Arial Narrow"/>
              </a:rPr>
              <a:t>a</a:t>
            </a:r>
            <a:r>
              <a:rPr sz="1800" dirty="0">
                <a:latin typeface="Arial Narrow"/>
                <a:cs typeface="Arial Narrow"/>
              </a:rPr>
              <a:t>ta</a:t>
            </a:r>
            <a:r>
              <a:rPr sz="1800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fr</a:t>
            </a:r>
            <a:r>
              <a:rPr sz="1800" spc="-10" dirty="0">
                <a:latin typeface="Arial Narrow"/>
                <a:cs typeface="Arial Narrow"/>
              </a:rPr>
              <a:t>o</a:t>
            </a:r>
            <a:r>
              <a:rPr sz="1800" dirty="0">
                <a:latin typeface="Arial Narrow"/>
                <a:cs typeface="Arial Narrow"/>
              </a:rPr>
              <a:t>m </a:t>
            </a:r>
            <a:r>
              <a:rPr sz="1800" spc="-5" dirty="0">
                <a:latin typeface="Arial Narrow"/>
                <a:cs typeface="Arial Narrow"/>
              </a:rPr>
              <a:t>i</a:t>
            </a:r>
            <a:r>
              <a:rPr sz="1800" spc="-10" dirty="0">
                <a:latin typeface="Arial Narrow"/>
                <a:cs typeface="Arial Narrow"/>
              </a:rPr>
              <a:t>n</a:t>
            </a:r>
            <a:r>
              <a:rPr sz="1800" dirty="0">
                <a:latin typeface="Arial Narrow"/>
                <a:cs typeface="Arial Narrow"/>
              </a:rPr>
              <a:t>t</a:t>
            </a:r>
            <a:r>
              <a:rPr sz="1800" spc="-10" dirty="0">
                <a:latin typeface="Arial Narrow"/>
                <a:cs typeface="Arial Narrow"/>
              </a:rPr>
              <a:t>e</a:t>
            </a:r>
            <a:r>
              <a:rPr sz="1800" dirty="0">
                <a:latin typeface="Arial Narrow"/>
                <a:cs typeface="Arial Narrow"/>
              </a:rPr>
              <a:t>rn</a:t>
            </a:r>
            <a:r>
              <a:rPr sz="1800" spc="-10" dirty="0">
                <a:latin typeface="Arial Narrow"/>
                <a:cs typeface="Arial Narrow"/>
              </a:rPr>
              <a:t>a</a:t>
            </a:r>
            <a:r>
              <a:rPr sz="1800" dirty="0">
                <a:latin typeface="Arial Narrow"/>
                <a:cs typeface="Arial Narrow"/>
              </a:rPr>
              <a:t>l</a:t>
            </a:r>
            <a:r>
              <a:rPr sz="1800" spc="4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a</a:t>
            </a:r>
            <a:r>
              <a:rPr sz="1800" spc="-10" dirty="0">
                <a:latin typeface="Arial Narrow"/>
                <a:cs typeface="Arial Narrow"/>
              </a:rPr>
              <a:t>n</a:t>
            </a:r>
            <a:r>
              <a:rPr sz="1800" dirty="0">
                <a:latin typeface="Arial Narrow"/>
                <a:cs typeface="Arial Narrow"/>
              </a:rPr>
              <a:t>d</a:t>
            </a:r>
            <a:r>
              <a:rPr sz="1800" spc="1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ext</a:t>
            </a:r>
            <a:r>
              <a:rPr sz="1800" spc="-10" dirty="0">
                <a:latin typeface="Arial Narrow"/>
                <a:cs typeface="Arial Narrow"/>
              </a:rPr>
              <a:t>e</a:t>
            </a:r>
            <a:r>
              <a:rPr sz="1800" dirty="0">
                <a:latin typeface="Arial Narrow"/>
                <a:cs typeface="Arial Narrow"/>
              </a:rPr>
              <a:t>rn</a:t>
            </a:r>
            <a:r>
              <a:rPr sz="1800" spc="-10" dirty="0">
                <a:latin typeface="Arial Narrow"/>
                <a:cs typeface="Arial Narrow"/>
              </a:rPr>
              <a:t>a</a:t>
            </a:r>
            <a:r>
              <a:rPr sz="1800" dirty="0">
                <a:latin typeface="Arial Narrow"/>
                <a:cs typeface="Arial Narrow"/>
              </a:rPr>
              <a:t>l</a:t>
            </a:r>
            <a:r>
              <a:rPr sz="1800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so</a:t>
            </a:r>
            <a:r>
              <a:rPr sz="1800" spc="-10" dirty="0">
                <a:latin typeface="Arial Narrow"/>
                <a:cs typeface="Arial Narrow"/>
              </a:rPr>
              <a:t>u</a:t>
            </a:r>
            <a:r>
              <a:rPr sz="1800" dirty="0">
                <a:latin typeface="Arial Narrow"/>
                <a:cs typeface="Arial Narrow"/>
              </a:rPr>
              <a:t>r</a:t>
            </a:r>
            <a:r>
              <a:rPr sz="1800" spc="5" dirty="0">
                <a:latin typeface="Arial Narrow"/>
                <a:cs typeface="Arial Narrow"/>
              </a:rPr>
              <a:t>c</a:t>
            </a:r>
            <a:r>
              <a:rPr sz="1800" spc="-5" dirty="0">
                <a:latin typeface="Arial Narrow"/>
                <a:cs typeface="Arial Narrow"/>
              </a:rPr>
              <a:t>e</a:t>
            </a:r>
            <a:r>
              <a:rPr sz="1800" dirty="0">
                <a:latin typeface="Arial Narrow"/>
                <a:cs typeface="Arial Narrow"/>
              </a:rPr>
              <a:t>s</a:t>
            </a:r>
            <a:r>
              <a:rPr sz="1800" spc="5" dirty="0">
                <a:latin typeface="Arial Narrow"/>
                <a:cs typeface="Arial Narrow"/>
              </a:rPr>
              <a:t> </a:t>
            </a:r>
            <a:r>
              <a:rPr sz="1800" spc="-5" dirty="0">
                <a:latin typeface="Arial Narrow"/>
                <a:cs typeface="Arial Narrow"/>
              </a:rPr>
              <a:t>i</a:t>
            </a:r>
            <a:r>
              <a:rPr sz="1800" dirty="0">
                <a:latin typeface="Arial Narrow"/>
                <a:cs typeface="Arial Narrow"/>
              </a:rPr>
              <a:t>n</a:t>
            </a:r>
            <a:r>
              <a:rPr sz="1800" spc="-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or</a:t>
            </a:r>
            <a:r>
              <a:rPr sz="1800" spc="-10" dirty="0">
                <a:latin typeface="Arial Narrow"/>
                <a:cs typeface="Arial Narrow"/>
              </a:rPr>
              <a:t>d</a:t>
            </a:r>
            <a:r>
              <a:rPr sz="1800" spc="-5" dirty="0">
                <a:latin typeface="Arial Narrow"/>
                <a:cs typeface="Arial Narrow"/>
              </a:rPr>
              <a:t>e</a:t>
            </a:r>
            <a:r>
              <a:rPr sz="1800" dirty="0">
                <a:latin typeface="Arial Narrow"/>
                <a:cs typeface="Arial Narrow"/>
              </a:rPr>
              <a:t>r</a:t>
            </a:r>
            <a:r>
              <a:rPr sz="1800" spc="1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to pr</a:t>
            </a:r>
            <a:r>
              <a:rPr sz="1800" spc="-10" dirty="0">
                <a:latin typeface="Arial Narrow"/>
                <a:cs typeface="Arial Narrow"/>
              </a:rPr>
              <a:t>o</a:t>
            </a:r>
            <a:r>
              <a:rPr sz="1800" dirty="0">
                <a:latin typeface="Arial Narrow"/>
                <a:cs typeface="Arial Narrow"/>
              </a:rPr>
              <a:t>v</a:t>
            </a:r>
            <a:r>
              <a:rPr sz="1800" spc="-5" dirty="0">
                <a:latin typeface="Arial Narrow"/>
                <a:cs typeface="Arial Narrow"/>
              </a:rPr>
              <a:t>i</a:t>
            </a:r>
            <a:r>
              <a:rPr sz="1800" spc="-10" dirty="0">
                <a:latin typeface="Arial Narrow"/>
                <a:cs typeface="Arial Narrow"/>
              </a:rPr>
              <a:t>d</a:t>
            </a:r>
            <a:r>
              <a:rPr sz="1800" dirty="0">
                <a:latin typeface="Arial Narrow"/>
                <a:cs typeface="Arial Narrow"/>
              </a:rPr>
              <a:t>e</a:t>
            </a:r>
            <a:r>
              <a:rPr sz="1800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d</a:t>
            </a:r>
            <a:r>
              <a:rPr sz="1800" spc="-10" dirty="0">
                <a:latin typeface="Arial Narrow"/>
                <a:cs typeface="Arial Narrow"/>
              </a:rPr>
              <a:t>a</a:t>
            </a:r>
            <a:r>
              <a:rPr sz="1800" dirty="0">
                <a:latin typeface="Arial Narrow"/>
                <a:cs typeface="Arial Narrow"/>
              </a:rPr>
              <a:t>sh</a:t>
            </a:r>
            <a:r>
              <a:rPr sz="1800" spc="-10" dirty="0">
                <a:latin typeface="Arial Narrow"/>
                <a:cs typeface="Arial Narrow"/>
              </a:rPr>
              <a:t>b</a:t>
            </a:r>
            <a:r>
              <a:rPr sz="1800" dirty="0">
                <a:latin typeface="Arial Narrow"/>
                <a:cs typeface="Arial Narrow"/>
              </a:rPr>
              <a:t>o</a:t>
            </a:r>
            <a:r>
              <a:rPr sz="1800" spc="-10" dirty="0">
                <a:latin typeface="Arial Narrow"/>
                <a:cs typeface="Arial Narrow"/>
              </a:rPr>
              <a:t>a</a:t>
            </a:r>
            <a:r>
              <a:rPr sz="1800" dirty="0">
                <a:latin typeface="Arial Narrow"/>
                <a:cs typeface="Arial Narrow"/>
              </a:rPr>
              <a:t>rds,</a:t>
            </a:r>
            <a:r>
              <a:rPr sz="1800" spc="4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a</a:t>
            </a:r>
            <a:r>
              <a:rPr sz="1800" spc="-10" dirty="0">
                <a:latin typeface="Arial Narrow"/>
                <a:cs typeface="Arial Narrow"/>
              </a:rPr>
              <a:t>n</a:t>
            </a:r>
            <a:r>
              <a:rPr sz="1800" dirty="0">
                <a:latin typeface="Arial Narrow"/>
                <a:cs typeface="Arial Narrow"/>
              </a:rPr>
              <a:t>d</a:t>
            </a:r>
            <a:r>
              <a:rPr sz="1800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re</a:t>
            </a:r>
            <a:r>
              <a:rPr sz="1800" spc="-10" dirty="0">
                <a:latin typeface="Arial Narrow"/>
                <a:cs typeface="Arial Narrow"/>
              </a:rPr>
              <a:t>p</a:t>
            </a:r>
            <a:r>
              <a:rPr sz="1800" dirty="0">
                <a:latin typeface="Arial Narrow"/>
                <a:cs typeface="Arial Narrow"/>
              </a:rPr>
              <a:t>or</a:t>
            </a:r>
            <a:r>
              <a:rPr sz="1800" spc="-10" dirty="0">
                <a:latin typeface="Arial Narrow"/>
                <a:cs typeface="Arial Narrow"/>
              </a:rPr>
              <a:t>t</a:t>
            </a:r>
            <a:r>
              <a:rPr sz="1800" spc="-5" dirty="0">
                <a:latin typeface="Arial Narrow"/>
                <a:cs typeface="Arial Narrow"/>
              </a:rPr>
              <a:t>i</a:t>
            </a:r>
            <a:r>
              <a:rPr sz="1800" spc="-10" dirty="0">
                <a:latin typeface="Arial Narrow"/>
                <a:cs typeface="Arial Narrow"/>
              </a:rPr>
              <a:t>n</a:t>
            </a:r>
            <a:r>
              <a:rPr sz="1800" dirty="0">
                <a:latin typeface="Arial Narrow"/>
                <a:cs typeface="Arial Narrow"/>
              </a:rPr>
              <a:t>g</a:t>
            </a:r>
            <a:r>
              <a:rPr sz="1800" spc="3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f</a:t>
            </a:r>
            <a:r>
              <a:rPr sz="1800" spc="-10" dirty="0">
                <a:latin typeface="Arial Narrow"/>
                <a:cs typeface="Arial Narrow"/>
              </a:rPr>
              <a:t>o</a:t>
            </a:r>
            <a:r>
              <a:rPr sz="1800" spc="-5" dirty="0">
                <a:latin typeface="Arial Narrow"/>
                <a:cs typeface="Arial Narrow"/>
              </a:rPr>
              <a:t>r</a:t>
            </a:r>
            <a:r>
              <a:rPr sz="1800" spc="5" dirty="0">
                <a:latin typeface="Arial Narrow"/>
                <a:cs typeface="Arial Narrow"/>
              </a:rPr>
              <a:t> </a:t>
            </a:r>
            <a:r>
              <a:rPr sz="1800" spc="-10" dirty="0">
                <a:latin typeface="Arial Narrow"/>
                <a:cs typeface="Arial Narrow"/>
              </a:rPr>
              <a:t>m</a:t>
            </a:r>
            <a:r>
              <a:rPr sz="1800" dirty="0">
                <a:latin typeface="Arial Narrow"/>
                <a:cs typeface="Arial Narrow"/>
              </a:rPr>
              <a:t>a</a:t>
            </a:r>
            <a:r>
              <a:rPr sz="1800" spc="-10" dirty="0">
                <a:latin typeface="Arial Narrow"/>
                <a:cs typeface="Arial Narrow"/>
              </a:rPr>
              <a:t>n</a:t>
            </a:r>
            <a:r>
              <a:rPr sz="1800" dirty="0">
                <a:latin typeface="Arial Narrow"/>
                <a:cs typeface="Arial Narrow"/>
              </a:rPr>
              <a:t>a</a:t>
            </a:r>
            <a:r>
              <a:rPr sz="1800" spc="-10" dirty="0">
                <a:latin typeface="Arial Narrow"/>
                <a:cs typeface="Arial Narrow"/>
              </a:rPr>
              <a:t>g</a:t>
            </a:r>
            <a:r>
              <a:rPr sz="1800" dirty="0">
                <a:latin typeface="Arial Narrow"/>
                <a:cs typeface="Arial Narrow"/>
              </a:rPr>
              <a:t>e</a:t>
            </a:r>
            <a:r>
              <a:rPr sz="1800" spc="-15" dirty="0">
                <a:latin typeface="Arial Narrow"/>
                <a:cs typeface="Arial Narrow"/>
              </a:rPr>
              <a:t>m</a:t>
            </a:r>
            <a:r>
              <a:rPr sz="1800" dirty="0">
                <a:latin typeface="Arial Narrow"/>
                <a:cs typeface="Arial Narrow"/>
              </a:rPr>
              <a:t>e</a:t>
            </a:r>
            <a:r>
              <a:rPr sz="1800" spc="-10" dirty="0">
                <a:latin typeface="Arial Narrow"/>
                <a:cs typeface="Arial Narrow"/>
              </a:rPr>
              <a:t>n</a:t>
            </a:r>
            <a:r>
              <a:rPr sz="1800" dirty="0">
                <a:latin typeface="Arial Narrow"/>
                <a:cs typeface="Arial Narrow"/>
              </a:rPr>
              <a:t>t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61388" y="3034283"/>
            <a:ext cx="5856350" cy="22749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51304" y="3069335"/>
            <a:ext cx="5740908" cy="21595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46732" y="3064764"/>
            <a:ext cx="5750560" cy="2169160"/>
          </a:xfrm>
          <a:custGeom>
            <a:avLst/>
            <a:gdLst/>
            <a:ahLst/>
            <a:cxnLst/>
            <a:rect l="l" t="t" r="r" b="b"/>
            <a:pathLst>
              <a:path w="5750559" h="2169160">
                <a:moveTo>
                  <a:pt x="0" y="2168652"/>
                </a:moveTo>
                <a:lnTo>
                  <a:pt x="5750052" y="2168652"/>
                </a:lnTo>
                <a:lnTo>
                  <a:pt x="5750052" y="0"/>
                </a:lnTo>
                <a:lnTo>
                  <a:pt x="0" y="0"/>
                </a:lnTo>
                <a:lnTo>
                  <a:pt x="0" y="2168652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79520" y="5346191"/>
            <a:ext cx="2491740" cy="370840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7630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Busi</a:t>
            </a:r>
            <a:r>
              <a:rPr sz="1800" b="1" dirty="0">
                <a:latin typeface="Arial Narrow"/>
                <a:cs typeface="Arial Narrow"/>
              </a:rPr>
              <a:t>ne</a:t>
            </a:r>
            <a:r>
              <a:rPr sz="1800" b="1" spc="-10" dirty="0">
                <a:latin typeface="Arial Narrow"/>
                <a:cs typeface="Arial Narrow"/>
              </a:rPr>
              <a:t>s</a:t>
            </a:r>
            <a:r>
              <a:rPr sz="1800" b="1" dirty="0">
                <a:latin typeface="Arial Narrow"/>
                <a:cs typeface="Arial Narrow"/>
              </a:rPr>
              <a:t>s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Int</a:t>
            </a:r>
            <a:r>
              <a:rPr sz="1800" b="1" spc="-10" dirty="0">
                <a:latin typeface="Arial Narrow"/>
                <a:cs typeface="Arial Narrow"/>
              </a:rPr>
              <a:t>e</a:t>
            </a:r>
            <a:r>
              <a:rPr sz="1800" b="1" dirty="0">
                <a:latin typeface="Arial Narrow"/>
                <a:cs typeface="Arial Narrow"/>
              </a:rPr>
              <a:t>ll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gen</a:t>
            </a:r>
            <a:r>
              <a:rPr sz="1800" b="1" spc="-10" dirty="0">
                <a:latin typeface="Arial Narrow"/>
                <a:cs typeface="Arial Narrow"/>
              </a:rPr>
              <a:t>c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50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(BI)</a:t>
            </a:r>
            <a:endParaRPr sz="18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76772" y="2400426"/>
            <a:ext cx="228600" cy="124523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Calibri"/>
                <a:cs typeface="Calibri"/>
              </a:rPr>
              <a:t>Manu</a:t>
            </a:r>
            <a:r>
              <a:rPr sz="1600" spc="-35" dirty="0">
                <a:latin typeface="Calibri"/>
                <a:cs typeface="Calibri"/>
              </a:rPr>
              <a:t>f</a:t>
            </a:r>
            <a:r>
              <a:rPr sz="1600" dirty="0">
                <a:latin typeface="Calibri"/>
                <a:cs typeface="Calibri"/>
              </a:rPr>
              <a:t>acturing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97248" y="4499609"/>
            <a:ext cx="44386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5" dirty="0">
                <a:latin typeface="Calibri"/>
                <a:cs typeface="Calibri"/>
              </a:rPr>
              <a:t>Sa</a:t>
            </a:r>
            <a:r>
              <a:rPr sz="1600" dirty="0">
                <a:latin typeface="Calibri"/>
                <a:cs typeface="Calibri"/>
              </a:rPr>
              <a:t>l</a:t>
            </a:r>
            <a:r>
              <a:rPr sz="1600" spc="-10" dirty="0">
                <a:latin typeface="Calibri"/>
                <a:cs typeface="Calibri"/>
              </a:rPr>
              <a:t>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Ana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cs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20" dirty="0">
                <a:latin typeface="Arial Narrow"/>
                <a:cs typeface="Arial Narrow"/>
              </a:rPr>
              <a:t>T</a:t>
            </a:r>
            <a:r>
              <a:rPr sz="1800" b="1" dirty="0">
                <a:latin typeface="Arial Narrow"/>
                <a:cs typeface="Arial Narrow"/>
              </a:rPr>
              <a:t>yp</a:t>
            </a:r>
            <a:r>
              <a:rPr sz="1800" b="1" spc="-10" dirty="0">
                <a:latin typeface="Arial Narrow"/>
                <a:cs typeface="Arial Narrow"/>
              </a:rPr>
              <a:t>e</a:t>
            </a:r>
            <a:r>
              <a:rPr sz="1800" b="1" dirty="0">
                <a:latin typeface="Arial Narrow"/>
                <a:cs typeface="Arial Narrow"/>
              </a:rPr>
              <a:t>s</a:t>
            </a:r>
            <a:r>
              <a:rPr sz="1800" b="1" spc="1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b="1" spc="-100" dirty="0">
                <a:latin typeface="Arial Narrow"/>
                <a:cs typeface="Arial Narrow"/>
              </a:rPr>
              <a:t>T</a:t>
            </a:r>
            <a:r>
              <a:rPr sz="1800" b="1" spc="-10" dirty="0">
                <a:latin typeface="Arial Narrow"/>
                <a:cs typeface="Arial Narrow"/>
              </a:rPr>
              <a:t>rad</a:t>
            </a:r>
            <a:r>
              <a:rPr sz="1800" b="1" spc="-15" dirty="0">
                <a:latin typeface="Arial Narrow"/>
                <a:cs typeface="Arial Narrow"/>
              </a:rPr>
              <a:t>i</a:t>
            </a:r>
            <a:r>
              <a:rPr sz="1800" b="1" spc="-10" dirty="0">
                <a:latin typeface="Arial Narrow"/>
                <a:cs typeface="Arial Narrow"/>
              </a:rPr>
              <a:t>tio</a:t>
            </a:r>
            <a:r>
              <a:rPr sz="1800" b="1" spc="-20" dirty="0">
                <a:latin typeface="Arial Narrow"/>
                <a:cs typeface="Arial Narrow"/>
              </a:rPr>
              <a:t>n</a:t>
            </a:r>
            <a:r>
              <a:rPr sz="1800" b="1" dirty="0">
                <a:latin typeface="Arial Narrow"/>
                <a:cs typeface="Arial Narrow"/>
              </a:rPr>
              <a:t>al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 Narrow"/>
                <a:cs typeface="Arial Narrow"/>
              </a:rPr>
              <a:t>OnLin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-50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Ana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</a:t>
            </a:r>
            <a:r>
              <a:rPr sz="1800" b="1" spc="-1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l</a:t>
            </a:r>
            <a:r>
              <a:rPr sz="1800" b="1" spc="40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Pro</a:t>
            </a:r>
            <a:r>
              <a:rPr sz="1800" b="1" spc="-20" dirty="0">
                <a:latin typeface="Arial Narrow"/>
                <a:cs typeface="Arial Narrow"/>
              </a:rPr>
              <a:t>c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-10" dirty="0">
                <a:latin typeface="Arial Narrow"/>
                <a:cs typeface="Arial Narrow"/>
              </a:rPr>
              <a:t>s</a:t>
            </a:r>
            <a:r>
              <a:rPr sz="1800" b="1" dirty="0">
                <a:latin typeface="Arial Narrow"/>
                <a:cs typeface="Arial Narrow"/>
              </a:rPr>
              <a:t>s</a:t>
            </a:r>
            <a:r>
              <a:rPr sz="1800" b="1" spc="-10" dirty="0">
                <a:latin typeface="Arial Narrow"/>
                <a:cs typeface="Arial Narrow"/>
              </a:rPr>
              <a:t>ing</a:t>
            </a:r>
            <a:r>
              <a:rPr sz="1800" b="1" spc="3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(OLAP)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6323" y="991905"/>
            <a:ext cx="6676390" cy="662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0" indent="-177800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191135" algn="l"/>
              </a:tabLst>
            </a:pPr>
            <a:r>
              <a:rPr sz="2400" b="1" spc="-5" dirty="0">
                <a:latin typeface="Arial Narrow"/>
                <a:cs typeface="Arial Narrow"/>
              </a:rPr>
              <a:t>OnLin</a:t>
            </a:r>
            <a:r>
              <a:rPr sz="2400" b="1" dirty="0">
                <a:latin typeface="Arial Narrow"/>
                <a:cs typeface="Arial Narrow"/>
              </a:rPr>
              <a:t>e</a:t>
            </a:r>
            <a:r>
              <a:rPr sz="2400" b="1" spc="-75" dirty="0">
                <a:latin typeface="Arial Narrow"/>
                <a:cs typeface="Arial Narrow"/>
              </a:rPr>
              <a:t> </a:t>
            </a:r>
            <a:r>
              <a:rPr sz="2400" b="1" dirty="0">
                <a:latin typeface="Arial Narrow"/>
                <a:cs typeface="Arial Narrow"/>
              </a:rPr>
              <a:t>A</a:t>
            </a:r>
            <a:r>
              <a:rPr sz="2400" b="1" spc="-10" dirty="0">
                <a:latin typeface="Arial Narrow"/>
                <a:cs typeface="Arial Narrow"/>
              </a:rPr>
              <a:t>n</a:t>
            </a:r>
            <a:r>
              <a:rPr sz="2400" b="1" spc="-5" dirty="0">
                <a:latin typeface="Arial Narrow"/>
                <a:cs typeface="Arial Narrow"/>
              </a:rPr>
              <a:t>alytica</a:t>
            </a:r>
            <a:r>
              <a:rPr sz="2400" b="1" dirty="0">
                <a:latin typeface="Arial Narrow"/>
                <a:cs typeface="Arial Narrow"/>
              </a:rPr>
              <a:t>l</a:t>
            </a:r>
            <a:r>
              <a:rPr sz="2400" b="1" spc="30" dirty="0">
                <a:latin typeface="Arial Narrow"/>
                <a:cs typeface="Arial Narrow"/>
              </a:rPr>
              <a:t> </a:t>
            </a:r>
            <a:r>
              <a:rPr sz="2400" b="1" dirty="0">
                <a:latin typeface="Arial Narrow"/>
                <a:cs typeface="Arial Narrow"/>
              </a:rPr>
              <a:t>Pric</a:t>
            </a:r>
            <a:r>
              <a:rPr sz="2400" b="1" spc="-10" dirty="0">
                <a:latin typeface="Arial Narrow"/>
                <a:cs typeface="Arial Narrow"/>
              </a:rPr>
              <a:t>e</a:t>
            </a:r>
            <a:r>
              <a:rPr sz="2400" b="1" spc="-5" dirty="0">
                <a:latin typeface="Arial Narrow"/>
                <a:cs typeface="Arial Narrow"/>
              </a:rPr>
              <a:t>ssin</a:t>
            </a:r>
            <a:r>
              <a:rPr sz="2400" b="1" dirty="0">
                <a:latin typeface="Arial Narrow"/>
                <a:cs typeface="Arial Narrow"/>
              </a:rPr>
              <a:t>g</a:t>
            </a:r>
            <a:r>
              <a:rPr sz="2400" b="1" spc="30" dirty="0">
                <a:latin typeface="Arial Narrow"/>
                <a:cs typeface="Arial Narrow"/>
              </a:rPr>
              <a:t> </a:t>
            </a:r>
            <a:r>
              <a:rPr sz="2400" b="1" dirty="0">
                <a:latin typeface="Arial Narrow"/>
                <a:cs typeface="Arial Narrow"/>
              </a:rPr>
              <a:t>(OL</a:t>
            </a:r>
            <a:r>
              <a:rPr sz="2400" b="1" spc="-10" dirty="0">
                <a:latin typeface="Arial Narrow"/>
                <a:cs typeface="Arial Narrow"/>
              </a:rPr>
              <a:t>A</a:t>
            </a:r>
            <a:r>
              <a:rPr sz="2400" b="1" dirty="0">
                <a:latin typeface="Arial Narrow"/>
                <a:cs typeface="Arial Narrow"/>
              </a:rPr>
              <a:t>P)</a:t>
            </a:r>
            <a:endParaRPr sz="24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1800" spc="-180" dirty="0">
                <a:latin typeface="Arial Narrow"/>
                <a:cs typeface="Arial Narrow"/>
              </a:rPr>
              <a:t>T</a:t>
            </a:r>
            <a:r>
              <a:rPr sz="1800" spc="-5" dirty="0">
                <a:latin typeface="Arial Narrow"/>
                <a:cs typeface="Arial Narrow"/>
              </a:rPr>
              <a:t>oo</a:t>
            </a:r>
            <a:r>
              <a:rPr sz="1800" dirty="0">
                <a:latin typeface="Arial Narrow"/>
                <a:cs typeface="Arial Narrow"/>
              </a:rPr>
              <a:t>l</a:t>
            </a:r>
            <a:r>
              <a:rPr sz="1800" spc="1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t</a:t>
            </a:r>
            <a:r>
              <a:rPr sz="1800" spc="-10" dirty="0">
                <a:latin typeface="Arial Narrow"/>
                <a:cs typeface="Arial Narrow"/>
              </a:rPr>
              <a:t>h</a:t>
            </a:r>
            <a:r>
              <a:rPr sz="1800" dirty="0">
                <a:latin typeface="Arial Narrow"/>
                <a:cs typeface="Arial Narrow"/>
              </a:rPr>
              <a:t>at</a:t>
            </a:r>
            <a:r>
              <a:rPr sz="1800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a</a:t>
            </a:r>
            <a:r>
              <a:rPr sz="1800" spc="-10" dirty="0">
                <a:latin typeface="Arial Narrow"/>
                <a:cs typeface="Arial Narrow"/>
              </a:rPr>
              <a:t>l</a:t>
            </a:r>
            <a:r>
              <a:rPr sz="1800" spc="-5" dirty="0">
                <a:latin typeface="Arial Narrow"/>
                <a:cs typeface="Arial Narrow"/>
              </a:rPr>
              <a:t>l</a:t>
            </a:r>
            <a:r>
              <a:rPr sz="1800" spc="-10" dirty="0">
                <a:latin typeface="Arial Narrow"/>
                <a:cs typeface="Arial Narrow"/>
              </a:rPr>
              <a:t>ows</a:t>
            </a:r>
            <a:r>
              <a:rPr sz="1800" spc="15" dirty="0">
                <a:latin typeface="Arial Narrow"/>
                <a:cs typeface="Arial Narrow"/>
              </a:rPr>
              <a:t> </a:t>
            </a:r>
            <a:r>
              <a:rPr sz="1800" spc="-5" dirty="0">
                <a:latin typeface="Arial Narrow"/>
                <a:cs typeface="Arial Narrow"/>
              </a:rPr>
              <a:t>user</a:t>
            </a:r>
            <a:r>
              <a:rPr sz="1800" dirty="0">
                <a:latin typeface="Arial Narrow"/>
                <a:cs typeface="Arial Narrow"/>
              </a:rPr>
              <a:t>s to</a:t>
            </a:r>
            <a:r>
              <a:rPr sz="1800" spc="1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se</a:t>
            </a:r>
            <a:r>
              <a:rPr sz="1800" spc="-10" dirty="0">
                <a:latin typeface="Arial Narrow"/>
                <a:cs typeface="Arial Narrow"/>
              </a:rPr>
              <a:t>l</a:t>
            </a:r>
            <a:r>
              <a:rPr sz="1800" dirty="0">
                <a:latin typeface="Arial Narrow"/>
                <a:cs typeface="Arial Narrow"/>
              </a:rPr>
              <a:t>ective</a:t>
            </a:r>
            <a:r>
              <a:rPr sz="1800" spc="-10" dirty="0">
                <a:latin typeface="Arial Narrow"/>
                <a:cs typeface="Arial Narrow"/>
              </a:rPr>
              <a:t>l</a:t>
            </a:r>
            <a:r>
              <a:rPr sz="1800" dirty="0">
                <a:latin typeface="Arial Narrow"/>
                <a:cs typeface="Arial Narrow"/>
              </a:rPr>
              <a:t>y</a:t>
            </a:r>
            <a:r>
              <a:rPr sz="1800" spc="1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q</a:t>
            </a:r>
            <a:r>
              <a:rPr sz="1800" spc="-10" dirty="0">
                <a:latin typeface="Arial Narrow"/>
                <a:cs typeface="Arial Narrow"/>
              </a:rPr>
              <a:t>u</a:t>
            </a:r>
            <a:r>
              <a:rPr sz="1800" spc="-5" dirty="0">
                <a:latin typeface="Arial Narrow"/>
                <a:cs typeface="Arial Narrow"/>
              </a:rPr>
              <a:t>er</a:t>
            </a:r>
            <a:r>
              <a:rPr sz="1800" dirty="0">
                <a:latin typeface="Arial Narrow"/>
                <a:cs typeface="Arial Narrow"/>
              </a:rPr>
              <a:t>y</a:t>
            </a:r>
            <a:r>
              <a:rPr sz="1800" spc="3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d</a:t>
            </a:r>
            <a:r>
              <a:rPr sz="1800" spc="-10" dirty="0">
                <a:latin typeface="Arial Narrow"/>
                <a:cs typeface="Arial Narrow"/>
              </a:rPr>
              <a:t>a</a:t>
            </a:r>
            <a:r>
              <a:rPr sz="1800" dirty="0">
                <a:latin typeface="Arial Narrow"/>
                <a:cs typeface="Arial Narrow"/>
              </a:rPr>
              <a:t>ta</a:t>
            </a:r>
            <a:r>
              <a:rPr sz="1800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fr</a:t>
            </a:r>
            <a:r>
              <a:rPr sz="1800" spc="-10" dirty="0">
                <a:latin typeface="Arial Narrow"/>
                <a:cs typeface="Arial Narrow"/>
              </a:rPr>
              <a:t>o</a:t>
            </a:r>
            <a:r>
              <a:rPr sz="1800" dirty="0">
                <a:latin typeface="Arial Narrow"/>
                <a:cs typeface="Arial Narrow"/>
              </a:rPr>
              <a:t>m d</a:t>
            </a:r>
            <a:r>
              <a:rPr sz="1800" spc="-10" dirty="0">
                <a:latin typeface="Arial Narrow"/>
                <a:cs typeface="Arial Narrow"/>
              </a:rPr>
              <a:t>i</a:t>
            </a:r>
            <a:r>
              <a:rPr sz="1800" spc="-30" dirty="0">
                <a:latin typeface="Arial Narrow"/>
                <a:cs typeface="Arial Narrow"/>
              </a:rPr>
              <a:t>f</a:t>
            </a:r>
            <a:r>
              <a:rPr sz="1800" dirty="0">
                <a:latin typeface="Arial Narrow"/>
                <a:cs typeface="Arial Narrow"/>
              </a:rPr>
              <a:t>f</a:t>
            </a:r>
            <a:r>
              <a:rPr sz="1800" spc="-10" dirty="0">
                <a:latin typeface="Arial Narrow"/>
                <a:cs typeface="Arial Narrow"/>
              </a:rPr>
              <a:t>e</a:t>
            </a:r>
            <a:r>
              <a:rPr sz="1800" dirty="0">
                <a:latin typeface="Arial Narrow"/>
                <a:cs typeface="Arial Narrow"/>
              </a:rPr>
              <a:t>re</a:t>
            </a:r>
            <a:r>
              <a:rPr sz="1800" spc="-10" dirty="0">
                <a:latin typeface="Arial Narrow"/>
                <a:cs typeface="Arial Narrow"/>
              </a:rPr>
              <a:t>n</a:t>
            </a:r>
            <a:r>
              <a:rPr sz="1800" dirty="0">
                <a:latin typeface="Arial Narrow"/>
                <a:cs typeface="Arial Narrow"/>
              </a:rPr>
              <a:t>t</a:t>
            </a:r>
            <a:r>
              <a:rPr sz="1800" spc="4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v</a:t>
            </a:r>
            <a:r>
              <a:rPr sz="1800" spc="-5" dirty="0">
                <a:latin typeface="Arial Narrow"/>
                <a:cs typeface="Arial Narrow"/>
              </a:rPr>
              <a:t>i</a:t>
            </a:r>
            <a:r>
              <a:rPr sz="1800" spc="-10" dirty="0">
                <a:latin typeface="Arial Narrow"/>
                <a:cs typeface="Arial Narrow"/>
              </a:rPr>
              <a:t>ews</a:t>
            </a:r>
            <a:r>
              <a:rPr sz="1800" spc="1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dyn</a:t>
            </a:r>
            <a:r>
              <a:rPr sz="1800" spc="-10" dirty="0">
                <a:latin typeface="Arial Narrow"/>
                <a:cs typeface="Arial Narrow"/>
              </a:rPr>
              <a:t>am</a:t>
            </a:r>
            <a:r>
              <a:rPr sz="1800" spc="-5" dirty="0">
                <a:latin typeface="Arial Narrow"/>
                <a:cs typeface="Arial Narrow"/>
              </a:rPr>
              <a:t>l</a:t>
            </a:r>
            <a:r>
              <a:rPr sz="1800" spc="-10" dirty="0">
                <a:latin typeface="Arial Narrow"/>
                <a:cs typeface="Arial Narrow"/>
              </a:rPr>
              <a:t>i</a:t>
            </a:r>
            <a:r>
              <a:rPr sz="1800" dirty="0">
                <a:latin typeface="Arial Narrow"/>
                <a:cs typeface="Arial Narrow"/>
              </a:rPr>
              <a:t>ca</a:t>
            </a:r>
            <a:r>
              <a:rPr sz="1800" spc="-10" dirty="0">
                <a:latin typeface="Arial Narrow"/>
                <a:cs typeface="Arial Narrow"/>
              </a:rPr>
              <a:t>l</a:t>
            </a:r>
            <a:r>
              <a:rPr sz="1800" spc="-5" dirty="0">
                <a:latin typeface="Arial Narrow"/>
                <a:cs typeface="Arial Narrow"/>
              </a:rPr>
              <a:t>l</a:t>
            </a:r>
            <a:r>
              <a:rPr sz="1800" spc="-105" dirty="0">
                <a:latin typeface="Arial Narrow"/>
                <a:cs typeface="Arial Narrow"/>
              </a:rPr>
              <a:t>y</a:t>
            </a:r>
            <a:r>
              <a:rPr sz="1800" dirty="0">
                <a:latin typeface="Arial Narrow"/>
                <a:cs typeface="Arial Narrow"/>
              </a:rPr>
              <a:t>.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80004" y="2130551"/>
            <a:ext cx="646557" cy="6616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66359" y="3447313"/>
            <a:ext cx="638175" cy="5634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13603" y="3594353"/>
            <a:ext cx="433577" cy="3589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47182" y="3474720"/>
            <a:ext cx="119633" cy="4785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13603" y="3474720"/>
            <a:ext cx="553212" cy="1196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13603" y="3474720"/>
            <a:ext cx="553720" cy="478790"/>
          </a:xfrm>
          <a:custGeom>
            <a:avLst/>
            <a:gdLst/>
            <a:ahLst/>
            <a:cxnLst/>
            <a:rect l="l" t="t" r="r" b="b"/>
            <a:pathLst>
              <a:path w="553720" h="478789">
                <a:moveTo>
                  <a:pt x="0" y="119633"/>
                </a:moveTo>
                <a:lnTo>
                  <a:pt x="119634" y="0"/>
                </a:lnTo>
                <a:lnTo>
                  <a:pt x="553212" y="0"/>
                </a:lnTo>
                <a:lnTo>
                  <a:pt x="553212" y="358901"/>
                </a:lnTo>
                <a:lnTo>
                  <a:pt x="433578" y="478535"/>
                </a:lnTo>
                <a:lnTo>
                  <a:pt x="0" y="478535"/>
                </a:lnTo>
                <a:lnTo>
                  <a:pt x="0" y="11963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13603" y="3474720"/>
            <a:ext cx="553720" cy="120014"/>
          </a:xfrm>
          <a:custGeom>
            <a:avLst/>
            <a:gdLst/>
            <a:ahLst/>
            <a:cxnLst/>
            <a:rect l="l" t="t" r="r" b="b"/>
            <a:pathLst>
              <a:path w="553720" h="120014">
                <a:moveTo>
                  <a:pt x="0" y="119633"/>
                </a:moveTo>
                <a:lnTo>
                  <a:pt x="433578" y="119633"/>
                </a:lnTo>
                <a:lnTo>
                  <a:pt x="55321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47182" y="3594353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58740" y="3055645"/>
            <a:ext cx="638175" cy="5634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05984" y="3202685"/>
            <a:ext cx="433577" cy="35890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39561" y="3083051"/>
            <a:ext cx="119634" cy="4785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205984" y="3083051"/>
            <a:ext cx="553212" cy="11963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05984" y="3083051"/>
            <a:ext cx="553720" cy="478790"/>
          </a:xfrm>
          <a:custGeom>
            <a:avLst/>
            <a:gdLst/>
            <a:ahLst/>
            <a:cxnLst/>
            <a:rect l="l" t="t" r="r" b="b"/>
            <a:pathLst>
              <a:path w="553720" h="478789">
                <a:moveTo>
                  <a:pt x="0" y="119634"/>
                </a:moveTo>
                <a:lnTo>
                  <a:pt x="119633" y="0"/>
                </a:lnTo>
                <a:lnTo>
                  <a:pt x="553212" y="0"/>
                </a:lnTo>
                <a:lnTo>
                  <a:pt x="553212" y="358901"/>
                </a:lnTo>
                <a:lnTo>
                  <a:pt x="433577" y="478536"/>
                </a:lnTo>
                <a:lnTo>
                  <a:pt x="0" y="478536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05984" y="3083051"/>
            <a:ext cx="553720" cy="120014"/>
          </a:xfrm>
          <a:custGeom>
            <a:avLst/>
            <a:gdLst/>
            <a:ahLst/>
            <a:cxnLst/>
            <a:rect l="l" t="t" r="r" b="b"/>
            <a:pathLst>
              <a:path w="553720" h="120014">
                <a:moveTo>
                  <a:pt x="0" y="119634"/>
                </a:moveTo>
                <a:lnTo>
                  <a:pt x="433577" y="119634"/>
                </a:lnTo>
                <a:lnTo>
                  <a:pt x="55321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39561" y="3202685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173979" y="2622829"/>
            <a:ext cx="639673" cy="5634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221223" y="2769870"/>
            <a:ext cx="435101" cy="35890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656326" y="2650235"/>
            <a:ext cx="119634" cy="4785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221223" y="2650235"/>
            <a:ext cx="554736" cy="11963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221223" y="2650235"/>
            <a:ext cx="554990" cy="478790"/>
          </a:xfrm>
          <a:custGeom>
            <a:avLst/>
            <a:gdLst/>
            <a:ahLst/>
            <a:cxnLst/>
            <a:rect l="l" t="t" r="r" b="b"/>
            <a:pathLst>
              <a:path w="554989" h="478789">
                <a:moveTo>
                  <a:pt x="0" y="119634"/>
                </a:moveTo>
                <a:lnTo>
                  <a:pt x="119634" y="0"/>
                </a:lnTo>
                <a:lnTo>
                  <a:pt x="554736" y="0"/>
                </a:lnTo>
                <a:lnTo>
                  <a:pt x="554736" y="358901"/>
                </a:lnTo>
                <a:lnTo>
                  <a:pt x="435101" y="478536"/>
                </a:lnTo>
                <a:lnTo>
                  <a:pt x="0" y="478536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221223" y="2650235"/>
            <a:ext cx="554990" cy="120014"/>
          </a:xfrm>
          <a:custGeom>
            <a:avLst/>
            <a:gdLst/>
            <a:ahLst/>
            <a:cxnLst/>
            <a:rect l="l" t="t" r="r" b="b"/>
            <a:pathLst>
              <a:path w="554989" h="120014">
                <a:moveTo>
                  <a:pt x="0" y="119634"/>
                </a:moveTo>
                <a:lnTo>
                  <a:pt x="435101" y="119634"/>
                </a:lnTo>
                <a:lnTo>
                  <a:pt x="55473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656326" y="2769870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691128" y="3604310"/>
            <a:ext cx="639673" cy="5649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738371" y="3751707"/>
            <a:ext cx="434721" cy="3600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173092" y="3631691"/>
            <a:ext cx="120015" cy="4800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738371" y="3631691"/>
            <a:ext cx="554736" cy="12001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738371" y="3631691"/>
            <a:ext cx="554990" cy="480059"/>
          </a:xfrm>
          <a:custGeom>
            <a:avLst/>
            <a:gdLst/>
            <a:ahLst/>
            <a:cxnLst/>
            <a:rect l="l" t="t" r="r" b="b"/>
            <a:pathLst>
              <a:path w="554989" h="480060">
                <a:moveTo>
                  <a:pt x="0" y="120014"/>
                </a:moveTo>
                <a:lnTo>
                  <a:pt x="120014" y="0"/>
                </a:lnTo>
                <a:lnTo>
                  <a:pt x="554736" y="0"/>
                </a:lnTo>
                <a:lnTo>
                  <a:pt x="554736" y="360044"/>
                </a:lnTo>
                <a:lnTo>
                  <a:pt x="434720" y="480059"/>
                </a:lnTo>
                <a:lnTo>
                  <a:pt x="0" y="480059"/>
                </a:lnTo>
                <a:lnTo>
                  <a:pt x="0" y="12001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738371" y="3631691"/>
            <a:ext cx="554990" cy="120014"/>
          </a:xfrm>
          <a:custGeom>
            <a:avLst/>
            <a:gdLst/>
            <a:ahLst/>
            <a:cxnLst/>
            <a:rect l="l" t="t" r="r" b="b"/>
            <a:pathLst>
              <a:path w="554989" h="120014">
                <a:moveTo>
                  <a:pt x="0" y="120014"/>
                </a:moveTo>
                <a:lnTo>
                  <a:pt x="434720" y="120014"/>
                </a:lnTo>
                <a:lnTo>
                  <a:pt x="55473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173092" y="3751707"/>
            <a:ext cx="0" cy="360045"/>
          </a:xfrm>
          <a:custGeom>
            <a:avLst/>
            <a:gdLst/>
            <a:ahLst/>
            <a:cxnLst/>
            <a:rect l="l" t="t" r="r" b="b"/>
            <a:pathLst>
              <a:path h="360045">
                <a:moveTo>
                  <a:pt x="0" y="0"/>
                </a:moveTo>
                <a:lnTo>
                  <a:pt x="0" y="36004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186428" y="3613429"/>
            <a:ext cx="639673" cy="5634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233671" y="3760470"/>
            <a:ext cx="435101" cy="35890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668773" y="3640835"/>
            <a:ext cx="119634" cy="4785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233671" y="3640835"/>
            <a:ext cx="554736" cy="1196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233671" y="3640835"/>
            <a:ext cx="554990" cy="478790"/>
          </a:xfrm>
          <a:custGeom>
            <a:avLst/>
            <a:gdLst/>
            <a:ahLst/>
            <a:cxnLst/>
            <a:rect l="l" t="t" r="r" b="b"/>
            <a:pathLst>
              <a:path w="554989" h="478789">
                <a:moveTo>
                  <a:pt x="0" y="119633"/>
                </a:moveTo>
                <a:lnTo>
                  <a:pt x="119633" y="0"/>
                </a:lnTo>
                <a:lnTo>
                  <a:pt x="554736" y="0"/>
                </a:lnTo>
                <a:lnTo>
                  <a:pt x="554736" y="358901"/>
                </a:lnTo>
                <a:lnTo>
                  <a:pt x="435101" y="478536"/>
                </a:lnTo>
                <a:lnTo>
                  <a:pt x="0" y="478536"/>
                </a:lnTo>
                <a:lnTo>
                  <a:pt x="0" y="11963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233671" y="3640835"/>
            <a:ext cx="554990" cy="120014"/>
          </a:xfrm>
          <a:custGeom>
            <a:avLst/>
            <a:gdLst/>
            <a:ahLst/>
            <a:cxnLst/>
            <a:rect l="l" t="t" r="r" b="b"/>
            <a:pathLst>
              <a:path w="554989" h="120014">
                <a:moveTo>
                  <a:pt x="0" y="119633"/>
                </a:moveTo>
                <a:lnTo>
                  <a:pt x="435101" y="119633"/>
                </a:lnTo>
                <a:lnTo>
                  <a:pt x="55473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68773" y="3760470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709159" y="3625621"/>
            <a:ext cx="639673" cy="5634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756403" y="3772661"/>
            <a:ext cx="435101" cy="35890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191505" y="3653028"/>
            <a:ext cx="119634" cy="47853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756403" y="3653028"/>
            <a:ext cx="554736" cy="1196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756403" y="3653028"/>
            <a:ext cx="554990" cy="478790"/>
          </a:xfrm>
          <a:custGeom>
            <a:avLst/>
            <a:gdLst/>
            <a:ahLst/>
            <a:cxnLst/>
            <a:rect l="l" t="t" r="r" b="b"/>
            <a:pathLst>
              <a:path w="554989" h="478789">
                <a:moveTo>
                  <a:pt x="0" y="119634"/>
                </a:moveTo>
                <a:lnTo>
                  <a:pt x="119634" y="0"/>
                </a:lnTo>
                <a:lnTo>
                  <a:pt x="554736" y="0"/>
                </a:lnTo>
                <a:lnTo>
                  <a:pt x="554736" y="358902"/>
                </a:lnTo>
                <a:lnTo>
                  <a:pt x="435101" y="478536"/>
                </a:lnTo>
                <a:lnTo>
                  <a:pt x="0" y="478536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756403" y="3653028"/>
            <a:ext cx="554990" cy="120014"/>
          </a:xfrm>
          <a:custGeom>
            <a:avLst/>
            <a:gdLst/>
            <a:ahLst/>
            <a:cxnLst/>
            <a:rect l="l" t="t" r="r" b="b"/>
            <a:pathLst>
              <a:path w="554989" h="120014">
                <a:moveTo>
                  <a:pt x="0" y="119634"/>
                </a:moveTo>
                <a:lnTo>
                  <a:pt x="435101" y="119634"/>
                </a:lnTo>
                <a:lnTo>
                  <a:pt x="55473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191505" y="3772661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590544" y="3451885"/>
            <a:ext cx="639673" cy="5634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637788" y="3598926"/>
            <a:ext cx="435101" cy="35890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072890" y="3479291"/>
            <a:ext cx="119634" cy="47853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637788" y="3479291"/>
            <a:ext cx="554736" cy="1196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637788" y="3479291"/>
            <a:ext cx="554990" cy="478790"/>
          </a:xfrm>
          <a:custGeom>
            <a:avLst/>
            <a:gdLst/>
            <a:ahLst/>
            <a:cxnLst/>
            <a:rect l="l" t="t" r="r" b="b"/>
            <a:pathLst>
              <a:path w="554989" h="478789">
                <a:moveTo>
                  <a:pt x="0" y="119634"/>
                </a:moveTo>
                <a:lnTo>
                  <a:pt x="119634" y="0"/>
                </a:lnTo>
                <a:lnTo>
                  <a:pt x="554736" y="0"/>
                </a:lnTo>
                <a:lnTo>
                  <a:pt x="554736" y="358902"/>
                </a:lnTo>
                <a:lnTo>
                  <a:pt x="435101" y="478536"/>
                </a:lnTo>
                <a:lnTo>
                  <a:pt x="0" y="478536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637788" y="3479291"/>
            <a:ext cx="554990" cy="120014"/>
          </a:xfrm>
          <a:custGeom>
            <a:avLst/>
            <a:gdLst/>
            <a:ahLst/>
            <a:cxnLst/>
            <a:rect l="l" t="t" r="r" b="b"/>
            <a:pathLst>
              <a:path w="554989" h="120014">
                <a:moveTo>
                  <a:pt x="0" y="119634"/>
                </a:moveTo>
                <a:lnTo>
                  <a:pt x="435101" y="119634"/>
                </a:lnTo>
                <a:lnTo>
                  <a:pt x="55473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72890" y="3598926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439667" y="3613429"/>
            <a:ext cx="639673" cy="5634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486911" y="3760470"/>
            <a:ext cx="435101" cy="35890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922014" y="3640835"/>
            <a:ext cx="119634" cy="47853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486911" y="3640835"/>
            <a:ext cx="554736" cy="1196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486911" y="3640835"/>
            <a:ext cx="554990" cy="478790"/>
          </a:xfrm>
          <a:custGeom>
            <a:avLst/>
            <a:gdLst/>
            <a:ahLst/>
            <a:cxnLst/>
            <a:rect l="l" t="t" r="r" b="b"/>
            <a:pathLst>
              <a:path w="554989" h="478789">
                <a:moveTo>
                  <a:pt x="0" y="119633"/>
                </a:moveTo>
                <a:lnTo>
                  <a:pt x="119634" y="0"/>
                </a:lnTo>
                <a:lnTo>
                  <a:pt x="554736" y="0"/>
                </a:lnTo>
                <a:lnTo>
                  <a:pt x="554736" y="358901"/>
                </a:lnTo>
                <a:lnTo>
                  <a:pt x="435101" y="478536"/>
                </a:lnTo>
                <a:lnTo>
                  <a:pt x="0" y="478536"/>
                </a:lnTo>
                <a:lnTo>
                  <a:pt x="0" y="11963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486911" y="3640835"/>
            <a:ext cx="554990" cy="120014"/>
          </a:xfrm>
          <a:custGeom>
            <a:avLst/>
            <a:gdLst/>
            <a:ahLst/>
            <a:cxnLst/>
            <a:rect l="l" t="t" r="r" b="b"/>
            <a:pathLst>
              <a:path w="554989" h="120014">
                <a:moveTo>
                  <a:pt x="0" y="119633"/>
                </a:moveTo>
                <a:lnTo>
                  <a:pt x="435101" y="119633"/>
                </a:lnTo>
                <a:lnTo>
                  <a:pt x="55473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922014" y="3760470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252215" y="3781069"/>
            <a:ext cx="639673" cy="5634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299459" y="3928109"/>
            <a:ext cx="435101" cy="35890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734561" y="3808476"/>
            <a:ext cx="119634" cy="47853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299459" y="3808476"/>
            <a:ext cx="554736" cy="1196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299459" y="3808476"/>
            <a:ext cx="554990" cy="478790"/>
          </a:xfrm>
          <a:custGeom>
            <a:avLst/>
            <a:gdLst/>
            <a:ahLst/>
            <a:cxnLst/>
            <a:rect l="l" t="t" r="r" b="b"/>
            <a:pathLst>
              <a:path w="554989" h="478789">
                <a:moveTo>
                  <a:pt x="0" y="119634"/>
                </a:moveTo>
                <a:lnTo>
                  <a:pt x="119634" y="0"/>
                </a:lnTo>
                <a:lnTo>
                  <a:pt x="554736" y="0"/>
                </a:lnTo>
                <a:lnTo>
                  <a:pt x="554736" y="358901"/>
                </a:lnTo>
                <a:lnTo>
                  <a:pt x="435101" y="478536"/>
                </a:lnTo>
                <a:lnTo>
                  <a:pt x="0" y="478536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299459" y="3808476"/>
            <a:ext cx="554990" cy="120014"/>
          </a:xfrm>
          <a:custGeom>
            <a:avLst/>
            <a:gdLst/>
            <a:ahLst/>
            <a:cxnLst/>
            <a:rect l="l" t="t" r="r" b="b"/>
            <a:pathLst>
              <a:path w="554989" h="120014">
                <a:moveTo>
                  <a:pt x="0" y="119634"/>
                </a:moveTo>
                <a:lnTo>
                  <a:pt x="435101" y="119634"/>
                </a:lnTo>
                <a:lnTo>
                  <a:pt x="55473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734561" y="3928109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067811" y="3963949"/>
            <a:ext cx="638175" cy="5634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115055" y="4110990"/>
            <a:ext cx="433578" cy="35890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548634" y="3991355"/>
            <a:ext cx="119633" cy="47853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115055" y="3991355"/>
            <a:ext cx="553211" cy="1196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115055" y="3991355"/>
            <a:ext cx="553720" cy="478790"/>
          </a:xfrm>
          <a:custGeom>
            <a:avLst/>
            <a:gdLst/>
            <a:ahLst/>
            <a:cxnLst/>
            <a:rect l="l" t="t" r="r" b="b"/>
            <a:pathLst>
              <a:path w="553720" h="478789">
                <a:moveTo>
                  <a:pt x="0" y="119634"/>
                </a:moveTo>
                <a:lnTo>
                  <a:pt x="119633" y="0"/>
                </a:lnTo>
                <a:lnTo>
                  <a:pt x="553211" y="0"/>
                </a:lnTo>
                <a:lnTo>
                  <a:pt x="553211" y="358902"/>
                </a:lnTo>
                <a:lnTo>
                  <a:pt x="433578" y="478536"/>
                </a:lnTo>
                <a:lnTo>
                  <a:pt x="0" y="478536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115055" y="3991355"/>
            <a:ext cx="553720" cy="120014"/>
          </a:xfrm>
          <a:custGeom>
            <a:avLst/>
            <a:gdLst/>
            <a:ahLst/>
            <a:cxnLst/>
            <a:rect l="l" t="t" r="r" b="b"/>
            <a:pathLst>
              <a:path w="553720" h="120014">
                <a:moveTo>
                  <a:pt x="0" y="119634"/>
                </a:moveTo>
                <a:lnTo>
                  <a:pt x="433578" y="119634"/>
                </a:lnTo>
                <a:lnTo>
                  <a:pt x="55321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548634" y="4110990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070603" y="3468649"/>
            <a:ext cx="638175" cy="5634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117847" y="3615690"/>
            <a:ext cx="433577" cy="35890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551426" y="3496055"/>
            <a:ext cx="119634" cy="47853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117847" y="3496055"/>
            <a:ext cx="553212" cy="11963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117847" y="3496055"/>
            <a:ext cx="553720" cy="478790"/>
          </a:xfrm>
          <a:custGeom>
            <a:avLst/>
            <a:gdLst/>
            <a:ahLst/>
            <a:cxnLst/>
            <a:rect l="l" t="t" r="r" b="b"/>
            <a:pathLst>
              <a:path w="553720" h="478789">
                <a:moveTo>
                  <a:pt x="0" y="119634"/>
                </a:moveTo>
                <a:lnTo>
                  <a:pt x="119634" y="0"/>
                </a:lnTo>
                <a:lnTo>
                  <a:pt x="553212" y="0"/>
                </a:lnTo>
                <a:lnTo>
                  <a:pt x="553212" y="358902"/>
                </a:lnTo>
                <a:lnTo>
                  <a:pt x="433577" y="478536"/>
                </a:lnTo>
                <a:lnTo>
                  <a:pt x="0" y="478536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117847" y="3496055"/>
            <a:ext cx="553720" cy="120014"/>
          </a:xfrm>
          <a:custGeom>
            <a:avLst/>
            <a:gdLst/>
            <a:ahLst/>
            <a:cxnLst/>
            <a:rect l="l" t="t" r="r" b="b"/>
            <a:pathLst>
              <a:path w="553720" h="120014">
                <a:moveTo>
                  <a:pt x="0" y="119634"/>
                </a:moveTo>
                <a:lnTo>
                  <a:pt x="433577" y="119634"/>
                </a:lnTo>
                <a:lnTo>
                  <a:pt x="55321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551426" y="3615690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588764" y="3485413"/>
            <a:ext cx="638175" cy="5634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636008" y="3632453"/>
            <a:ext cx="433577" cy="35890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069585" y="3512820"/>
            <a:ext cx="119634" cy="4785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636008" y="3512820"/>
            <a:ext cx="553212" cy="1196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636008" y="3512820"/>
            <a:ext cx="553720" cy="478790"/>
          </a:xfrm>
          <a:custGeom>
            <a:avLst/>
            <a:gdLst/>
            <a:ahLst/>
            <a:cxnLst/>
            <a:rect l="l" t="t" r="r" b="b"/>
            <a:pathLst>
              <a:path w="553720" h="478789">
                <a:moveTo>
                  <a:pt x="0" y="119633"/>
                </a:moveTo>
                <a:lnTo>
                  <a:pt x="119633" y="0"/>
                </a:lnTo>
                <a:lnTo>
                  <a:pt x="553212" y="0"/>
                </a:lnTo>
                <a:lnTo>
                  <a:pt x="553212" y="358901"/>
                </a:lnTo>
                <a:lnTo>
                  <a:pt x="433577" y="478535"/>
                </a:lnTo>
                <a:lnTo>
                  <a:pt x="0" y="478535"/>
                </a:lnTo>
                <a:lnTo>
                  <a:pt x="0" y="11963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636008" y="3512820"/>
            <a:ext cx="553720" cy="120014"/>
          </a:xfrm>
          <a:custGeom>
            <a:avLst/>
            <a:gdLst/>
            <a:ahLst/>
            <a:cxnLst/>
            <a:rect l="l" t="t" r="r" b="b"/>
            <a:pathLst>
              <a:path w="553720" h="120014">
                <a:moveTo>
                  <a:pt x="0" y="119633"/>
                </a:moveTo>
                <a:lnTo>
                  <a:pt x="433577" y="119633"/>
                </a:lnTo>
                <a:lnTo>
                  <a:pt x="55321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069585" y="3632453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105400" y="3485413"/>
            <a:ext cx="638175" cy="5634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152644" y="3632453"/>
            <a:ext cx="433577" cy="35890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586221" y="3512820"/>
            <a:ext cx="119633" cy="4785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152644" y="3512820"/>
            <a:ext cx="553211" cy="11963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152644" y="3512820"/>
            <a:ext cx="553720" cy="478790"/>
          </a:xfrm>
          <a:custGeom>
            <a:avLst/>
            <a:gdLst/>
            <a:ahLst/>
            <a:cxnLst/>
            <a:rect l="l" t="t" r="r" b="b"/>
            <a:pathLst>
              <a:path w="553720" h="478789">
                <a:moveTo>
                  <a:pt x="0" y="119633"/>
                </a:moveTo>
                <a:lnTo>
                  <a:pt x="119633" y="0"/>
                </a:lnTo>
                <a:lnTo>
                  <a:pt x="553211" y="0"/>
                </a:lnTo>
                <a:lnTo>
                  <a:pt x="553211" y="358901"/>
                </a:lnTo>
                <a:lnTo>
                  <a:pt x="433577" y="478535"/>
                </a:lnTo>
                <a:lnTo>
                  <a:pt x="0" y="478535"/>
                </a:lnTo>
                <a:lnTo>
                  <a:pt x="0" y="119633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152644" y="3512820"/>
            <a:ext cx="553720" cy="120014"/>
          </a:xfrm>
          <a:custGeom>
            <a:avLst/>
            <a:gdLst/>
            <a:ahLst/>
            <a:cxnLst/>
            <a:rect l="l" t="t" r="r" b="b"/>
            <a:pathLst>
              <a:path w="553720" h="120014">
                <a:moveTo>
                  <a:pt x="0" y="119633"/>
                </a:moveTo>
                <a:lnTo>
                  <a:pt x="433577" y="119633"/>
                </a:lnTo>
                <a:lnTo>
                  <a:pt x="55321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586221" y="3632453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904488" y="3624097"/>
            <a:ext cx="639673" cy="5634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951732" y="3771138"/>
            <a:ext cx="435101" cy="35890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386834" y="3651503"/>
            <a:ext cx="119633" cy="47853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951732" y="3651503"/>
            <a:ext cx="554735" cy="11963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951732" y="3651503"/>
            <a:ext cx="554990" cy="478790"/>
          </a:xfrm>
          <a:custGeom>
            <a:avLst/>
            <a:gdLst/>
            <a:ahLst/>
            <a:cxnLst/>
            <a:rect l="l" t="t" r="r" b="b"/>
            <a:pathLst>
              <a:path w="554989" h="478789">
                <a:moveTo>
                  <a:pt x="0" y="119634"/>
                </a:moveTo>
                <a:lnTo>
                  <a:pt x="119633" y="0"/>
                </a:lnTo>
                <a:lnTo>
                  <a:pt x="554735" y="0"/>
                </a:lnTo>
                <a:lnTo>
                  <a:pt x="554735" y="358902"/>
                </a:lnTo>
                <a:lnTo>
                  <a:pt x="435101" y="478536"/>
                </a:lnTo>
                <a:lnTo>
                  <a:pt x="0" y="478536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951732" y="3651503"/>
            <a:ext cx="554990" cy="120014"/>
          </a:xfrm>
          <a:custGeom>
            <a:avLst/>
            <a:gdLst/>
            <a:ahLst/>
            <a:cxnLst/>
            <a:rect l="l" t="t" r="r" b="b"/>
            <a:pathLst>
              <a:path w="554989" h="120014">
                <a:moveTo>
                  <a:pt x="0" y="119634"/>
                </a:moveTo>
                <a:lnTo>
                  <a:pt x="435101" y="119634"/>
                </a:lnTo>
                <a:lnTo>
                  <a:pt x="55473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386834" y="3771138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434840" y="3637813"/>
            <a:ext cx="638175" cy="5634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482084" y="3784853"/>
            <a:ext cx="433577" cy="3589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915661" y="3665220"/>
            <a:ext cx="119634" cy="47853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482084" y="3665220"/>
            <a:ext cx="553212" cy="1196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482084" y="3665220"/>
            <a:ext cx="553720" cy="478790"/>
          </a:xfrm>
          <a:custGeom>
            <a:avLst/>
            <a:gdLst/>
            <a:ahLst/>
            <a:cxnLst/>
            <a:rect l="l" t="t" r="r" b="b"/>
            <a:pathLst>
              <a:path w="553720" h="478789">
                <a:moveTo>
                  <a:pt x="0" y="119633"/>
                </a:moveTo>
                <a:lnTo>
                  <a:pt x="119633" y="0"/>
                </a:lnTo>
                <a:lnTo>
                  <a:pt x="553212" y="0"/>
                </a:lnTo>
                <a:lnTo>
                  <a:pt x="553212" y="358901"/>
                </a:lnTo>
                <a:lnTo>
                  <a:pt x="433577" y="478535"/>
                </a:lnTo>
                <a:lnTo>
                  <a:pt x="0" y="478535"/>
                </a:lnTo>
                <a:lnTo>
                  <a:pt x="0" y="11963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482084" y="3665220"/>
            <a:ext cx="553720" cy="120014"/>
          </a:xfrm>
          <a:custGeom>
            <a:avLst/>
            <a:gdLst/>
            <a:ahLst/>
            <a:cxnLst/>
            <a:rect l="l" t="t" r="r" b="b"/>
            <a:pathLst>
              <a:path w="553720" h="120014">
                <a:moveTo>
                  <a:pt x="0" y="119633"/>
                </a:moveTo>
                <a:lnTo>
                  <a:pt x="433577" y="119633"/>
                </a:lnTo>
                <a:lnTo>
                  <a:pt x="55321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4915661" y="3784853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4946903" y="3637813"/>
            <a:ext cx="639673" cy="5634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994147" y="3784853"/>
            <a:ext cx="435101" cy="35890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429250" y="3665220"/>
            <a:ext cx="119634" cy="47853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994147" y="3665220"/>
            <a:ext cx="554736" cy="11963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994147" y="3665220"/>
            <a:ext cx="554990" cy="478790"/>
          </a:xfrm>
          <a:custGeom>
            <a:avLst/>
            <a:gdLst/>
            <a:ahLst/>
            <a:cxnLst/>
            <a:rect l="l" t="t" r="r" b="b"/>
            <a:pathLst>
              <a:path w="554989" h="478789">
                <a:moveTo>
                  <a:pt x="0" y="119633"/>
                </a:moveTo>
                <a:lnTo>
                  <a:pt x="119634" y="0"/>
                </a:lnTo>
                <a:lnTo>
                  <a:pt x="554736" y="0"/>
                </a:lnTo>
                <a:lnTo>
                  <a:pt x="554736" y="358901"/>
                </a:lnTo>
                <a:lnTo>
                  <a:pt x="435101" y="478535"/>
                </a:lnTo>
                <a:lnTo>
                  <a:pt x="0" y="478535"/>
                </a:lnTo>
                <a:lnTo>
                  <a:pt x="0" y="11963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994147" y="3665220"/>
            <a:ext cx="554990" cy="120014"/>
          </a:xfrm>
          <a:custGeom>
            <a:avLst/>
            <a:gdLst/>
            <a:ahLst/>
            <a:cxnLst/>
            <a:rect l="l" t="t" r="r" b="b"/>
            <a:pathLst>
              <a:path w="554989" h="120014">
                <a:moveTo>
                  <a:pt x="0" y="119633"/>
                </a:moveTo>
                <a:lnTo>
                  <a:pt x="435101" y="119633"/>
                </a:lnTo>
                <a:lnTo>
                  <a:pt x="55473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429250" y="3784853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755135" y="3779545"/>
            <a:ext cx="638175" cy="5634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802379" y="3926585"/>
            <a:ext cx="433577" cy="35890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235958" y="3806952"/>
            <a:ext cx="119633" cy="47853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802379" y="3806952"/>
            <a:ext cx="553212" cy="11963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802379" y="3806952"/>
            <a:ext cx="553720" cy="478790"/>
          </a:xfrm>
          <a:custGeom>
            <a:avLst/>
            <a:gdLst/>
            <a:ahLst/>
            <a:cxnLst/>
            <a:rect l="l" t="t" r="r" b="b"/>
            <a:pathLst>
              <a:path w="553720" h="478789">
                <a:moveTo>
                  <a:pt x="0" y="119634"/>
                </a:moveTo>
                <a:lnTo>
                  <a:pt x="119634" y="0"/>
                </a:lnTo>
                <a:lnTo>
                  <a:pt x="553212" y="0"/>
                </a:lnTo>
                <a:lnTo>
                  <a:pt x="553212" y="358902"/>
                </a:lnTo>
                <a:lnTo>
                  <a:pt x="433578" y="478536"/>
                </a:lnTo>
                <a:lnTo>
                  <a:pt x="0" y="478536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802379" y="3806952"/>
            <a:ext cx="553720" cy="120014"/>
          </a:xfrm>
          <a:custGeom>
            <a:avLst/>
            <a:gdLst/>
            <a:ahLst/>
            <a:cxnLst/>
            <a:rect l="l" t="t" r="r" b="b"/>
            <a:pathLst>
              <a:path w="553720" h="120014">
                <a:moveTo>
                  <a:pt x="0" y="119634"/>
                </a:moveTo>
                <a:lnTo>
                  <a:pt x="433578" y="119634"/>
                </a:lnTo>
                <a:lnTo>
                  <a:pt x="55321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235958" y="3926585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277867" y="3800881"/>
            <a:ext cx="638175" cy="5634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325111" y="3947921"/>
            <a:ext cx="433577" cy="35890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758690" y="3828288"/>
            <a:ext cx="119634" cy="47853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325111" y="3828288"/>
            <a:ext cx="553212" cy="1196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325111" y="3828288"/>
            <a:ext cx="553720" cy="478790"/>
          </a:xfrm>
          <a:custGeom>
            <a:avLst/>
            <a:gdLst/>
            <a:ahLst/>
            <a:cxnLst/>
            <a:rect l="l" t="t" r="r" b="b"/>
            <a:pathLst>
              <a:path w="553720" h="478789">
                <a:moveTo>
                  <a:pt x="0" y="119634"/>
                </a:moveTo>
                <a:lnTo>
                  <a:pt x="119634" y="0"/>
                </a:lnTo>
                <a:lnTo>
                  <a:pt x="553212" y="0"/>
                </a:lnTo>
                <a:lnTo>
                  <a:pt x="553212" y="358901"/>
                </a:lnTo>
                <a:lnTo>
                  <a:pt x="433577" y="478536"/>
                </a:lnTo>
                <a:lnTo>
                  <a:pt x="0" y="478536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325111" y="3828288"/>
            <a:ext cx="553720" cy="120014"/>
          </a:xfrm>
          <a:custGeom>
            <a:avLst/>
            <a:gdLst/>
            <a:ahLst/>
            <a:cxnLst/>
            <a:rect l="l" t="t" r="r" b="b"/>
            <a:pathLst>
              <a:path w="553720" h="120014">
                <a:moveTo>
                  <a:pt x="0" y="119634"/>
                </a:moveTo>
                <a:lnTo>
                  <a:pt x="433577" y="119634"/>
                </a:lnTo>
                <a:lnTo>
                  <a:pt x="55321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4758690" y="3947921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4783835" y="3820693"/>
            <a:ext cx="639673" cy="5634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831079" y="3967734"/>
            <a:ext cx="435101" cy="35890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266182" y="3848100"/>
            <a:ext cx="119633" cy="47853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831079" y="3848100"/>
            <a:ext cx="554736" cy="1196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831079" y="3848100"/>
            <a:ext cx="554990" cy="478790"/>
          </a:xfrm>
          <a:custGeom>
            <a:avLst/>
            <a:gdLst/>
            <a:ahLst/>
            <a:cxnLst/>
            <a:rect l="l" t="t" r="r" b="b"/>
            <a:pathLst>
              <a:path w="554989" h="478789">
                <a:moveTo>
                  <a:pt x="0" y="119633"/>
                </a:moveTo>
                <a:lnTo>
                  <a:pt x="119634" y="0"/>
                </a:lnTo>
                <a:lnTo>
                  <a:pt x="554736" y="0"/>
                </a:lnTo>
                <a:lnTo>
                  <a:pt x="554736" y="358901"/>
                </a:lnTo>
                <a:lnTo>
                  <a:pt x="435102" y="478536"/>
                </a:lnTo>
                <a:lnTo>
                  <a:pt x="0" y="478536"/>
                </a:lnTo>
                <a:lnTo>
                  <a:pt x="0" y="11963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831079" y="3848100"/>
            <a:ext cx="554990" cy="120014"/>
          </a:xfrm>
          <a:custGeom>
            <a:avLst/>
            <a:gdLst/>
            <a:ahLst/>
            <a:cxnLst/>
            <a:rect l="l" t="t" r="r" b="b"/>
            <a:pathLst>
              <a:path w="554989" h="120014">
                <a:moveTo>
                  <a:pt x="0" y="119633"/>
                </a:moveTo>
                <a:lnTo>
                  <a:pt x="435102" y="119633"/>
                </a:lnTo>
                <a:lnTo>
                  <a:pt x="55473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5266182" y="3967734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3590544" y="3963949"/>
            <a:ext cx="639673" cy="5634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3637788" y="4110990"/>
            <a:ext cx="435101" cy="35890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072890" y="3991355"/>
            <a:ext cx="119634" cy="47853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3637788" y="3991355"/>
            <a:ext cx="554736" cy="1196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3637788" y="3991355"/>
            <a:ext cx="554990" cy="478790"/>
          </a:xfrm>
          <a:custGeom>
            <a:avLst/>
            <a:gdLst/>
            <a:ahLst/>
            <a:cxnLst/>
            <a:rect l="l" t="t" r="r" b="b"/>
            <a:pathLst>
              <a:path w="554989" h="478789">
                <a:moveTo>
                  <a:pt x="0" y="119634"/>
                </a:moveTo>
                <a:lnTo>
                  <a:pt x="119634" y="0"/>
                </a:lnTo>
                <a:lnTo>
                  <a:pt x="554736" y="0"/>
                </a:lnTo>
                <a:lnTo>
                  <a:pt x="554736" y="358902"/>
                </a:lnTo>
                <a:lnTo>
                  <a:pt x="435101" y="478536"/>
                </a:lnTo>
                <a:lnTo>
                  <a:pt x="0" y="478536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3637788" y="3991355"/>
            <a:ext cx="554990" cy="120014"/>
          </a:xfrm>
          <a:custGeom>
            <a:avLst/>
            <a:gdLst/>
            <a:ahLst/>
            <a:cxnLst/>
            <a:rect l="l" t="t" r="r" b="b"/>
            <a:pathLst>
              <a:path w="554989" h="120014">
                <a:moveTo>
                  <a:pt x="0" y="119634"/>
                </a:moveTo>
                <a:lnTo>
                  <a:pt x="435101" y="119634"/>
                </a:lnTo>
                <a:lnTo>
                  <a:pt x="55473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072890" y="4110990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085844" y="3971569"/>
            <a:ext cx="639673" cy="5634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133088" y="4118609"/>
            <a:ext cx="435101" cy="35890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4568190" y="3998976"/>
            <a:ext cx="119634" cy="47853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4133088" y="3998976"/>
            <a:ext cx="554736" cy="1196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4133088" y="3998976"/>
            <a:ext cx="554990" cy="478790"/>
          </a:xfrm>
          <a:custGeom>
            <a:avLst/>
            <a:gdLst/>
            <a:ahLst/>
            <a:cxnLst/>
            <a:rect l="l" t="t" r="r" b="b"/>
            <a:pathLst>
              <a:path w="554989" h="478789">
                <a:moveTo>
                  <a:pt x="0" y="119634"/>
                </a:moveTo>
                <a:lnTo>
                  <a:pt x="119634" y="0"/>
                </a:lnTo>
                <a:lnTo>
                  <a:pt x="554736" y="0"/>
                </a:lnTo>
                <a:lnTo>
                  <a:pt x="554736" y="358901"/>
                </a:lnTo>
                <a:lnTo>
                  <a:pt x="435101" y="478536"/>
                </a:lnTo>
                <a:lnTo>
                  <a:pt x="0" y="478536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133088" y="3998976"/>
            <a:ext cx="554990" cy="120014"/>
          </a:xfrm>
          <a:custGeom>
            <a:avLst/>
            <a:gdLst/>
            <a:ahLst/>
            <a:cxnLst/>
            <a:rect l="l" t="t" r="r" b="b"/>
            <a:pathLst>
              <a:path w="554989" h="120014">
                <a:moveTo>
                  <a:pt x="0" y="119634"/>
                </a:moveTo>
                <a:lnTo>
                  <a:pt x="435101" y="119634"/>
                </a:lnTo>
                <a:lnTo>
                  <a:pt x="55473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568190" y="4118609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3675888" y="2177821"/>
            <a:ext cx="639673" cy="5634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3723132" y="2324861"/>
            <a:ext cx="435101" cy="35890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4158234" y="2205227"/>
            <a:ext cx="119633" cy="4785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3723132" y="2205227"/>
            <a:ext cx="554735" cy="11963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3723132" y="2205227"/>
            <a:ext cx="554990" cy="478790"/>
          </a:xfrm>
          <a:custGeom>
            <a:avLst/>
            <a:gdLst/>
            <a:ahLst/>
            <a:cxnLst/>
            <a:rect l="l" t="t" r="r" b="b"/>
            <a:pathLst>
              <a:path w="554989" h="478789">
                <a:moveTo>
                  <a:pt x="0" y="119634"/>
                </a:moveTo>
                <a:lnTo>
                  <a:pt x="119633" y="0"/>
                </a:lnTo>
                <a:lnTo>
                  <a:pt x="554735" y="0"/>
                </a:lnTo>
                <a:lnTo>
                  <a:pt x="554735" y="358901"/>
                </a:lnTo>
                <a:lnTo>
                  <a:pt x="435101" y="478536"/>
                </a:lnTo>
                <a:lnTo>
                  <a:pt x="0" y="478536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3723132" y="2205227"/>
            <a:ext cx="554990" cy="120014"/>
          </a:xfrm>
          <a:custGeom>
            <a:avLst/>
            <a:gdLst/>
            <a:ahLst/>
            <a:cxnLst/>
            <a:rect l="l" t="t" r="r" b="b"/>
            <a:pathLst>
              <a:path w="554989" h="120014">
                <a:moveTo>
                  <a:pt x="0" y="119634"/>
                </a:moveTo>
                <a:lnTo>
                  <a:pt x="435101" y="119634"/>
                </a:lnTo>
                <a:lnTo>
                  <a:pt x="55473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4158234" y="2324861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3525011" y="2339365"/>
            <a:ext cx="639673" cy="5634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3572255" y="2486405"/>
            <a:ext cx="435101" cy="35890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4007358" y="2366772"/>
            <a:ext cx="119633" cy="47853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3572255" y="2366772"/>
            <a:ext cx="554736" cy="1196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3572255" y="2366772"/>
            <a:ext cx="554990" cy="478790"/>
          </a:xfrm>
          <a:custGeom>
            <a:avLst/>
            <a:gdLst/>
            <a:ahLst/>
            <a:cxnLst/>
            <a:rect l="l" t="t" r="r" b="b"/>
            <a:pathLst>
              <a:path w="554989" h="478789">
                <a:moveTo>
                  <a:pt x="0" y="119633"/>
                </a:moveTo>
                <a:lnTo>
                  <a:pt x="119634" y="0"/>
                </a:lnTo>
                <a:lnTo>
                  <a:pt x="554736" y="0"/>
                </a:lnTo>
                <a:lnTo>
                  <a:pt x="554736" y="358901"/>
                </a:lnTo>
                <a:lnTo>
                  <a:pt x="435102" y="478536"/>
                </a:lnTo>
                <a:lnTo>
                  <a:pt x="0" y="478536"/>
                </a:lnTo>
                <a:lnTo>
                  <a:pt x="0" y="11963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3572255" y="2366772"/>
            <a:ext cx="554990" cy="120014"/>
          </a:xfrm>
          <a:custGeom>
            <a:avLst/>
            <a:gdLst/>
            <a:ahLst/>
            <a:cxnLst/>
            <a:rect l="l" t="t" r="r" b="b"/>
            <a:pathLst>
              <a:path w="554989" h="120014">
                <a:moveTo>
                  <a:pt x="0" y="119633"/>
                </a:moveTo>
                <a:lnTo>
                  <a:pt x="435102" y="119633"/>
                </a:lnTo>
                <a:lnTo>
                  <a:pt x="55473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4007358" y="2486405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3354323" y="2528341"/>
            <a:ext cx="638175" cy="5634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3401567" y="2675382"/>
            <a:ext cx="433577" cy="35890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3835146" y="2555748"/>
            <a:ext cx="119633" cy="4785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3401567" y="2555748"/>
            <a:ext cx="553212" cy="1196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3401567" y="2555748"/>
            <a:ext cx="553720" cy="478790"/>
          </a:xfrm>
          <a:custGeom>
            <a:avLst/>
            <a:gdLst/>
            <a:ahLst/>
            <a:cxnLst/>
            <a:rect l="l" t="t" r="r" b="b"/>
            <a:pathLst>
              <a:path w="553720" h="478789">
                <a:moveTo>
                  <a:pt x="0" y="119634"/>
                </a:moveTo>
                <a:lnTo>
                  <a:pt x="119634" y="0"/>
                </a:lnTo>
                <a:lnTo>
                  <a:pt x="553212" y="0"/>
                </a:lnTo>
                <a:lnTo>
                  <a:pt x="553212" y="358901"/>
                </a:lnTo>
                <a:lnTo>
                  <a:pt x="433578" y="478536"/>
                </a:lnTo>
                <a:lnTo>
                  <a:pt x="0" y="478536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3401567" y="2555748"/>
            <a:ext cx="553720" cy="120014"/>
          </a:xfrm>
          <a:custGeom>
            <a:avLst/>
            <a:gdLst/>
            <a:ahLst/>
            <a:cxnLst/>
            <a:rect l="l" t="t" r="r" b="b"/>
            <a:pathLst>
              <a:path w="553720" h="120014">
                <a:moveTo>
                  <a:pt x="0" y="119634"/>
                </a:moveTo>
                <a:lnTo>
                  <a:pt x="433578" y="119634"/>
                </a:lnTo>
                <a:lnTo>
                  <a:pt x="55321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3835146" y="2675382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4155947" y="2194585"/>
            <a:ext cx="638175" cy="5634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4203191" y="2341626"/>
            <a:ext cx="433577" cy="35890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4636770" y="2221992"/>
            <a:ext cx="119633" cy="47853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4203191" y="2221992"/>
            <a:ext cx="553212" cy="1196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4203191" y="2221992"/>
            <a:ext cx="553720" cy="478790"/>
          </a:xfrm>
          <a:custGeom>
            <a:avLst/>
            <a:gdLst/>
            <a:ahLst/>
            <a:cxnLst/>
            <a:rect l="l" t="t" r="r" b="b"/>
            <a:pathLst>
              <a:path w="553720" h="478789">
                <a:moveTo>
                  <a:pt x="0" y="119634"/>
                </a:moveTo>
                <a:lnTo>
                  <a:pt x="119634" y="0"/>
                </a:lnTo>
                <a:lnTo>
                  <a:pt x="553212" y="0"/>
                </a:lnTo>
                <a:lnTo>
                  <a:pt x="553212" y="358902"/>
                </a:lnTo>
                <a:lnTo>
                  <a:pt x="433578" y="478536"/>
                </a:lnTo>
                <a:lnTo>
                  <a:pt x="0" y="478536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4203191" y="2221992"/>
            <a:ext cx="553720" cy="120014"/>
          </a:xfrm>
          <a:custGeom>
            <a:avLst/>
            <a:gdLst/>
            <a:ahLst/>
            <a:cxnLst/>
            <a:rect l="l" t="t" r="r" b="b"/>
            <a:pathLst>
              <a:path w="553720" h="120014">
                <a:moveTo>
                  <a:pt x="0" y="119634"/>
                </a:moveTo>
                <a:lnTo>
                  <a:pt x="433578" y="119634"/>
                </a:lnTo>
                <a:lnTo>
                  <a:pt x="55321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4636770" y="2341626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4674108" y="2211349"/>
            <a:ext cx="638175" cy="5634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4721352" y="2358389"/>
            <a:ext cx="433577" cy="35890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5154929" y="2238755"/>
            <a:ext cx="119634" cy="47853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4721352" y="2238755"/>
            <a:ext cx="553212" cy="11963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4721352" y="2238755"/>
            <a:ext cx="553720" cy="478790"/>
          </a:xfrm>
          <a:custGeom>
            <a:avLst/>
            <a:gdLst/>
            <a:ahLst/>
            <a:cxnLst/>
            <a:rect l="l" t="t" r="r" b="b"/>
            <a:pathLst>
              <a:path w="553720" h="478789">
                <a:moveTo>
                  <a:pt x="0" y="119634"/>
                </a:moveTo>
                <a:lnTo>
                  <a:pt x="119634" y="0"/>
                </a:lnTo>
                <a:lnTo>
                  <a:pt x="553212" y="0"/>
                </a:lnTo>
                <a:lnTo>
                  <a:pt x="553212" y="358902"/>
                </a:lnTo>
                <a:lnTo>
                  <a:pt x="433577" y="478536"/>
                </a:lnTo>
                <a:lnTo>
                  <a:pt x="0" y="478536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4721352" y="2238755"/>
            <a:ext cx="553720" cy="120014"/>
          </a:xfrm>
          <a:custGeom>
            <a:avLst/>
            <a:gdLst/>
            <a:ahLst/>
            <a:cxnLst/>
            <a:rect l="l" t="t" r="r" b="b"/>
            <a:pathLst>
              <a:path w="553720" h="120014">
                <a:moveTo>
                  <a:pt x="0" y="119634"/>
                </a:moveTo>
                <a:lnTo>
                  <a:pt x="433577" y="119634"/>
                </a:lnTo>
                <a:lnTo>
                  <a:pt x="55321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5154929" y="2358389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3989832" y="2350033"/>
            <a:ext cx="639673" cy="5634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4037076" y="2497073"/>
            <a:ext cx="435101" cy="35890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4472178" y="2377439"/>
            <a:ext cx="119634" cy="478536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4037076" y="2377439"/>
            <a:ext cx="554736" cy="1196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4037076" y="2377439"/>
            <a:ext cx="554990" cy="478790"/>
          </a:xfrm>
          <a:custGeom>
            <a:avLst/>
            <a:gdLst/>
            <a:ahLst/>
            <a:cxnLst/>
            <a:rect l="l" t="t" r="r" b="b"/>
            <a:pathLst>
              <a:path w="554989" h="478789">
                <a:moveTo>
                  <a:pt x="0" y="119634"/>
                </a:moveTo>
                <a:lnTo>
                  <a:pt x="119634" y="0"/>
                </a:lnTo>
                <a:lnTo>
                  <a:pt x="554736" y="0"/>
                </a:lnTo>
                <a:lnTo>
                  <a:pt x="554736" y="358901"/>
                </a:lnTo>
                <a:lnTo>
                  <a:pt x="435101" y="478536"/>
                </a:lnTo>
                <a:lnTo>
                  <a:pt x="0" y="478536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4037076" y="2377439"/>
            <a:ext cx="554990" cy="120014"/>
          </a:xfrm>
          <a:custGeom>
            <a:avLst/>
            <a:gdLst/>
            <a:ahLst/>
            <a:cxnLst/>
            <a:rect l="l" t="t" r="r" b="b"/>
            <a:pathLst>
              <a:path w="554989" h="120014">
                <a:moveTo>
                  <a:pt x="0" y="119634"/>
                </a:moveTo>
                <a:lnTo>
                  <a:pt x="435101" y="119634"/>
                </a:lnTo>
                <a:lnTo>
                  <a:pt x="55473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4472178" y="2497073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4520184" y="2363749"/>
            <a:ext cx="639673" cy="5634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4567428" y="2510789"/>
            <a:ext cx="435101" cy="35890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5002529" y="2391155"/>
            <a:ext cx="119634" cy="47853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4567428" y="2391155"/>
            <a:ext cx="554736" cy="11963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4567428" y="2391155"/>
            <a:ext cx="554990" cy="478790"/>
          </a:xfrm>
          <a:custGeom>
            <a:avLst/>
            <a:gdLst/>
            <a:ahLst/>
            <a:cxnLst/>
            <a:rect l="l" t="t" r="r" b="b"/>
            <a:pathLst>
              <a:path w="554989" h="478789">
                <a:moveTo>
                  <a:pt x="0" y="119634"/>
                </a:moveTo>
                <a:lnTo>
                  <a:pt x="119634" y="0"/>
                </a:lnTo>
                <a:lnTo>
                  <a:pt x="554736" y="0"/>
                </a:lnTo>
                <a:lnTo>
                  <a:pt x="554736" y="358902"/>
                </a:lnTo>
                <a:lnTo>
                  <a:pt x="435101" y="478536"/>
                </a:lnTo>
                <a:lnTo>
                  <a:pt x="0" y="478536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4567428" y="2391155"/>
            <a:ext cx="554990" cy="120014"/>
          </a:xfrm>
          <a:custGeom>
            <a:avLst/>
            <a:gdLst/>
            <a:ahLst/>
            <a:cxnLst/>
            <a:rect l="l" t="t" r="r" b="b"/>
            <a:pathLst>
              <a:path w="554989" h="120014">
                <a:moveTo>
                  <a:pt x="0" y="119634"/>
                </a:moveTo>
                <a:lnTo>
                  <a:pt x="435101" y="119634"/>
                </a:lnTo>
                <a:lnTo>
                  <a:pt x="55473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5002529" y="2510789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3855720" y="2526817"/>
            <a:ext cx="639673" cy="5634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3902964" y="2673857"/>
            <a:ext cx="435101" cy="35890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338065" y="2554223"/>
            <a:ext cx="119634" cy="4785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3902964" y="2554223"/>
            <a:ext cx="554736" cy="1196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3902964" y="2554223"/>
            <a:ext cx="554990" cy="478790"/>
          </a:xfrm>
          <a:custGeom>
            <a:avLst/>
            <a:gdLst/>
            <a:ahLst/>
            <a:cxnLst/>
            <a:rect l="l" t="t" r="r" b="b"/>
            <a:pathLst>
              <a:path w="554989" h="478789">
                <a:moveTo>
                  <a:pt x="0" y="119634"/>
                </a:moveTo>
                <a:lnTo>
                  <a:pt x="119634" y="0"/>
                </a:lnTo>
                <a:lnTo>
                  <a:pt x="554736" y="0"/>
                </a:lnTo>
                <a:lnTo>
                  <a:pt x="554736" y="358901"/>
                </a:lnTo>
                <a:lnTo>
                  <a:pt x="435101" y="478536"/>
                </a:lnTo>
                <a:lnTo>
                  <a:pt x="0" y="478536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3902964" y="2554223"/>
            <a:ext cx="554990" cy="120014"/>
          </a:xfrm>
          <a:custGeom>
            <a:avLst/>
            <a:gdLst/>
            <a:ahLst/>
            <a:cxnLst/>
            <a:rect l="l" t="t" r="r" b="b"/>
            <a:pathLst>
              <a:path w="554989" h="120014">
                <a:moveTo>
                  <a:pt x="0" y="119634"/>
                </a:moveTo>
                <a:lnTo>
                  <a:pt x="435101" y="119634"/>
                </a:lnTo>
                <a:lnTo>
                  <a:pt x="55473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4338065" y="2673857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4378452" y="2546629"/>
            <a:ext cx="639673" cy="5634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4425696" y="2693670"/>
            <a:ext cx="435101" cy="35890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4860797" y="2574035"/>
            <a:ext cx="119634" cy="4785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4425696" y="2574035"/>
            <a:ext cx="554736" cy="1196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4425696" y="2574035"/>
            <a:ext cx="554990" cy="478790"/>
          </a:xfrm>
          <a:custGeom>
            <a:avLst/>
            <a:gdLst/>
            <a:ahLst/>
            <a:cxnLst/>
            <a:rect l="l" t="t" r="r" b="b"/>
            <a:pathLst>
              <a:path w="554989" h="478789">
                <a:moveTo>
                  <a:pt x="0" y="119634"/>
                </a:moveTo>
                <a:lnTo>
                  <a:pt x="119633" y="0"/>
                </a:lnTo>
                <a:lnTo>
                  <a:pt x="554736" y="0"/>
                </a:lnTo>
                <a:lnTo>
                  <a:pt x="554736" y="358901"/>
                </a:lnTo>
                <a:lnTo>
                  <a:pt x="435101" y="478536"/>
                </a:lnTo>
                <a:lnTo>
                  <a:pt x="0" y="478536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4425696" y="2574035"/>
            <a:ext cx="554990" cy="120014"/>
          </a:xfrm>
          <a:custGeom>
            <a:avLst/>
            <a:gdLst/>
            <a:ahLst/>
            <a:cxnLst/>
            <a:rect l="l" t="t" r="r" b="b"/>
            <a:pathLst>
              <a:path w="554989" h="120014">
                <a:moveTo>
                  <a:pt x="0" y="119634"/>
                </a:moveTo>
                <a:lnTo>
                  <a:pt x="435101" y="119634"/>
                </a:lnTo>
                <a:lnTo>
                  <a:pt x="55473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4860797" y="2693670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3081527" y="3534181"/>
            <a:ext cx="639673" cy="5634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3128772" y="3681221"/>
            <a:ext cx="435101" cy="35890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3563873" y="3561588"/>
            <a:ext cx="119634" cy="47853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3128772" y="3561588"/>
            <a:ext cx="554736" cy="1196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3128772" y="3561588"/>
            <a:ext cx="554990" cy="478790"/>
          </a:xfrm>
          <a:custGeom>
            <a:avLst/>
            <a:gdLst/>
            <a:ahLst/>
            <a:cxnLst/>
            <a:rect l="l" t="t" r="r" b="b"/>
            <a:pathLst>
              <a:path w="554989" h="478789">
                <a:moveTo>
                  <a:pt x="0" y="119634"/>
                </a:moveTo>
                <a:lnTo>
                  <a:pt x="119633" y="0"/>
                </a:lnTo>
                <a:lnTo>
                  <a:pt x="554736" y="0"/>
                </a:lnTo>
                <a:lnTo>
                  <a:pt x="554736" y="358901"/>
                </a:lnTo>
                <a:lnTo>
                  <a:pt x="435101" y="478536"/>
                </a:lnTo>
                <a:lnTo>
                  <a:pt x="0" y="478536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3128772" y="3561588"/>
            <a:ext cx="554990" cy="120014"/>
          </a:xfrm>
          <a:custGeom>
            <a:avLst/>
            <a:gdLst/>
            <a:ahLst/>
            <a:cxnLst/>
            <a:rect l="l" t="t" r="r" b="b"/>
            <a:pathLst>
              <a:path w="554989" h="120014">
                <a:moveTo>
                  <a:pt x="0" y="119634"/>
                </a:moveTo>
                <a:lnTo>
                  <a:pt x="435101" y="119634"/>
                </a:lnTo>
                <a:lnTo>
                  <a:pt x="55473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3563873" y="3681221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3098292" y="3105937"/>
            <a:ext cx="638175" cy="5634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3145535" y="3252978"/>
            <a:ext cx="433577" cy="35890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3579114" y="3133344"/>
            <a:ext cx="119634" cy="478535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3145535" y="3133344"/>
            <a:ext cx="553212" cy="1196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3145535" y="3133344"/>
            <a:ext cx="553720" cy="478790"/>
          </a:xfrm>
          <a:custGeom>
            <a:avLst/>
            <a:gdLst/>
            <a:ahLst/>
            <a:cxnLst/>
            <a:rect l="l" t="t" r="r" b="b"/>
            <a:pathLst>
              <a:path w="553720" h="478789">
                <a:moveTo>
                  <a:pt x="0" y="119633"/>
                </a:moveTo>
                <a:lnTo>
                  <a:pt x="119634" y="0"/>
                </a:lnTo>
                <a:lnTo>
                  <a:pt x="553212" y="0"/>
                </a:lnTo>
                <a:lnTo>
                  <a:pt x="553212" y="358901"/>
                </a:lnTo>
                <a:lnTo>
                  <a:pt x="433577" y="478535"/>
                </a:lnTo>
                <a:lnTo>
                  <a:pt x="0" y="478535"/>
                </a:lnTo>
                <a:lnTo>
                  <a:pt x="0" y="11963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3145535" y="3133344"/>
            <a:ext cx="553720" cy="120014"/>
          </a:xfrm>
          <a:custGeom>
            <a:avLst/>
            <a:gdLst/>
            <a:ahLst/>
            <a:cxnLst/>
            <a:rect l="l" t="t" r="r" b="b"/>
            <a:pathLst>
              <a:path w="553720" h="120014">
                <a:moveTo>
                  <a:pt x="0" y="119633"/>
                </a:moveTo>
                <a:lnTo>
                  <a:pt x="433577" y="119633"/>
                </a:lnTo>
                <a:lnTo>
                  <a:pt x="55321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3579114" y="3252978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3102864" y="2715793"/>
            <a:ext cx="639673" cy="5634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3150107" y="2862833"/>
            <a:ext cx="435102" cy="35890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3585209" y="2743200"/>
            <a:ext cx="119634" cy="47853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3150107" y="2743200"/>
            <a:ext cx="554736" cy="1196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3150107" y="2743200"/>
            <a:ext cx="554990" cy="478790"/>
          </a:xfrm>
          <a:custGeom>
            <a:avLst/>
            <a:gdLst/>
            <a:ahLst/>
            <a:cxnLst/>
            <a:rect l="l" t="t" r="r" b="b"/>
            <a:pathLst>
              <a:path w="554989" h="478789">
                <a:moveTo>
                  <a:pt x="0" y="119634"/>
                </a:moveTo>
                <a:lnTo>
                  <a:pt x="119633" y="0"/>
                </a:lnTo>
                <a:lnTo>
                  <a:pt x="554736" y="0"/>
                </a:lnTo>
                <a:lnTo>
                  <a:pt x="554736" y="358901"/>
                </a:lnTo>
                <a:lnTo>
                  <a:pt x="435102" y="478536"/>
                </a:lnTo>
                <a:lnTo>
                  <a:pt x="0" y="478536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3150107" y="2743200"/>
            <a:ext cx="554990" cy="120014"/>
          </a:xfrm>
          <a:custGeom>
            <a:avLst/>
            <a:gdLst/>
            <a:ahLst/>
            <a:cxnLst/>
            <a:rect l="l" t="t" r="r" b="b"/>
            <a:pathLst>
              <a:path w="554989" h="120014">
                <a:moveTo>
                  <a:pt x="0" y="119634"/>
                </a:moveTo>
                <a:lnTo>
                  <a:pt x="435102" y="119634"/>
                </a:lnTo>
                <a:lnTo>
                  <a:pt x="55473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3585209" y="2862833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3653028" y="3525037"/>
            <a:ext cx="638175" cy="5634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3700271" y="3672078"/>
            <a:ext cx="433577" cy="3589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4133850" y="3552444"/>
            <a:ext cx="119634" cy="4785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3700271" y="3552444"/>
            <a:ext cx="553212" cy="1196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3700271" y="3552444"/>
            <a:ext cx="553720" cy="478790"/>
          </a:xfrm>
          <a:custGeom>
            <a:avLst/>
            <a:gdLst/>
            <a:ahLst/>
            <a:cxnLst/>
            <a:rect l="l" t="t" r="r" b="b"/>
            <a:pathLst>
              <a:path w="553720" h="478789">
                <a:moveTo>
                  <a:pt x="0" y="119633"/>
                </a:moveTo>
                <a:lnTo>
                  <a:pt x="119633" y="0"/>
                </a:lnTo>
                <a:lnTo>
                  <a:pt x="553212" y="0"/>
                </a:lnTo>
                <a:lnTo>
                  <a:pt x="553212" y="358901"/>
                </a:lnTo>
                <a:lnTo>
                  <a:pt x="433577" y="478535"/>
                </a:lnTo>
                <a:lnTo>
                  <a:pt x="0" y="478535"/>
                </a:lnTo>
                <a:lnTo>
                  <a:pt x="0" y="11963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3700271" y="3552444"/>
            <a:ext cx="553720" cy="120014"/>
          </a:xfrm>
          <a:custGeom>
            <a:avLst/>
            <a:gdLst/>
            <a:ahLst/>
            <a:cxnLst/>
            <a:rect l="l" t="t" r="r" b="b"/>
            <a:pathLst>
              <a:path w="553720" h="120014">
                <a:moveTo>
                  <a:pt x="0" y="119633"/>
                </a:moveTo>
                <a:lnTo>
                  <a:pt x="433577" y="119633"/>
                </a:lnTo>
                <a:lnTo>
                  <a:pt x="55321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4133850" y="3672078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3668267" y="3096818"/>
            <a:ext cx="639673" cy="5649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3715511" y="3244214"/>
            <a:ext cx="434721" cy="36004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4150233" y="3124200"/>
            <a:ext cx="120014" cy="48006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3715511" y="3124200"/>
            <a:ext cx="554736" cy="12001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3715511" y="3124200"/>
            <a:ext cx="554990" cy="480059"/>
          </a:xfrm>
          <a:custGeom>
            <a:avLst/>
            <a:gdLst/>
            <a:ahLst/>
            <a:cxnLst/>
            <a:rect l="l" t="t" r="r" b="b"/>
            <a:pathLst>
              <a:path w="554989" h="480060">
                <a:moveTo>
                  <a:pt x="0" y="120014"/>
                </a:moveTo>
                <a:lnTo>
                  <a:pt x="120014" y="0"/>
                </a:lnTo>
                <a:lnTo>
                  <a:pt x="554736" y="0"/>
                </a:lnTo>
                <a:lnTo>
                  <a:pt x="554736" y="360045"/>
                </a:lnTo>
                <a:lnTo>
                  <a:pt x="434721" y="480060"/>
                </a:lnTo>
                <a:lnTo>
                  <a:pt x="0" y="480060"/>
                </a:lnTo>
                <a:lnTo>
                  <a:pt x="0" y="12001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3715511" y="3124200"/>
            <a:ext cx="554990" cy="120014"/>
          </a:xfrm>
          <a:custGeom>
            <a:avLst/>
            <a:gdLst/>
            <a:ahLst/>
            <a:cxnLst/>
            <a:rect l="l" t="t" r="r" b="b"/>
            <a:pathLst>
              <a:path w="554989" h="120014">
                <a:moveTo>
                  <a:pt x="0" y="120014"/>
                </a:moveTo>
                <a:lnTo>
                  <a:pt x="434721" y="120014"/>
                </a:lnTo>
                <a:lnTo>
                  <a:pt x="55473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4150233" y="3244214"/>
            <a:ext cx="0" cy="360045"/>
          </a:xfrm>
          <a:custGeom>
            <a:avLst/>
            <a:gdLst/>
            <a:ahLst/>
            <a:cxnLst/>
            <a:rect l="l" t="t" r="r" b="b"/>
            <a:pathLst>
              <a:path h="360045">
                <a:moveTo>
                  <a:pt x="0" y="0"/>
                </a:moveTo>
                <a:lnTo>
                  <a:pt x="0" y="36004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3674364" y="2708173"/>
            <a:ext cx="639673" cy="5634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3721608" y="2855214"/>
            <a:ext cx="435101" cy="35890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4156709" y="2735579"/>
            <a:ext cx="119634" cy="478536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3721608" y="2735579"/>
            <a:ext cx="554736" cy="1196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3721608" y="2735579"/>
            <a:ext cx="554990" cy="478790"/>
          </a:xfrm>
          <a:custGeom>
            <a:avLst/>
            <a:gdLst/>
            <a:ahLst/>
            <a:cxnLst/>
            <a:rect l="l" t="t" r="r" b="b"/>
            <a:pathLst>
              <a:path w="554989" h="478789">
                <a:moveTo>
                  <a:pt x="0" y="119634"/>
                </a:moveTo>
                <a:lnTo>
                  <a:pt x="119633" y="0"/>
                </a:lnTo>
                <a:lnTo>
                  <a:pt x="554736" y="0"/>
                </a:lnTo>
                <a:lnTo>
                  <a:pt x="554736" y="358902"/>
                </a:lnTo>
                <a:lnTo>
                  <a:pt x="435101" y="478536"/>
                </a:lnTo>
                <a:lnTo>
                  <a:pt x="0" y="478536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3721608" y="2735579"/>
            <a:ext cx="554990" cy="120014"/>
          </a:xfrm>
          <a:custGeom>
            <a:avLst/>
            <a:gdLst/>
            <a:ahLst/>
            <a:cxnLst/>
            <a:rect l="l" t="t" r="r" b="b"/>
            <a:pathLst>
              <a:path w="554989" h="120014">
                <a:moveTo>
                  <a:pt x="0" y="119634"/>
                </a:moveTo>
                <a:lnTo>
                  <a:pt x="435101" y="119634"/>
                </a:lnTo>
                <a:lnTo>
                  <a:pt x="55473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4156709" y="2855214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4157471" y="3549421"/>
            <a:ext cx="638175" cy="5634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4204715" y="3696461"/>
            <a:ext cx="433577" cy="35890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4638294" y="3576828"/>
            <a:ext cx="119633" cy="4785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4204715" y="3576828"/>
            <a:ext cx="553212" cy="119634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4204715" y="3576828"/>
            <a:ext cx="553720" cy="478790"/>
          </a:xfrm>
          <a:custGeom>
            <a:avLst/>
            <a:gdLst/>
            <a:ahLst/>
            <a:cxnLst/>
            <a:rect l="l" t="t" r="r" b="b"/>
            <a:pathLst>
              <a:path w="553720" h="478789">
                <a:moveTo>
                  <a:pt x="0" y="119634"/>
                </a:moveTo>
                <a:lnTo>
                  <a:pt x="119634" y="0"/>
                </a:lnTo>
                <a:lnTo>
                  <a:pt x="553212" y="0"/>
                </a:lnTo>
                <a:lnTo>
                  <a:pt x="553212" y="358902"/>
                </a:lnTo>
                <a:lnTo>
                  <a:pt x="433578" y="478536"/>
                </a:lnTo>
                <a:lnTo>
                  <a:pt x="0" y="478536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4204715" y="3576828"/>
            <a:ext cx="553720" cy="120014"/>
          </a:xfrm>
          <a:custGeom>
            <a:avLst/>
            <a:gdLst/>
            <a:ahLst/>
            <a:cxnLst/>
            <a:rect l="l" t="t" r="r" b="b"/>
            <a:pathLst>
              <a:path w="553720" h="120014">
                <a:moveTo>
                  <a:pt x="0" y="119634"/>
                </a:moveTo>
                <a:lnTo>
                  <a:pt x="433578" y="119634"/>
                </a:lnTo>
                <a:lnTo>
                  <a:pt x="55321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4638294" y="3696461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4172711" y="3121202"/>
            <a:ext cx="639673" cy="5649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4219955" y="3268598"/>
            <a:ext cx="434721" cy="36004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4654677" y="3148583"/>
            <a:ext cx="120014" cy="48005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4219955" y="3148583"/>
            <a:ext cx="554736" cy="120014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4219955" y="3148583"/>
            <a:ext cx="554990" cy="480059"/>
          </a:xfrm>
          <a:custGeom>
            <a:avLst/>
            <a:gdLst/>
            <a:ahLst/>
            <a:cxnLst/>
            <a:rect l="l" t="t" r="r" b="b"/>
            <a:pathLst>
              <a:path w="554989" h="480060">
                <a:moveTo>
                  <a:pt x="0" y="120014"/>
                </a:moveTo>
                <a:lnTo>
                  <a:pt x="120015" y="0"/>
                </a:lnTo>
                <a:lnTo>
                  <a:pt x="554736" y="0"/>
                </a:lnTo>
                <a:lnTo>
                  <a:pt x="554736" y="360044"/>
                </a:lnTo>
                <a:lnTo>
                  <a:pt x="434721" y="480059"/>
                </a:lnTo>
                <a:lnTo>
                  <a:pt x="0" y="480059"/>
                </a:lnTo>
                <a:lnTo>
                  <a:pt x="0" y="12001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4219955" y="3148583"/>
            <a:ext cx="554990" cy="120014"/>
          </a:xfrm>
          <a:custGeom>
            <a:avLst/>
            <a:gdLst/>
            <a:ahLst/>
            <a:cxnLst/>
            <a:rect l="l" t="t" r="r" b="b"/>
            <a:pathLst>
              <a:path w="554989" h="120014">
                <a:moveTo>
                  <a:pt x="0" y="120014"/>
                </a:moveTo>
                <a:lnTo>
                  <a:pt x="434721" y="120014"/>
                </a:lnTo>
                <a:lnTo>
                  <a:pt x="55473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4654677" y="3268598"/>
            <a:ext cx="0" cy="360045"/>
          </a:xfrm>
          <a:custGeom>
            <a:avLst/>
            <a:gdLst/>
            <a:ahLst/>
            <a:cxnLst/>
            <a:rect l="l" t="t" r="r" b="b"/>
            <a:pathLst>
              <a:path h="360045">
                <a:moveTo>
                  <a:pt x="0" y="0"/>
                </a:moveTo>
                <a:lnTo>
                  <a:pt x="0" y="360044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4178808" y="2732557"/>
            <a:ext cx="639673" cy="5634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4226052" y="2879598"/>
            <a:ext cx="435101" cy="35890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4661153" y="2759964"/>
            <a:ext cx="119634" cy="47853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4226052" y="2759964"/>
            <a:ext cx="554736" cy="11963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4226052" y="2759964"/>
            <a:ext cx="554990" cy="478790"/>
          </a:xfrm>
          <a:custGeom>
            <a:avLst/>
            <a:gdLst/>
            <a:ahLst/>
            <a:cxnLst/>
            <a:rect l="l" t="t" r="r" b="b"/>
            <a:pathLst>
              <a:path w="554989" h="478789">
                <a:moveTo>
                  <a:pt x="0" y="119634"/>
                </a:moveTo>
                <a:lnTo>
                  <a:pt x="119634" y="0"/>
                </a:lnTo>
                <a:lnTo>
                  <a:pt x="554736" y="0"/>
                </a:lnTo>
                <a:lnTo>
                  <a:pt x="554736" y="358901"/>
                </a:lnTo>
                <a:lnTo>
                  <a:pt x="435101" y="478536"/>
                </a:lnTo>
                <a:lnTo>
                  <a:pt x="0" y="478536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4226052" y="2759964"/>
            <a:ext cx="554990" cy="120014"/>
          </a:xfrm>
          <a:custGeom>
            <a:avLst/>
            <a:gdLst/>
            <a:ahLst/>
            <a:cxnLst/>
            <a:rect l="l" t="t" r="r" b="b"/>
            <a:pathLst>
              <a:path w="554989" h="120014">
                <a:moveTo>
                  <a:pt x="0" y="119634"/>
                </a:moveTo>
                <a:lnTo>
                  <a:pt x="435101" y="119634"/>
                </a:lnTo>
                <a:lnTo>
                  <a:pt x="55473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4661153" y="2879598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4864608" y="2977921"/>
            <a:ext cx="639673" cy="5634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4911852" y="3124961"/>
            <a:ext cx="435101" cy="35890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5346953" y="3005327"/>
            <a:ext cx="119634" cy="478536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4911852" y="3005327"/>
            <a:ext cx="554736" cy="1196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4911852" y="3005327"/>
            <a:ext cx="554990" cy="478790"/>
          </a:xfrm>
          <a:custGeom>
            <a:avLst/>
            <a:gdLst/>
            <a:ahLst/>
            <a:cxnLst/>
            <a:rect l="l" t="t" r="r" b="b"/>
            <a:pathLst>
              <a:path w="554989" h="478789">
                <a:moveTo>
                  <a:pt x="0" y="119634"/>
                </a:moveTo>
                <a:lnTo>
                  <a:pt x="119634" y="0"/>
                </a:lnTo>
                <a:lnTo>
                  <a:pt x="554736" y="0"/>
                </a:lnTo>
                <a:lnTo>
                  <a:pt x="554736" y="358901"/>
                </a:lnTo>
                <a:lnTo>
                  <a:pt x="435101" y="478536"/>
                </a:lnTo>
                <a:lnTo>
                  <a:pt x="0" y="478536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4911852" y="3005327"/>
            <a:ext cx="554990" cy="120014"/>
          </a:xfrm>
          <a:custGeom>
            <a:avLst/>
            <a:gdLst/>
            <a:ahLst/>
            <a:cxnLst/>
            <a:rect l="l" t="t" r="r" b="b"/>
            <a:pathLst>
              <a:path w="554989" h="120014">
                <a:moveTo>
                  <a:pt x="0" y="119634"/>
                </a:moveTo>
                <a:lnTo>
                  <a:pt x="435101" y="119634"/>
                </a:lnTo>
                <a:lnTo>
                  <a:pt x="55473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5346953" y="3124961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4616196" y="3959377"/>
            <a:ext cx="638175" cy="5634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4663440" y="4106417"/>
            <a:ext cx="433577" cy="35890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5097017" y="3986784"/>
            <a:ext cx="119634" cy="47853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4663440" y="3986784"/>
            <a:ext cx="553212" cy="11963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4663440" y="3986784"/>
            <a:ext cx="553720" cy="478790"/>
          </a:xfrm>
          <a:custGeom>
            <a:avLst/>
            <a:gdLst/>
            <a:ahLst/>
            <a:cxnLst/>
            <a:rect l="l" t="t" r="r" b="b"/>
            <a:pathLst>
              <a:path w="553720" h="478789">
                <a:moveTo>
                  <a:pt x="0" y="119634"/>
                </a:moveTo>
                <a:lnTo>
                  <a:pt x="119634" y="0"/>
                </a:lnTo>
                <a:lnTo>
                  <a:pt x="553212" y="0"/>
                </a:lnTo>
                <a:lnTo>
                  <a:pt x="553212" y="358902"/>
                </a:lnTo>
                <a:lnTo>
                  <a:pt x="433577" y="478536"/>
                </a:lnTo>
                <a:lnTo>
                  <a:pt x="0" y="478536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4663440" y="3986784"/>
            <a:ext cx="553720" cy="120014"/>
          </a:xfrm>
          <a:custGeom>
            <a:avLst/>
            <a:gdLst/>
            <a:ahLst/>
            <a:cxnLst/>
            <a:rect l="l" t="t" r="r" b="b"/>
            <a:pathLst>
              <a:path w="553720" h="120014">
                <a:moveTo>
                  <a:pt x="0" y="119634"/>
                </a:moveTo>
                <a:lnTo>
                  <a:pt x="433577" y="119634"/>
                </a:lnTo>
                <a:lnTo>
                  <a:pt x="55321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5097017" y="4106417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5017008" y="3221761"/>
            <a:ext cx="622871" cy="56347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5064252" y="3368802"/>
            <a:ext cx="418338" cy="358902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5482590" y="3249167"/>
            <a:ext cx="119634" cy="47853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5064252" y="3249167"/>
            <a:ext cx="537972" cy="119634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5064252" y="3249167"/>
            <a:ext cx="538480" cy="478790"/>
          </a:xfrm>
          <a:custGeom>
            <a:avLst/>
            <a:gdLst/>
            <a:ahLst/>
            <a:cxnLst/>
            <a:rect l="l" t="t" r="r" b="b"/>
            <a:pathLst>
              <a:path w="538479" h="478789">
                <a:moveTo>
                  <a:pt x="0" y="119634"/>
                </a:moveTo>
                <a:lnTo>
                  <a:pt x="119634" y="0"/>
                </a:lnTo>
                <a:lnTo>
                  <a:pt x="537972" y="0"/>
                </a:lnTo>
                <a:lnTo>
                  <a:pt x="537972" y="358902"/>
                </a:lnTo>
                <a:lnTo>
                  <a:pt x="418338" y="478536"/>
                </a:lnTo>
                <a:lnTo>
                  <a:pt x="0" y="478536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5064252" y="3249167"/>
            <a:ext cx="538480" cy="120014"/>
          </a:xfrm>
          <a:custGeom>
            <a:avLst/>
            <a:gdLst/>
            <a:ahLst/>
            <a:cxnLst/>
            <a:rect l="l" t="t" r="r" b="b"/>
            <a:pathLst>
              <a:path w="538479" h="120014">
                <a:moveTo>
                  <a:pt x="0" y="119634"/>
                </a:moveTo>
                <a:lnTo>
                  <a:pt x="418338" y="119634"/>
                </a:lnTo>
                <a:lnTo>
                  <a:pt x="53797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5482590" y="3368802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4821935" y="3377209"/>
            <a:ext cx="639673" cy="5634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4869179" y="3524250"/>
            <a:ext cx="435101" cy="35890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5304282" y="3404615"/>
            <a:ext cx="119633" cy="4785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4869179" y="3404615"/>
            <a:ext cx="554736" cy="1196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4869179" y="3404615"/>
            <a:ext cx="554990" cy="478790"/>
          </a:xfrm>
          <a:custGeom>
            <a:avLst/>
            <a:gdLst/>
            <a:ahLst/>
            <a:cxnLst/>
            <a:rect l="l" t="t" r="r" b="b"/>
            <a:pathLst>
              <a:path w="554989" h="478789">
                <a:moveTo>
                  <a:pt x="0" y="119634"/>
                </a:moveTo>
                <a:lnTo>
                  <a:pt x="119634" y="0"/>
                </a:lnTo>
                <a:lnTo>
                  <a:pt x="554736" y="0"/>
                </a:lnTo>
                <a:lnTo>
                  <a:pt x="554736" y="358902"/>
                </a:lnTo>
                <a:lnTo>
                  <a:pt x="435102" y="478536"/>
                </a:lnTo>
                <a:lnTo>
                  <a:pt x="0" y="478536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4869179" y="3404615"/>
            <a:ext cx="554990" cy="120014"/>
          </a:xfrm>
          <a:custGeom>
            <a:avLst/>
            <a:gdLst/>
            <a:ahLst/>
            <a:cxnLst/>
            <a:rect l="l" t="t" r="r" b="b"/>
            <a:pathLst>
              <a:path w="554989" h="120014">
                <a:moveTo>
                  <a:pt x="0" y="119634"/>
                </a:moveTo>
                <a:lnTo>
                  <a:pt x="435102" y="119634"/>
                </a:lnTo>
                <a:lnTo>
                  <a:pt x="55473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5304282" y="3524250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5009388" y="2831617"/>
            <a:ext cx="638175" cy="5634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5056632" y="2978657"/>
            <a:ext cx="433577" cy="35890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5490209" y="2859023"/>
            <a:ext cx="119634" cy="47853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5056632" y="2859023"/>
            <a:ext cx="553212" cy="1196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5056632" y="2859023"/>
            <a:ext cx="553720" cy="478790"/>
          </a:xfrm>
          <a:custGeom>
            <a:avLst/>
            <a:gdLst/>
            <a:ahLst/>
            <a:cxnLst/>
            <a:rect l="l" t="t" r="r" b="b"/>
            <a:pathLst>
              <a:path w="553720" h="478789">
                <a:moveTo>
                  <a:pt x="0" y="119634"/>
                </a:moveTo>
                <a:lnTo>
                  <a:pt x="119633" y="0"/>
                </a:lnTo>
                <a:lnTo>
                  <a:pt x="553212" y="0"/>
                </a:lnTo>
                <a:lnTo>
                  <a:pt x="553212" y="358901"/>
                </a:lnTo>
                <a:lnTo>
                  <a:pt x="433577" y="478536"/>
                </a:lnTo>
                <a:lnTo>
                  <a:pt x="0" y="478536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5056632" y="2859023"/>
            <a:ext cx="553720" cy="120014"/>
          </a:xfrm>
          <a:custGeom>
            <a:avLst/>
            <a:gdLst/>
            <a:ahLst/>
            <a:cxnLst/>
            <a:rect l="l" t="t" r="r" b="b"/>
            <a:pathLst>
              <a:path w="553720" h="120014">
                <a:moveTo>
                  <a:pt x="0" y="119634"/>
                </a:moveTo>
                <a:lnTo>
                  <a:pt x="433577" y="119634"/>
                </a:lnTo>
                <a:lnTo>
                  <a:pt x="55321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5490209" y="2978657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4826508" y="2968777"/>
            <a:ext cx="639673" cy="5634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4873752" y="3115817"/>
            <a:ext cx="435101" cy="358901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5308853" y="2996183"/>
            <a:ext cx="119634" cy="47853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4873752" y="2996183"/>
            <a:ext cx="554736" cy="1196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4873752" y="2996183"/>
            <a:ext cx="554990" cy="478790"/>
          </a:xfrm>
          <a:custGeom>
            <a:avLst/>
            <a:gdLst/>
            <a:ahLst/>
            <a:cxnLst/>
            <a:rect l="l" t="t" r="r" b="b"/>
            <a:pathLst>
              <a:path w="554989" h="478789">
                <a:moveTo>
                  <a:pt x="0" y="119633"/>
                </a:moveTo>
                <a:lnTo>
                  <a:pt x="119634" y="0"/>
                </a:lnTo>
                <a:lnTo>
                  <a:pt x="554736" y="0"/>
                </a:lnTo>
                <a:lnTo>
                  <a:pt x="554736" y="358901"/>
                </a:lnTo>
                <a:lnTo>
                  <a:pt x="435101" y="478536"/>
                </a:lnTo>
                <a:lnTo>
                  <a:pt x="0" y="478536"/>
                </a:lnTo>
                <a:lnTo>
                  <a:pt x="0" y="11963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4873752" y="2996183"/>
            <a:ext cx="554990" cy="120014"/>
          </a:xfrm>
          <a:custGeom>
            <a:avLst/>
            <a:gdLst/>
            <a:ahLst/>
            <a:cxnLst/>
            <a:rect l="l" t="t" r="r" b="b"/>
            <a:pathLst>
              <a:path w="554989" h="120014">
                <a:moveTo>
                  <a:pt x="0" y="119633"/>
                </a:moveTo>
                <a:lnTo>
                  <a:pt x="435101" y="119633"/>
                </a:lnTo>
                <a:lnTo>
                  <a:pt x="55473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5308853" y="3115817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4661915" y="3525037"/>
            <a:ext cx="639673" cy="5634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4709159" y="3672078"/>
            <a:ext cx="435101" cy="3589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5144261" y="3552444"/>
            <a:ext cx="119634" cy="4785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4709159" y="3552444"/>
            <a:ext cx="554736" cy="1196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4709159" y="3552444"/>
            <a:ext cx="554990" cy="478790"/>
          </a:xfrm>
          <a:custGeom>
            <a:avLst/>
            <a:gdLst/>
            <a:ahLst/>
            <a:cxnLst/>
            <a:rect l="l" t="t" r="r" b="b"/>
            <a:pathLst>
              <a:path w="554989" h="478789">
                <a:moveTo>
                  <a:pt x="0" y="119633"/>
                </a:moveTo>
                <a:lnTo>
                  <a:pt x="119634" y="0"/>
                </a:lnTo>
                <a:lnTo>
                  <a:pt x="554736" y="0"/>
                </a:lnTo>
                <a:lnTo>
                  <a:pt x="554736" y="358901"/>
                </a:lnTo>
                <a:lnTo>
                  <a:pt x="435101" y="478535"/>
                </a:lnTo>
                <a:lnTo>
                  <a:pt x="0" y="478535"/>
                </a:lnTo>
                <a:lnTo>
                  <a:pt x="0" y="11963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4709159" y="3552444"/>
            <a:ext cx="554990" cy="120014"/>
          </a:xfrm>
          <a:custGeom>
            <a:avLst/>
            <a:gdLst/>
            <a:ahLst/>
            <a:cxnLst/>
            <a:rect l="l" t="t" r="r" b="b"/>
            <a:pathLst>
              <a:path w="554989" h="120014">
                <a:moveTo>
                  <a:pt x="0" y="119633"/>
                </a:moveTo>
                <a:lnTo>
                  <a:pt x="435101" y="119633"/>
                </a:lnTo>
                <a:lnTo>
                  <a:pt x="55473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5144261" y="3672078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4678679" y="3096818"/>
            <a:ext cx="638175" cy="564972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4725923" y="3244214"/>
            <a:ext cx="433197" cy="3600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5159121" y="3124200"/>
            <a:ext cx="120014" cy="48006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4725923" y="3124200"/>
            <a:ext cx="553212" cy="12001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4725923" y="3124200"/>
            <a:ext cx="553720" cy="480059"/>
          </a:xfrm>
          <a:custGeom>
            <a:avLst/>
            <a:gdLst/>
            <a:ahLst/>
            <a:cxnLst/>
            <a:rect l="l" t="t" r="r" b="b"/>
            <a:pathLst>
              <a:path w="553720" h="480060">
                <a:moveTo>
                  <a:pt x="0" y="120014"/>
                </a:moveTo>
                <a:lnTo>
                  <a:pt x="120014" y="0"/>
                </a:lnTo>
                <a:lnTo>
                  <a:pt x="553212" y="0"/>
                </a:lnTo>
                <a:lnTo>
                  <a:pt x="553212" y="360045"/>
                </a:lnTo>
                <a:lnTo>
                  <a:pt x="433197" y="480060"/>
                </a:lnTo>
                <a:lnTo>
                  <a:pt x="0" y="480060"/>
                </a:lnTo>
                <a:lnTo>
                  <a:pt x="0" y="12001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4725923" y="3124200"/>
            <a:ext cx="553720" cy="120014"/>
          </a:xfrm>
          <a:custGeom>
            <a:avLst/>
            <a:gdLst/>
            <a:ahLst/>
            <a:cxnLst/>
            <a:rect l="l" t="t" r="r" b="b"/>
            <a:pathLst>
              <a:path w="553720" h="120014">
                <a:moveTo>
                  <a:pt x="0" y="120014"/>
                </a:moveTo>
                <a:lnTo>
                  <a:pt x="433197" y="120014"/>
                </a:lnTo>
                <a:lnTo>
                  <a:pt x="55321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5159121" y="3244214"/>
            <a:ext cx="0" cy="360045"/>
          </a:xfrm>
          <a:custGeom>
            <a:avLst/>
            <a:gdLst/>
            <a:ahLst/>
            <a:cxnLst/>
            <a:rect l="l" t="t" r="r" b="b"/>
            <a:pathLst>
              <a:path h="360045">
                <a:moveTo>
                  <a:pt x="0" y="0"/>
                </a:moveTo>
                <a:lnTo>
                  <a:pt x="0" y="36004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5190744" y="2211349"/>
            <a:ext cx="638175" cy="5634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5237988" y="2358389"/>
            <a:ext cx="433577" cy="35890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5671565" y="2238755"/>
            <a:ext cx="119634" cy="47853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5237988" y="2238755"/>
            <a:ext cx="553212" cy="11963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5237988" y="2238755"/>
            <a:ext cx="553720" cy="478790"/>
          </a:xfrm>
          <a:custGeom>
            <a:avLst/>
            <a:gdLst/>
            <a:ahLst/>
            <a:cxnLst/>
            <a:rect l="l" t="t" r="r" b="b"/>
            <a:pathLst>
              <a:path w="553720" h="478789">
                <a:moveTo>
                  <a:pt x="0" y="119634"/>
                </a:moveTo>
                <a:lnTo>
                  <a:pt x="119634" y="0"/>
                </a:lnTo>
                <a:lnTo>
                  <a:pt x="553212" y="0"/>
                </a:lnTo>
                <a:lnTo>
                  <a:pt x="553212" y="358902"/>
                </a:lnTo>
                <a:lnTo>
                  <a:pt x="433577" y="478536"/>
                </a:lnTo>
                <a:lnTo>
                  <a:pt x="0" y="478536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5237988" y="2238755"/>
            <a:ext cx="553720" cy="120014"/>
          </a:xfrm>
          <a:custGeom>
            <a:avLst/>
            <a:gdLst/>
            <a:ahLst/>
            <a:cxnLst/>
            <a:rect l="l" t="t" r="r" b="b"/>
            <a:pathLst>
              <a:path w="553720" h="120014">
                <a:moveTo>
                  <a:pt x="0" y="119634"/>
                </a:moveTo>
                <a:lnTo>
                  <a:pt x="433577" y="119634"/>
                </a:lnTo>
                <a:lnTo>
                  <a:pt x="55321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5671565" y="2358389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5033771" y="2363774"/>
            <a:ext cx="638175" cy="564972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5081015" y="2511170"/>
            <a:ext cx="433197" cy="360045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5514213" y="2391155"/>
            <a:ext cx="120014" cy="48006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5081015" y="2391155"/>
            <a:ext cx="553212" cy="12001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5081015" y="2391155"/>
            <a:ext cx="553720" cy="480059"/>
          </a:xfrm>
          <a:custGeom>
            <a:avLst/>
            <a:gdLst/>
            <a:ahLst/>
            <a:cxnLst/>
            <a:rect l="l" t="t" r="r" b="b"/>
            <a:pathLst>
              <a:path w="553720" h="480060">
                <a:moveTo>
                  <a:pt x="0" y="120015"/>
                </a:moveTo>
                <a:lnTo>
                  <a:pt x="120014" y="0"/>
                </a:lnTo>
                <a:lnTo>
                  <a:pt x="553212" y="0"/>
                </a:lnTo>
                <a:lnTo>
                  <a:pt x="553212" y="360045"/>
                </a:lnTo>
                <a:lnTo>
                  <a:pt x="433197" y="480060"/>
                </a:lnTo>
                <a:lnTo>
                  <a:pt x="0" y="480060"/>
                </a:lnTo>
                <a:lnTo>
                  <a:pt x="0" y="120015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5081015" y="2391155"/>
            <a:ext cx="553720" cy="120014"/>
          </a:xfrm>
          <a:custGeom>
            <a:avLst/>
            <a:gdLst/>
            <a:ahLst/>
            <a:cxnLst/>
            <a:rect l="l" t="t" r="r" b="b"/>
            <a:pathLst>
              <a:path w="553720" h="120014">
                <a:moveTo>
                  <a:pt x="0" y="120015"/>
                </a:moveTo>
                <a:lnTo>
                  <a:pt x="433197" y="120015"/>
                </a:lnTo>
                <a:lnTo>
                  <a:pt x="55321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5514213" y="2511170"/>
            <a:ext cx="0" cy="360045"/>
          </a:xfrm>
          <a:custGeom>
            <a:avLst/>
            <a:gdLst/>
            <a:ahLst/>
            <a:cxnLst/>
            <a:rect l="l" t="t" r="r" b="b"/>
            <a:pathLst>
              <a:path h="360044">
                <a:moveTo>
                  <a:pt x="0" y="0"/>
                </a:moveTo>
                <a:lnTo>
                  <a:pt x="0" y="360044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4860035" y="2546629"/>
            <a:ext cx="638175" cy="5634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4907279" y="2693670"/>
            <a:ext cx="433577" cy="35890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5340858" y="2574035"/>
            <a:ext cx="119633" cy="4785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4907279" y="2574035"/>
            <a:ext cx="553212" cy="1196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4907279" y="2574035"/>
            <a:ext cx="553720" cy="478790"/>
          </a:xfrm>
          <a:custGeom>
            <a:avLst/>
            <a:gdLst/>
            <a:ahLst/>
            <a:cxnLst/>
            <a:rect l="l" t="t" r="r" b="b"/>
            <a:pathLst>
              <a:path w="553720" h="478789">
                <a:moveTo>
                  <a:pt x="0" y="119634"/>
                </a:moveTo>
                <a:lnTo>
                  <a:pt x="119634" y="0"/>
                </a:lnTo>
                <a:lnTo>
                  <a:pt x="553212" y="0"/>
                </a:lnTo>
                <a:lnTo>
                  <a:pt x="553212" y="358901"/>
                </a:lnTo>
                <a:lnTo>
                  <a:pt x="433578" y="478536"/>
                </a:lnTo>
                <a:lnTo>
                  <a:pt x="0" y="478536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4907279" y="2574035"/>
            <a:ext cx="553720" cy="120014"/>
          </a:xfrm>
          <a:custGeom>
            <a:avLst/>
            <a:gdLst/>
            <a:ahLst/>
            <a:cxnLst/>
            <a:rect l="l" t="t" r="r" b="b"/>
            <a:pathLst>
              <a:path w="553720" h="120014">
                <a:moveTo>
                  <a:pt x="0" y="119634"/>
                </a:moveTo>
                <a:lnTo>
                  <a:pt x="433578" y="119634"/>
                </a:lnTo>
                <a:lnTo>
                  <a:pt x="55321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5340858" y="2693670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4683252" y="2708173"/>
            <a:ext cx="639673" cy="5634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4730496" y="2855214"/>
            <a:ext cx="435101" cy="35890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5165597" y="2735579"/>
            <a:ext cx="119634" cy="47853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4730496" y="2735579"/>
            <a:ext cx="554736" cy="1196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4730496" y="2735579"/>
            <a:ext cx="554990" cy="478790"/>
          </a:xfrm>
          <a:custGeom>
            <a:avLst/>
            <a:gdLst/>
            <a:ahLst/>
            <a:cxnLst/>
            <a:rect l="l" t="t" r="r" b="b"/>
            <a:pathLst>
              <a:path w="554989" h="478789">
                <a:moveTo>
                  <a:pt x="0" y="119634"/>
                </a:moveTo>
                <a:lnTo>
                  <a:pt x="119633" y="0"/>
                </a:lnTo>
                <a:lnTo>
                  <a:pt x="554736" y="0"/>
                </a:lnTo>
                <a:lnTo>
                  <a:pt x="554736" y="358902"/>
                </a:lnTo>
                <a:lnTo>
                  <a:pt x="435101" y="478536"/>
                </a:lnTo>
                <a:lnTo>
                  <a:pt x="0" y="478536"/>
                </a:lnTo>
                <a:lnTo>
                  <a:pt x="0" y="119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4730496" y="2735579"/>
            <a:ext cx="554990" cy="120014"/>
          </a:xfrm>
          <a:custGeom>
            <a:avLst/>
            <a:gdLst/>
            <a:ahLst/>
            <a:cxnLst/>
            <a:rect l="l" t="t" r="r" b="b"/>
            <a:pathLst>
              <a:path w="554989" h="120014">
                <a:moveTo>
                  <a:pt x="0" y="119634"/>
                </a:moveTo>
                <a:lnTo>
                  <a:pt x="435101" y="119634"/>
                </a:lnTo>
                <a:lnTo>
                  <a:pt x="55473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5165597" y="2855214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0" y="35890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 txBox="1"/>
          <p:nvPr/>
        </p:nvSpPr>
        <p:spPr>
          <a:xfrm>
            <a:off x="2555748" y="4782311"/>
            <a:ext cx="3566160" cy="368935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995">
              <a:lnSpc>
                <a:spcPct val="100000"/>
              </a:lnSpc>
            </a:pPr>
            <a:r>
              <a:rPr sz="1800" b="1" spc="-5" dirty="0">
                <a:latin typeface="Arial Narrow"/>
                <a:cs typeface="Arial Narrow"/>
              </a:rPr>
              <a:t>OnLin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-50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Ana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</a:t>
            </a:r>
            <a:r>
              <a:rPr sz="1800" b="1" spc="-1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l</a:t>
            </a:r>
            <a:r>
              <a:rPr sz="1800" b="1" spc="4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Pro</a:t>
            </a:r>
            <a:r>
              <a:rPr sz="1800" b="1" spc="-20" dirty="0">
                <a:latin typeface="Arial Narrow"/>
                <a:cs typeface="Arial Narrow"/>
              </a:rPr>
              <a:t>c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-10" dirty="0">
                <a:latin typeface="Arial Narrow"/>
                <a:cs typeface="Arial Narrow"/>
              </a:rPr>
              <a:t>s</a:t>
            </a:r>
            <a:r>
              <a:rPr sz="1800" b="1" dirty="0">
                <a:latin typeface="Arial Narrow"/>
                <a:cs typeface="Arial Narrow"/>
              </a:rPr>
              <a:t>s</a:t>
            </a:r>
            <a:r>
              <a:rPr sz="1800" b="1" spc="-10" dirty="0">
                <a:latin typeface="Arial Narrow"/>
                <a:cs typeface="Arial Narrow"/>
              </a:rPr>
              <a:t>ing</a:t>
            </a:r>
            <a:r>
              <a:rPr sz="1800" b="1" spc="40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(OLAP)</a:t>
            </a:r>
            <a:endParaRPr sz="18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8931" y="3383279"/>
            <a:ext cx="3360420" cy="19537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Ana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cs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20" dirty="0">
                <a:latin typeface="Arial Narrow"/>
                <a:cs typeface="Arial Narrow"/>
              </a:rPr>
              <a:t>T</a:t>
            </a:r>
            <a:r>
              <a:rPr sz="1800" b="1" dirty="0">
                <a:latin typeface="Arial Narrow"/>
                <a:cs typeface="Arial Narrow"/>
              </a:rPr>
              <a:t>yp</a:t>
            </a:r>
            <a:r>
              <a:rPr sz="1800" b="1" spc="-10" dirty="0">
                <a:latin typeface="Arial Narrow"/>
                <a:cs typeface="Arial Narrow"/>
              </a:rPr>
              <a:t>e</a:t>
            </a:r>
            <a:r>
              <a:rPr sz="1800" b="1" dirty="0">
                <a:latin typeface="Arial Narrow"/>
                <a:cs typeface="Arial Narrow"/>
              </a:rPr>
              <a:t>s</a:t>
            </a:r>
            <a:r>
              <a:rPr sz="1800" b="1" spc="1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Adv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n</a:t>
            </a:r>
            <a:r>
              <a:rPr sz="1800" b="1" spc="-10" dirty="0">
                <a:latin typeface="Arial Narrow"/>
                <a:cs typeface="Arial Narrow"/>
              </a:rPr>
              <a:t>c</a:t>
            </a:r>
            <a:r>
              <a:rPr sz="1800" b="1" dirty="0">
                <a:latin typeface="Arial Narrow"/>
                <a:cs typeface="Arial Narrow"/>
              </a:rPr>
              <a:t>ed</a:t>
            </a:r>
            <a:r>
              <a:rPr sz="1800" b="1" spc="-3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Ana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cs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6323" y="991905"/>
            <a:ext cx="7204709" cy="1870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0" indent="-177800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191135" algn="l"/>
              </a:tabLst>
            </a:pPr>
            <a:r>
              <a:rPr sz="2400" b="1" dirty="0">
                <a:latin typeface="Arial Narrow"/>
                <a:cs typeface="Arial Narrow"/>
              </a:rPr>
              <a:t>A</a:t>
            </a:r>
            <a:r>
              <a:rPr sz="2400" b="1" spc="-10" dirty="0">
                <a:latin typeface="Arial Narrow"/>
                <a:cs typeface="Arial Narrow"/>
              </a:rPr>
              <a:t>d</a:t>
            </a:r>
            <a:r>
              <a:rPr sz="2400" b="1" spc="-5" dirty="0">
                <a:latin typeface="Arial Narrow"/>
                <a:cs typeface="Arial Narrow"/>
              </a:rPr>
              <a:t>va</a:t>
            </a:r>
            <a:r>
              <a:rPr sz="2400" b="1" spc="-10" dirty="0">
                <a:latin typeface="Arial Narrow"/>
                <a:cs typeface="Arial Narrow"/>
              </a:rPr>
              <a:t>n</a:t>
            </a:r>
            <a:r>
              <a:rPr sz="2400" b="1" spc="-5" dirty="0">
                <a:latin typeface="Arial Narrow"/>
                <a:cs typeface="Arial Narrow"/>
              </a:rPr>
              <a:t>ce</a:t>
            </a:r>
            <a:r>
              <a:rPr sz="2400" b="1" dirty="0">
                <a:latin typeface="Arial Narrow"/>
                <a:cs typeface="Arial Narrow"/>
              </a:rPr>
              <a:t>d</a:t>
            </a:r>
            <a:r>
              <a:rPr sz="2400" b="1" spc="-45" dirty="0">
                <a:latin typeface="Arial Narrow"/>
                <a:cs typeface="Arial Narrow"/>
              </a:rPr>
              <a:t> </a:t>
            </a:r>
            <a:r>
              <a:rPr sz="2400" b="1" dirty="0">
                <a:latin typeface="Arial Narrow"/>
                <a:cs typeface="Arial Narrow"/>
              </a:rPr>
              <a:t>A</a:t>
            </a:r>
            <a:r>
              <a:rPr sz="2400" b="1" spc="-10" dirty="0">
                <a:latin typeface="Arial Narrow"/>
                <a:cs typeface="Arial Narrow"/>
              </a:rPr>
              <a:t>n</a:t>
            </a:r>
            <a:r>
              <a:rPr sz="2400" b="1" spc="-5" dirty="0">
                <a:latin typeface="Arial Narrow"/>
                <a:cs typeface="Arial Narrow"/>
              </a:rPr>
              <a:t>alytics</a:t>
            </a:r>
            <a:endParaRPr sz="2400">
              <a:latin typeface="Arial Narrow"/>
              <a:cs typeface="Arial Narrow"/>
            </a:endParaRPr>
          </a:p>
          <a:p>
            <a:pPr marL="299085" marR="161925" indent="-286385">
              <a:lnSpc>
                <a:spcPct val="100000"/>
              </a:lnSpc>
              <a:spcBef>
                <a:spcPts val="445"/>
              </a:spcBef>
              <a:buFont typeface="Arial Narrow"/>
              <a:buChar char="-"/>
              <a:tabLst>
                <a:tab pos="299720" algn="l"/>
              </a:tabLst>
            </a:pPr>
            <a:r>
              <a:rPr sz="1800" b="1" spc="-10" dirty="0">
                <a:latin typeface="Arial Narrow"/>
                <a:cs typeface="Arial Narrow"/>
              </a:rPr>
              <a:t>Artific</a:t>
            </a:r>
            <a:r>
              <a:rPr sz="1800" b="1" spc="-15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al</a:t>
            </a:r>
            <a:r>
              <a:rPr sz="1800" b="1" spc="15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Int</a:t>
            </a:r>
            <a:r>
              <a:rPr sz="1800" b="1" spc="-10" dirty="0">
                <a:latin typeface="Arial Narrow"/>
                <a:cs typeface="Arial Narrow"/>
              </a:rPr>
              <a:t>e</a:t>
            </a:r>
            <a:r>
              <a:rPr sz="1800" b="1" dirty="0">
                <a:latin typeface="Arial Narrow"/>
                <a:cs typeface="Arial Narrow"/>
              </a:rPr>
              <a:t>ll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g</a:t>
            </a:r>
            <a:r>
              <a:rPr sz="1800" b="1" spc="-10" dirty="0">
                <a:latin typeface="Arial Narrow"/>
                <a:cs typeface="Arial Narrow"/>
              </a:rPr>
              <a:t>e</a:t>
            </a:r>
            <a:r>
              <a:rPr sz="1800" b="1" dirty="0">
                <a:latin typeface="Arial Narrow"/>
                <a:cs typeface="Arial Narrow"/>
              </a:rPr>
              <a:t>n</a:t>
            </a:r>
            <a:r>
              <a:rPr sz="1800" b="1" spc="-10" dirty="0">
                <a:latin typeface="Arial Narrow"/>
                <a:cs typeface="Arial Narrow"/>
              </a:rPr>
              <a:t>c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50" dirty="0">
                <a:latin typeface="Arial Narrow"/>
                <a:cs typeface="Arial Narrow"/>
              </a:rPr>
              <a:t> </a:t>
            </a:r>
            <a:r>
              <a:rPr sz="1800" b="1" spc="-5" dirty="0">
                <a:latin typeface="Arial Narrow"/>
                <a:cs typeface="Arial Narrow"/>
              </a:rPr>
              <a:t>:</a:t>
            </a:r>
            <a:r>
              <a:rPr sz="1800" b="1" dirty="0">
                <a:latin typeface="Arial Narrow"/>
                <a:cs typeface="Arial Narrow"/>
              </a:rPr>
              <a:t> </a:t>
            </a:r>
            <a:r>
              <a:rPr sz="1800" spc="-10" dirty="0">
                <a:latin typeface="Arial Narrow"/>
                <a:cs typeface="Arial Narrow"/>
              </a:rPr>
              <a:t>A</a:t>
            </a:r>
            <a:r>
              <a:rPr sz="1800" spc="-20" dirty="0">
                <a:latin typeface="Arial Narrow"/>
                <a:cs typeface="Arial Narrow"/>
              </a:rPr>
              <a:t>n</a:t>
            </a:r>
            <a:r>
              <a:rPr sz="1800" dirty="0">
                <a:latin typeface="Arial Narrow"/>
                <a:cs typeface="Arial Narrow"/>
              </a:rPr>
              <a:t>y </a:t>
            </a:r>
            <a:r>
              <a:rPr sz="1800" spc="-10" dirty="0">
                <a:latin typeface="Arial Narrow"/>
                <a:cs typeface="Arial Narrow"/>
              </a:rPr>
              <a:t>m</a:t>
            </a:r>
            <a:r>
              <a:rPr sz="1800" dirty="0">
                <a:latin typeface="Arial Narrow"/>
                <a:cs typeface="Arial Narrow"/>
              </a:rPr>
              <a:t>ach</a:t>
            </a:r>
            <a:r>
              <a:rPr sz="1800" spc="-10" dirty="0">
                <a:latin typeface="Arial Narrow"/>
                <a:cs typeface="Arial Narrow"/>
              </a:rPr>
              <a:t>i</a:t>
            </a:r>
            <a:r>
              <a:rPr sz="1800" dirty="0">
                <a:latin typeface="Arial Narrow"/>
                <a:cs typeface="Arial Narrow"/>
              </a:rPr>
              <a:t>ne</a:t>
            </a:r>
            <a:r>
              <a:rPr sz="1800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t</a:t>
            </a:r>
            <a:r>
              <a:rPr sz="1800" spc="-10" dirty="0">
                <a:latin typeface="Arial Narrow"/>
                <a:cs typeface="Arial Narrow"/>
              </a:rPr>
              <a:t>h</a:t>
            </a:r>
            <a:r>
              <a:rPr sz="1800" dirty="0">
                <a:latin typeface="Arial Narrow"/>
                <a:cs typeface="Arial Narrow"/>
              </a:rPr>
              <a:t>at</a:t>
            </a:r>
            <a:r>
              <a:rPr sz="1800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o</a:t>
            </a:r>
            <a:r>
              <a:rPr sz="1800" spc="-10" dirty="0">
                <a:latin typeface="Arial Narrow"/>
                <a:cs typeface="Arial Narrow"/>
              </a:rPr>
              <a:t>b</a:t>
            </a:r>
            <a:r>
              <a:rPr sz="1800" dirty="0">
                <a:latin typeface="Arial Narrow"/>
                <a:cs typeface="Arial Narrow"/>
              </a:rPr>
              <a:t>s</a:t>
            </a:r>
            <a:r>
              <a:rPr sz="1800" spc="-5" dirty="0">
                <a:latin typeface="Arial Narrow"/>
                <a:cs typeface="Arial Narrow"/>
              </a:rPr>
              <a:t>erve</a:t>
            </a:r>
            <a:r>
              <a:rPr sz="1800" dirty="0">
                <a:latin typeface="Arial Narrow"/>
                <a:cs typeface="Arial Narrow"/>
              </a:rPr>
              <a:t>s</a:t>
            </a:r>
            <a:r>
              <a:rPr sz="1800" spc="1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t</a:t>
            </a:r>
            <a:r>
              <a:rPr sz="1800" spc="-10" dirty="0">
                <a:latin typeface="Arial Narrow"/>
                <a:cs typeface="Arial Narrow"/>
              </a:rPr>
              <a:t>h</a:t>
            </a:r>
            <a:r>
              <a:rPr sz="1800" dirty="0">
                <a:latin typeface="Arial Narrow"/>
                <a:cs typeface="Arial Narrow"/>
              </a:rPr>
              <a:t>e</a:t>
            </a:r>
            <a:r>
              <a:rPr sz="1800" spc="3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e</a:t>
            </a:r>
            <a:r>
              <a:rPr sz="1800" spc="-10" dirty="0">
                <a:latin typeface="Arial Narrow"/>
                <a:cs typeface="Arial Narrow"/>
              </a:rPr>
              <a:t>n</a:t>
            </a:r>
            <a:r>
              <a:rPr sz="1800" dirty="0">
                <a:latin typeface="Arial Narrow"/>
                <a:cs typeface="Arial Narrow"/>
              </a:rPr>
              <a:t>v</a:t>
            </a:r>
            <a:r>
              <a:rPr sz="1800" spc="-5" dirty="0">
                <a:latin typeface="Arial Narrow"/>
                <a:cs typeface="Arial Narrow"/>
              </a:rPr>
              <a:t>ir</a:t>
            </a:r>
            <a:r>
              <a:rPr sz="1800" spc="-10" dirty="0">
                <a:latin typeface="Arial Narrow"/>
                <a:cs typeface="Arial Narrow"/>
              </a:rPr>
              <a:t>o</a:t>
            </a:r>
            <a:r>
              <a:rPr sz="1800" dirty="0">
                <a:latin typeface="Arial Narrow"/>
                <a:cs typeface="Arial Narrow"/>
              </a:rPr>
              <a:t>n</a:t>
            </a:r>
            <a:r>
              <a:rPr sz="1800" spc="-15" dirty="0">
                <a:latin typeface="Arial Narrow"/>
                <a:cs typeface="Arial Narrow"/>
              </a:rPr>
              <a:t>m</a:t>
            </a:r>
            <a:r>
              <a:rPr sz="1800" dirty="0">
                <a:latin typeface="Arial Narrow"/>
                <a:cs typeface="Arial Narrow"/>
              </a:rPr>
              <a:t>e</a:t>
            </a:r>
            <a:r>
              <a:rPr sz="1800" spc="-10" dirty="0">
                <a:latin typeface="Arial Narrow"/>
                <a:cs typeface="Arial Narrow"/>
              </a:rPr>
              <a:t>n</a:t>
            </a:r>
            <a:r>
              <a:rPr sz="1800" dirty="0">
                <a:latin typeface="Arial Narrow"/>
                <a:cs typeface="Arial Narrow"/>
              </a:rPr>
              <a:t>t</a:t>
            </a:r>
            <a:r>
              <a:rPr sz="1800" spc="4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a</a:t>
            </a:r>
            <a:r>
              <a:rPr sz="1800" spc="-10" dirty="0">
                <a:latin typeface="Arial Narrow"/>
                <a:cs typeface="Arial Narrow"/>
              </a:rPr>
              <a:t>n</a:t>
            </a:r>
            <a:r>
              <a:rPr sz="1800" dirty="0">
                <a:latin typeface="Arial Narrow"/>
                <a:cs typeface="Arial Narrow"/>
              </a:rPr>
              <a:t>d</a:t>
            </a:r>
            <a:r>
              <a:rPr sz="1800" spc="3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d</a:t>
            </a:r>
            <a:r>
              <a:rPr sz="1800" spc="-10" dirty="0">
                <a:latin typeface="Arial Narrow"/>
                <a:cs typeface="Arial Narrow"/>
              </a:rPr>
              <a:t>e</a:t>
            </a:r>
            <a:r>
              <a:rPr sz="1800" dirty="0">
                <a:latin typeface="Arial Narrow"/>
                <a:cs typeface="Arial Narrow"/>
              </a:rPr>
              <a:t>c</a:t>
            </a:r>
            <a:r>
              <a:rPr sz="1800" spc="-5" dirty="0">
                <a:latin typeface="Arial Narrow"/>
                <a:cs typeface="Arial Narrow"/>
              </a:rPr>
              <a:t>i</a:t>
            </a:r>
            <a:r>
              <a:rPr sz="1800" spc="-10" dirty="0">
                <a:latin typeface="Arial Narrow"/>
                <a:cs typeface="Arial Narrow"/>
              </a:rPr>
              <a:t>d</a:t>
            </a:r>
            <a:r>
              <a:rPr sz="1800" spc="-5" dirty="0">
                <a:latin typeface="Arial Narrow"/>
                <a:cs typeface="Arial Narrow"/>
              </a:rPr>
              <a:t>es </a:t>
            </a:r>
            <a:r>
              <a:rPr sz="1800" dirty="0">
                <a:latin typeface="Arial Narrow"/>
                <a:cs typeface="Arial Narrow"/>
              </a:rPr>
              <a:t>a</a:t>
            </a:r>
            <a:r>
              <a:rPr sz="1800" spc="-10" dirty="0">
                <a:latin typeface="Arial Narrow"/>
                <a:cs typeface="Arial Narrow"/>
              </a:rPr>
              <a:t>u</a:t>
            </a:r>
            <a:r>
              <a:rPr sz="1800" dirty="0">
                <a:latin typeface="Arial Narrow"/>
                <a:cs typeface="Arial Narrow"/>
              </a:rPr>
              <a:t>t</a:t>
            </a:r>
            <a:r>
              <a:rPr sz="1800" spc="-10" dirty="0">
                <a:latin typeface="Arial Narrow"/>
                <a:cs typeface="Arial Narrow"/>
              </a:rPr>
              <a:t>om</a:t>
            </a:r>
            <a:r>
              <a:rPr sz="1800" dirty="0">
                <a:latin typeface="Arial Narrow"/>
                <a:cs typeface="Arial Narrow"/>
              </a:rPr>
              <a:t>a</a:t>
            </a:r>
            <a:r>
              <a:rPr sz="1800" spc="-10" dirty="0">
                <a:latin typeface="Arial Narrow"/>
                <a:cs typeface="Arial Narrow"/>
              </a:rPr>
              <a:t>t</a:t>
            </a:r>
            <a:r>
              <a:rPr sz="1800" spc="-5" dirty="0">
                <a:latin typeface="Arial Narrow"/>
                <a:cs typeface="Arial Narrow"/>
              </a:rPr>
              <a:t>ica</a:t>
            </a:r>
            <a:r>
              <a:rPr sz="1800" spc="-10" dirty="0">
                <a:latin typeface="Arial Narrow"/>
                <a:cs typeface="Arial Narrow"/>
              </a:rPr>
              <a:t>l</a:t>
            </a:r>
            <a:r>
              <a:rPr sz="1800" spc="-5" dirty="0">
                <a:latin typeface="Arial Narrow"/>
                <a:cs typeface="Arial Narrow"/>
              </a:rPr>
              <a:t>l</a:t>
            </a:r>
            <a:r>
              <a:rPr sz="1800" dirty="0">
                <a:latin typeface="Arial Narrow"/>
                <a:cs typeface="Arial Narrow"/>
              </a:rPr>
              <a:t>y</a:t>
            </a:r>
            <a:r>
              <a:rPr sz="1800" spc="4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(t</a:t>
            </a:r>
            <a:r>
              <a:rPr sz="1800" spc="-10" dirty="0">
                <a:latin typeface="Arial Narrow"/>
                <a:cs typeface="Arial Narrow"/>
              </a:rPr>
              <a:t>h</a:t>
            </a:r>
            <a:r>
              <a:rPr sz="1800" dirty="0">
                <a:latin typeface="Arial Narrow"/>
                <a:cs typeface="Arial Narrow"/>
              </a:rPr>
              <a:t>ro</a:t>
            </a:r>
            <a:r>
              <a:rPr sz="1800" spc="-10" dirty="0">
                <a:latin typeface="Arial Narrow"/>
                <a:cs typeface="Arial Narrow"/>
              </a:rPr>
              <a:t>u</a:t>
            </a:r>
            <a:r>
              <a:rPr sz="1800" dirty="0">
                <a:latin typeface="Arial Narrow"/>
                <a:cs typeface="Arial Narrow"/>
              </a:rPr>
              <a:t>gh</a:t>
            </a:r>
            <a:r>
              <a:rPr sz="1800" spc="3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a</a:t>
            </a:r>
            <a:r>
              <a:rPr sz="1800" spc="-10" dirty="0">
                <a:latin typeface="Arial Narrow"/>
                <a:cs typeface="Arial Narrow"/>
              </a:rPr>
              <a:t>l</a:t>
            </a:r>
            <a:r>
              <a:rPr sz="1800" dirty="0">
                <a:latin typeface="Arial Narrow"/>
                <a:cs typeface="Arial Narrow"/>
              </a:rPr>
              <a:t>g</a:t>
            </a:r>
            <a:r>
              <a:rPr sz="1800" spc="-10" dirty="0">
                <a:latin typeface="Arial Narrow"/>
                <a:cs typeface="Arial Narrow"/>
              </a:rPr>
              <a:t>o</a:t>
            </a:r>
            <a:r>
              <a:rPr sz="1800" dirty="0">
                <a:latin typeface="Arial Narrow"/>
                <a:cs typeface="Arial Narrow"/>
              </a:rPr>
              <a:t>rit</a:t>
            </a:r>
            <a:r>
              <a:rPr sz="1800" spc="-15" dirty="0">
                <a:latin typeface="Arial Narrow"/>
                <a:cs typeface="Arial Narrow"/>
              </a:rPr>
              <a:t>h</a:t>
            </a:r>
            <a:r>
              <a:rPr sz="1800" spc="-10" dirty="0">
                <a:latin typeface="Arial Narrow"/>
                <a:cs typeface="Arial Narrow"/>
              </a:rPr>
              <a:t>m</a:t>
            </a:r>
            <a:r>
              <a:rPr sz="1800" dirty="0">
                <a:latin typeface="Arial Narrow"/>
                <a:cs typeface="Arial Narrow"/>
              </a:rPr>
              <a:t>s</a:t>
            </a:r>
            <a:r>
              <a:rPr sz="1800" spc="-5" dirty="0">
                <a:latin typeface="Arial Narrow"/>
                <a:cs typeface="Arial Narrow"/>
              </a:rPr>
              <a:t>)</a:t>
            </a:r>
            <a:r>
              <a:rPr sz="1800" spc="3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to pr</a:t>
            </a:r>
            <a:r>
              <a:rPr sz="1800" spc="-10" dirty="0">
                <a:latin typeface="Arial Narrow"/>
                <a:cs typeface="Arial Narrow"/>
              </a:rPr>
              <a:t>o</a:t>
            </a:r>
            <a:r>
              <a:rPr sz="1800" dirty="0">
                <a:latin typeface="Arial Narrow"/>
                <a:cs typeface="Arial Narrow"/>
              </a:rPr>
              <a:t>d</a:t>
            </a:r>
            <a:r>
              <a:rPr sz="1800" spc="-10" dirty="0">
                <a:latin typeface="Arial Narrow"/>
                <a:cs typeface="Arial Narrow"/>
              </a:rPr>
              <a:t>u</a:t>
            </a:r>
            <a:r>
              <a:rPr sz="1800" dirty="0">
                <a:latin typeface="Arial Narrow"/>
                <a:cs typeface="Arial Narrow"/>
              </a:rPr>
              <a:t>ct</a:t>
            </a:r>
            <a:r>
              <a:rPr sz="1800" spc="-10" dirty="0">
                <a:latin typeface="Arial Narrow"/>
                <a:cs typeface="Arial Narrow"/>
              </a:rPr>
              <a:t>i</a:t>
            </a:r>
            <a:r>
              <a:rPr sz="1800" dirty="0">
                <a:latin typeface="Arial Narrow"/>
                <a:cs typeface="Arial Narrow"/>
              </a:rPr>
              <a:t>ve</a:t>
            </a:r>
            <a:r>
              <a:rPr sz="1800" spc="-10" dirty="0">
                <a:latin typeface="Arial Narrow"/>
                <a:cs typeface="Arial Narrow"/>
              </a:rPr>
              <a:t>l</a:t>
            </a:r>
            <a:r>
              <a:rPr sz="1800" dirty="0">
                <a:latin typeface="Arial Narrow"/>
                <a:cs typeface="Arial Narrow"/>
              </a:rPr>
              <a:t>y</a:t>
            </a:r>
            <a:r>
              <a:rPr sz="1800" spc="3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ac</a:t>
            </a:r>
            <a:r>
              <a:rPr sz="1800" spc="5" dirty="0">
                <a:latin typeface="Arial Narrow"/>
                <a:cs typeface="Arial Narrow"/>
              </a:rPr>
              <a:t>c</a:t>
            </a:r>
            <a:r>
              <a:rPr sz="1800" dirty="0">
                <a:latin typeface="Arial Narrow"/>
                <a:cs typeface="Arial Narrow"/>
              </a:rPr>
              <a:t>o</a:t>
            </a:r>
            <a:r>
              <a:rPr sz="1800" spc="-15" dirty="0">
                <a:latin typeface="Arial Narrow"/>
                <a:cs typeface="Arial Narrow"/>
              </a:rPr>
              <a:t>m</a:t>
            </a:r>
            <a:r>
              <a:rPr sz="1800" dirty="0">
                <a:latin typeface="Arial Narrow"/>
                <a:cs typeface="Arial Narrow"/>
              </a:rPr>
              <a:t>p</a:t>
            </a:r>
            <a:r>
              <a:rPr sz="1800" spc="-10" dirty="0">
                <a:latin typeface="Arial Narrow"/>
                <a:cs typeface="Arial Narrow"/>
              </a:rPr>
              <a:t>l</a:t>
            </a:r>
            <a:r>
              <a:rPr sz="1800" spc="-5" dirty="0">
                <a:latin typeface="Arial Narrow"/>
                <a:cs typeface="Arial Narrow"/>
              </a:rPr>
              <a:t>ish</a:t>
            </a:r>
            <a:r>
              <a:rPr sz="1800" spc="-10" dirty="0">
                <a:latin typeface="Arial Narrow"/>
                <a:cs typeface="Arial Narrow"/>
              </a:rPr>
              <a:t>i</a:t>
            </a:r>
            <a:r>
              <a:rPr sz="1800" dirty="0">
                <a:latin typeface="Arial Narrow"/>
                <a:cs typeface="Arial Narrow"/>
              </a:rPr>
              <a:t>ng</a:t>
            </a:r>
            <a:r>
              <a:rPr sz="1800" spc="2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g</a:t>
            </a:r>
            <a:r>
              <a:rPr sz="1800" spc="-10" dirty="0">
                <a:latin typeface="Arial Narrow"/>
                <a:cs typeface="Arial Narrow"/>
              </a:rPr>
              <a:t>o</a:t>
            </a:r>
            <a:r>
              <a:rPr sz="1800" dirty="0">
                <a:latin typeface="Arial Narrow"/>
                <a:cs typeface="Arial Narrow"/>
              </a:rPr>
              <a:t>a</a:t>
            </a:r>
            <a:r>
              <a:rPr sz="1800" spc="-10" dirty="0">
                <a:latin typeface="Arial Narrow"/>
                <a:cs typeface="Arial Narrow"/>
              </a:rPr>
              <a:t>l</a:t>
            </a:r>
            <a:r>
              <a:rPr sz="1800" dirty="0">
                <a:latin typeface="Arial Narrow"/>
                <a:cs typeface="Arial Narrow"/>
              </a:rPr>
              <a:t>s.</a:t>
            </a:r>
            <a:endParaRPr sz="180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  <a:spcBef>
                <a:spcPts val="34"/>
              </a:spcBef>
              <a:buFont typeface="Arial Narrow"/>
              <a:buChar char="-"/>
            </a:pPr>
            <a:endParaRPr sz="26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buFont typeface="Arial Narrow"/>
              <a:buChar char="-"/>
              <a:tabLst>
                <a:tab pos="299720" algn="l"/>
              </a:tabLst>
            </a:pPr>
            <a:r>
              <a:rPr sz="1800" b="1" dirty="0">
                <a:latin typeface="Arial Narrow"/>
                <a:cs typeface="Arial Narrow"/>
              </a:rPr>
              <a:t>Data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M</a:t>
            </a:r>
            <a:r>
              <a:rPr sz="1800" b="1" dirty="0">
                <a:latin typeface="Arial Narrow"/>
                <a:cs typeface="Arial Narrow"/>
              </a:rPr>
              <a:t>i</a:t>
            </a:r>
            <a:r>
              <a:rPr sz="1800" b="1" spc="-10" dirty="0">
                <a:latin typeface="Arial Narrow"/>
                <a:cs typeface="Arial Narrow"/>
              </a:rPr>
              <a:t>n</a:t>
            </a:r>
            <a:r>
              <a:rPr sz="1800" b="1" dirty="0">
                <a:latin typeface="Arial Narrow"/>
                <a:cs typeface="Arial Narrow"/>
              </a:rPr>
              <a:t>i</a:t>
            </a:r>
            <a:r>
              <a:rPr sz="1800" b="1" spc="-10" dirty="0">
                <a:latin typeface="Arial Narrow"/>
                <a:cs typeface="Arial Narrow"/>
              </a:rPr>
              <a:t>n</a:t>
            </a:r>
            <a:r>
              <a:rPr sz="1800" b="1" dirty="0">
                <a:latin typeface="Arial Narrow"/>
                <a:cs typeface="Arial Narrow"/>
              </a:rPr>
              <a:t>g: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T</a:t>
            </a:r>
            <a:r>
              <a:rPr sz="1800" spc="-10" dirty="0">
                <a:latin typeface="Arial Narrow"/>
                <a:cs typeface="Arial Narrow"/>
              </a:rPr>
              <a:t>h</a:t>
            </a:r>
            <a:r>
              <a:rPr sz="1800" dirty="0">
                <a:latin typeface="Arial Narrow"/>
                <a:cs typeface="Arial Narrow"/>
              </a:rPr>
              <a:t>e</a:t>
            </a:r>
            <a:r>
              <a:rPr sz="1800" spc="10" dirty="0">
                <a:latin typeface="Arial Narrow"/>
                <a:cs typeface="Arial Narrow"/>
              </a:rPr>
              <a:t> </a:t>
            </a:r>
            <a:r>
              <a:rPr sz="1800" spc="-5" dirty="0">
                <a:latin typeface="Arial Narrow"/>
                <a:cs typeface="Arial Narrow"/>
              </a:rPr>
              <a:t>se</a:t>
            </a:r>
            <a:r>
              <a:rPr sz="1800" dirty="0">
                <a:latin typeface="Arial Narrow"/>
                <a:cs typeface="Arial Narrow"/>
              </a:rPr>
              <a:t>t </a:t>
            </a:r>
            <a:r>
              <a:rPr sz="1800" spc="-5" dirty="0">
                <a:latin typeface="Arial Narrow"/>
                <a:cs typeface="Arial Narrow"/>
              </a:rPr>
              <a:t>o</a:t>
            </a:r>
            <a:r>
              <a:rPr sz="1800" dirty="0">
                <a:latin typeface="Arial Narrow"/>
                <a:cs typeface="Arial Narrow"/>
              </a:rPr>
              <a:t>f </a:t>
            </a:r>
            <a:r>
              <a:rPr sz="1800" spc="-10" dirty="0">
                <a:latin typeface="Arial Narrow"/>
                <a:cs typeface="Arial Narrow"/>
              </a:rPr>
              <a:t>app</a:t>
            </a:r>
            <a:r>
              <a:rPr sz="1800" dirty="0">
                <a:latin typeface="Arial Narrow"/>
                <a:cs typeface="Arial Narrow"/>
              </a:rPr>
              <a:t>r</a:t>
            </a:r>
            <a:r>
              <a:rPr sz="1800" spc="-10" dirty="0">
                <a:latin typeface="Arial Narrow"/>
                <a:cs typeface="Arial Narrow"/>
              </a:rPr>
              <a:t>oa</a:t>
            </a:r>
            <a:r>
              <a:rPr sz="1800" spc="-5" dirty="0">
                <a:latin typeface="Arial Narrow"/>
                <a:cs typeface="Arial Narrow"/>
              </a:rPr>
              <a:t>ch</a:t>
            </a:r>
            <a:r>
              <a:rPr sz="1800" spc="-10" dirty="0">
                <a:latin typeface="Arial Narrow"/>
                <a:cs typeface="Arial Narrow"/>
              </a:rPr>
              <a:t>e</a:t>
            </a:r>
            <a:r>
              <a:rPr sz="1800" dirty="0">
                <a:latin typeface="Arial Narrow"/>
                <a:cs typeface="Arial Narrow"/>
              </a:rPr>
              <a:t>s</a:t>
            </a:r>
            <a:r>
              <a:rPr sz="1800" spc="4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t</a:t>
            </a:r>
            <a:r>
              <a:rPr sz="1800" spc="-10" dirty="0">
                <a:latin typeface="Arial Narrow"/>
                <a:cs typeface="Arial Narrow"/>
              </a:rPr>
              <a:t>ha</a:t>
            </a:r>
            <a:r>
              <a:rPr sz="1800" dirty="0">
                <a:latin typeface="Arial Narrow"/>
                <a:cs typeface="Arial Narrow"/>
              </a:rPr>
              <a:t>t</a:t>
            </a:r>
            <a:r>
              <a:rPr sz="1800" spc="25" dirty="0">
                <a:latin typeface="Arial Narrow"/>
                <a:cs typeface="Arial Narrow"/>
              </a:rPr>
              <a:t> </a:t>
            </a:r>
            <a:r>
              <a:rPr sz="1800" spc="-10" dirty="0">
                <a:latin typeface="Arial Narrow"/>
                <a:cs typeface="Arial Narrow"/>
              </a:rPr>
              <a:t>a</a:t>
            </a:r>
            <a:r>
              <a:rPr sz="1800" spc="-5" dirty="0">
                <a:latin typeface="Arial Narrow"/>
                <a:cs typeface="Arial Narrow"/>
              </a:rPr>
              <a:t>l</a:t>
            </a:r>
            <a:r>
              <a:rPr sz="1800" spc="-10" dirty="0">
                <a:latin typeface="Arial Narrow"/>
                <a:cs typeface="Arial Narrow"/>
              </a:rPr>
              <a:t>lo</a:t>
            </a:r>
            <a:r>
              <a:rPr sz="1800" dirty="0">
                <a:latin typeface="Arial Narrow"/>
                <a:cs typeface="Arial Narrow"/>
              </a:rPr>
              <a:t>w</a:t>
            </a:r>
            <a:r>
              <a:rPr sz="1800" spc="20" dirty="0">
                <a:latin typeface="Arial Narrow"/>
                <a:cs typeface="Arial Narrow"/>
              </a:rPr>
              <a:t> </a:t>
            </a:r>
            <a:r>
              <a:rPr sz="1800" spc="-5" dirty="0">
                <a:latin typeface="Arial Narrow"/>
                <a:cs typeface="Arial Narrow"/>
              </a:rPr>
              <a:t>i</a:t>
            </a:r>
            <a:r>
              <a:rPr sz="1800" spc="-15" dirty="0">
                <a:latin typeface="Arial Narrow"/>
                <a:cs typeface="Arial Narrow"/>
              </a:rPr>
              <a:t>d</a:t>
            </a:r>
            <a:r>
              <a:rPr sz="1800" spc="-10" dirty="0">
                <a:latin typeface="Arial Narrow"/>
                <a:cs typeface="Arial Narrow"/>
              </a:rPr>
              <a:t>en</a:t>
            </a:r>
            <a:r>
              <a:rPr sz="1800" dirty="0">
                <a:latin typeface="Arial Narrow"/>
                <a:cs typeface="Arial Narrow"/>
              </a:rPr>
              <a:t>t</a:t>
            </a:r>
            <a:r>
              <a:rPr sz="1800" spc="-10" dirty="0">
                <a:latin typeface="Arial Narrow"/>
                <a:cs typeface="Arial Narrow"/>
              </a:rPr>
              <a:t>i</a:t>
            </a:r>
            <a:r>
              <a:rPr sz="1800" dirty="0">
                <a:latin typeface="Arial Narrow"/>
                <a:cs typeface="Arial Narrow"/>
              </a:rPr>
              <a:t>fyi</a:t>
            </a:r>
            <a:r>
              <a:rPr sz="1800" spc="-10" dirty="0">
                <a:latin typeface="Arial Narrow"/>
                <a:cs typeface="Arial Narrow"/>
              </a:rPr>
              <a:t>n</a:t>
            </a:r>
            <a:r>
              <a:rPr sz="1800" dirty="0">
                <a:latin typeface="Arial Narrow"/>
                <a:cs typeface="Arial Narrow"/>
              </a:rPr>
              <a:t>g</a:t>
            </a:r>
            <a:r>
              <a:rPr sz="1800" spc="45" dirty="0">
                <a:latin typeface="Arial Narrow"/>
                <a:cs typeface="Arial Narrow"/>
              </a:rPr>
              <a:t> </a:t>
            </a:r>
            <a:r>
              <a:rPr sz="1800" spc="-10" dirty="0">
                <a:latin typeface="Arial Narrow"/>
                <a:cs typeface="Arial Narrow"/>
              </a:rPr>
              <a:t>pa</a:t>
            </a:r>
            <a:r>
              <a:rPr sz="1800" dirty="0">
                <a:latin typeface="Arial Narrow"/>
                <a:cs typeface="Arial Narrow"/>
              </a:rPr>
              <a:t>t</a:t>
            </a:r>
            <a:r>
              <a:rPr sz="1800" spc="-10" dirty="0">
                <a:latin typeface="Arial Narrow"/>
                <a:cs typeface="Arial Narrow"/>
              </a:rPr>
              <a:t>te</a:t>
            </a:r>
            <a:r>
              <a:rPr sz="1800" dirty="0">
                <a:latin typeface="Arial Narrow"/>
                <a:cs typeface="Arial Narrow"/>
              </a:rPr>
              <a:t>r</a:t>
            </a:r>
            <a:r>
              <a:rPr sz="1800" spc="-10" dirty="0">
                <a:latin typeface="Arial Narrow"/>
                <a:cs typeface="Arial Narrow"/>
              </a:rPr>
              <a:t>n</a:t>
            </a:r>
            <a:r>
              <a:rPr sz="1800" dirty="0">
                <a:latin typeface="Arial Narrow"/>
                <a:cs typeface="Arial Narrow"/>
              </a:rPr>
              <a:t>s</a:t>
            </a:r>
            <a:r>
              <a:rPr sz="1800" spc="35" dirty="0">
                <a:latin typeface="Arial Narrow"/>
                <a:cs typeface="Arial Narrow"/>
              </a:rPr>
              <a:t> </a:t>
            </a:r>
            <a:r>
              <a:rPr sz="1800" spc="-5" dirty="0">
                <a:latin typeface="Arial Narrow"/>
                <a:cs typeface="Arial Narrow"/>
              </a:rPr>
              <a:t>i</a:t>
            </a:r>
            <a:r>
              <a:rPr sz="1800" dirty="0">
                <a:latin typeface="Arial Narrow"/>
                <a:cs typeface="Arial Narrow"/>
              </a:rPr>
              <a:t>n</a:t>
            </a:r>
            <a:r>
              <a:rPr sz="1800" spc="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a </a:t>
            </a:r>
            <a:r>
              <a:rPr sz="1800" spc="-5" dirty="0">
                <a:latin typeface="Arial Narrow"/>
                <a:cs typeface="Arial Narrow"/>
              </a:rPr>
              <a:t>se</a:t>
            </a:r>
            <a:r>
              <a:rPr sz="1800" dirty="0">
                <a:latin typeface="Arial Narrow"/>
                <a:cs typeface="Arial Narrow"/>
              </a:rPr>
              <a:t>t </a:t>
            </a:r>
            <a:r>
              <a:rPr sz="1800" spc="-5" dirty="0">
                <a:latin typeface="Arial Narrow"/>
                <a:cs typeface="Arial Narrow"/>
              </a:rPr>
              <a:t>o</a:t>
            </a:r>
            <a:r>
              <a:rPr sz="1800" dirty="0">
                <a:latin typeface="Arial Narrow"/>
                <a:cs typeface="Arial Narrow"/>
              </a:rPr>
              <a:t>f Da</a:t>
            </a:r>
            <a:r>
              <a:rPr sz="1800" spc="-10" dirty="0">
                <a:latin typeface="Arial Narrow"/>
                <a:cs typeface="Arial Narrow"/>
              </a:rPr>
              <a:t>ta</a:t>
            </a:r>
            <a:r>
              <a:rPr sz="1800" dirty="0">
                <a:latin typeface="Arial Narrow"/>
                <a:cs typeface="Arial Narrow"/>
              </a:rPr>
              <a:t>.</a:t>
            </a:r>
            <a:endParaRPr sz="1800">
              <a:latin typeface="Arial Narrow"/>
              <a:cs typeface="Arial Narrow"/>
            </a:endParaRPr>
          </a:p>
          <a:p>
            <a:pPr marL="299085">
              <a:lnSpc>
                <a:spcPct val="100000"/>
              </a:lnSpc>
            </a:pPr>
            <a:r>
              <a:rPr sz="1800" spc="-10" dirty="0">
                <a:latin typeface="Arial Narrow"/>
                <a:cs typeface="Arial Narrow"/>
              </a:rPr>
              <a:t>M</a:t>
            </a:r>
            <a:r>
              <a:rPr sz="1800" dirty="0">
                <a:latin typeface="Arial Narrow"/>
                <a:cs typeface="Arial Narrow"/>
              </a:rPr>
              <a:t>e</a:t>
            </a:r>
            <a:r>
              <a:rPr sz="1800" spc="-10" dirty="0">
                <a:latin typeface="Arial Narrow"/>
                <a:cs typeface="Arial Narrow"/>
              </a:rPr>
              <a:t>a</a:t>
            </a:r>
            <a:r>
              <a:rPr sz="1800" dirty="0">
                <a:latin typeface="Arial Narrow"/>
                <a:cs typeface="Arial Narrow"/>
              </a:rPr>
              <a:t>n</a:t>
            </a:r>
            <a:r>
              <a:rPr sz="1800" spc="-10" dirty="0">
                <a:latin typeface="Arial Narrow"/>
                <a:cs typeface="Arial Narrow"/>
              </a:rPr>
              <a:t>i</a:t>
            </a:r>
            <a:r>
              <a:rPr sz="1800" dirty="0">
                <a:latin typeface="Arial Narrow"/>
                <a:cs typeface="Arial Narrow"/>
              </a:rPr>
              <a:t>n</a:t>
            </a:r>
            <a:r>
              <a:rPr sz="1800" spc="-10" dirty="0">
                <a:latin typeface="Arial Narrow"/>
                <a:cs typeface="Arial Narrow"/>
              </a:rPr>
              <a:t>g</a:t>
            </a:r>
            <a:r>
              <a:rPr sz="1800" dirty="0">
                <a:latin typeface="Arial Narrow"/>
                <a:cs typeface="Arial Narrow"/>
              </a:rPr>
              <a:t>f</a:t>
            </a:r>
            <a:r>
              <a:rPr sz="1800" spc="-10" dirty="0">
                <a:latin typeface="Arial Narrow"/>
                <a:cs typeface="Arial Narrow"/>
              </a:rPr>
              <a:t>u</a:t>
            </a:r>
            <a:r>
              <a:rPr sz="1800" dirty="0">
                <a:latin typeface="Arial Narrow"/>
                <a:cs typeface="Arial Narrow"/>
              </a:rPr>
              <a:t>l</a:t>
            </a:r>
            <a:r>
              <a:rPr sz="1800" spc="50" dirty="0">
                <a:latin typeface="Arial Narrow"/>
                <a:cs typeface="Arial Narrow"/>
              </a:rPr>
              <a:t> </a:t>
            </a:r>
            <a:r>
              <a:rPr sz="1800" spc="-5" dirty="0">
                <a:latin typeface="Arial Narrow"/>
                <a:cs typeface="Arial Narrow"/>
              </a:rPr>
              <a:t>i</a:t>
            </a:r>
            <a:r>
              <a:rPr sz="1800" spc="-10" dirty="0">
                <a:latin typeface="Arial Narrow"/>
                <a:cs typeface="Arial Narrow"/>
              </a:rPr>
              <a:t>n</a:t>
            </a:r>
            <a:r>
              <a:rPr sz="1800" dirty="0">
                <a:latin typeface="Arial Narrow"/>
                <a:cs typeface="Arial Narrow"/>
              </a:rPr>
              <a:t>f</a:t>
            </a:r>
            <a:r>
              <a:rPr sz="1800" spc="-10" dirty="0">
                <a:latin typeface="Arial Narrow"/>
                <a:cs typeface="Arial Narrow"/>
              </a:rPr>
              <a:t>o</a:t>
            </a:r>
            <a:r>
              <a:rPr sz="1800" dirty="0">
                <a:latin typeface="Arial Narrow"/>
                <a:cs typeface="Arial Narrow"/>
              </a:rPr>
              <a:t>rm</a:t>
            </a:r>
            <a:r>
              <a:rPr sz="1800" spc="-10" dirty="0">
                <a:latin typeface="Arial Narrow"/>
                <a:cs typeface="Arial Narrow"/>
              </a:rPr>
              <a:t>a</a:t>
            </a:r>
            <a:r>
              <a:rPr sz="1800" dirty="0">
                <a:latin typeface="Arial Narrow"/>
                <a:cs typeface="Arial Narrow"/>
              </a:rPr>
              <a:t>t</a:t>
            </a:r>
            <a:r>
              <a:rPr sz="1800" spc="-10" dirty="0">
                <a:latin typeface="Arial Narrow"/>
                <a:cs typeface="Arial Narrow"/>
              </a:rPr>
              <a:t>i</a:t>
            </a:r>
            <a:r>
              <a:rPr sz="1800" dirty="0">
                <a:latin typeface="Arial Narrow"/>
                <a:cs typeface="Arial Narrow"/>
              </a:rPr>
              <a:t>on</a:t>
            </a:r>
            <a:r>
              <a:rPr sz="1800" spc="4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are</a:t>
            </a:r>
            <a:r>
              <a:rPr sz="1800" spc="1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extr</a:t>
            </a:r>
            <a:r>
              <a:rPr sz="1800" spc="-10" dirty="0">
                <a:latin typeface="Arial Narrow"/>
                <a:cs typeface="Arial Narrow"/>
              </a:rPr>
              <a:t>a</a:t>
            </a:r>
            <a:r>
              <a:rPr sz="1800" dirty="0">
                <a:latin typeface="Arial Narrow"/>
                <a:cs typeface="Arial Narrow"/>
              </a:rPr>
              <a:t>ct</a:t>
            </a:r>
            <a:r>
              <a:rPr sz="1800" spc="-10" dirty="0">
                <a:latin typeface="Arial Narrow"/>
                <a:cs typeface="Arial Narrow"/>
              </a:rPr>
              <a:t>e</a:t>
            </a:r>
            <a:r>
              <a:rPr sz="1800" dirty="0">
                <a:latin typeface="Arial Narrow"/>
                <a:cs typeface="Arial Narrow"/>
              </a:rPr>
              <a:t>d.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179564" y="3506723"/>
            <a:ext cx="1362455" cy="16337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92167" y="3323844"/>
            <a:ext cx="1819656" cy="19110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01334" y="4095750"/>
            <a:ext cx="1043940" cy="405765"/>
          </a:xfrm>
          <a:custGeom>
            <a:avLst/>
            <a:gdLst/>
            <a:ahLst/>
            <a:cxnLst/>
            <a:rect l="l" t="t" r="r" b="b"/>
            <a:pathLst>
              <a:path w="1043940" h="405764">
                <a:moveTo>
                  <a:pt x="202691" y="0"/>
                </a:moveTo>
                <a:lnTo>
                  <a:pt x="0" y="202692"/>
                </a:lnTo>
                <a:lnTo>
                  <a:pt x="202691" y="405383"/>
                </a:lnTo>
                <a:lnTo>
                  <a:pt x="202691" y="304038"/>
                </a:lnTo>
                <a:lnTo>
                  <a:pt x="942593" y="304038"/>
                </a:lnTo>
                <a:lnTo>
                  <a:pt x="1043939" y="202692"/>
                </a:lnTo>
                <a:lnTo>
                  <a:pt x="942593" y="101345"/>
                </a:lnTo>
                <a:lnTo>
                  <a:pt x="202691" y="101345"/>
                </a:lnTo>
                <a:lnTo>
                  <a:pt x="202691" y="0"/>
                </a:lnTo>
                <a:close/>
              </a:path>
              <a:path w="1043940" h="405764">
                <a:moveTo>
                  <a:pt x="942593" y="304038"/>
                </a:moveTo>
                <a:lnTo>
                  <a:pt x="841247" y="304038"/>
                </a:lnTo>
                <a:lnTo>
                  <a:pt x="841247" y="405383"/>
                </a:lnTo>
                <a:lnTo>
                  <a:pt x="942593" y="304038"/>
                </a:lnTo>
                <a:close/>
              </a:path>
              <a:path w="1043940" h="405764">
                <a:moveTo>
                  <a:pt x="841247" y="0"/>
                </a:moveTo>
                <a:lnTo>
                  <a:pt x="841247" y="101345"/>
                </a:lnTo>
                <a:lnTo>
                  <a:pt x="942593" y="101345"/>
                </a:lnTo>
                <a:lnTo>
                  <a:pt x="8412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01334" y="4095750"/>
            <a:ext cx="1043940" cy="405765"/>
          </a:xfrm>
          <a:custGeom>
            <a:avLst/>
            <a:gdLst/>
            <a:ahLst/>
            <a:cxnLst/>
            <a:rect l="l" t="t" r="r" b="b"/>
            <a:pathLst>
              <a:path w="1043940" h="405764">
                <a:moveTo>
                  <a:pt x="0" y="202692"/>
                </a:moveTo>
                <a:lnTo>
                  <a:pt x="202691" y="0"/>
                </a:lnTo>
                <a:lnTo>
                  <a:pt x="202691" y="101345"/>
                </a:lnTo>
                <a:lnTo>
                  <a:pt x="841247" y="101345"/>
                </a:lnTo>
                <a:lnTo>
                  <a:pt x="841247" y="0"/>
                </a:lnTo>
                <a:lnTo>
                  <a:pt x="1043939" y="202692"/>
                </a:lnTo>
                <a:lnTo>
                  <a:pt x="841247" y="405383"/>
                </a:lnTo>
                <a:lnTo>
                  <a:pt x="841247" y="304038"/>
                </a:lnTo>
                <a:lnTo>
                  <a:pt x="202691" y="304038"/>
                </a:lnTo>
                <a:lnTo>
                  <a:pt x="202691" y="405383"/>
                </a:lnTo>
                <a:lnTo>
                  <a:pt x="0" y="20269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557264" y="4206668"/>
            <a:ext cx="130175" cy="204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49240" y="5334000"/>
            <a:ext cx="2331720" cy="338455"/>
          </a:xfrm>
          <a:prstGeom prst="rect">
            <a:avLst/>
          </a:prstGeom>
          <a:ln w="9144">
            <a:solidFill>
              <a:srgbClr val="51515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94640">
              <a:lnSpc>
                <a:spcPct val="100000"/>
              </a:lnSpc>
            </a:pPr>
            <a:r>
              <a:rPr sz="1600" b="1" spc="-10" dirty="0">
                <a:latin typeface="Calibri"/>
                <a:cs typeface="Calibri"/>
              </a:rPr>
              <a:t>Artifi</a:t>
            </a:r>
            <a:r>
              <a:rPr sz="1600" b="1" spc="-5" dirty="0">
                <a:latin typeface="Calibri"/>
                <a:cs typeface="Calibri"/>
              </a:rPr>
              <a:t>cial </a:t>
            </a:r>
            <a:r>
              <a:rPr sz="1600" b="1" spc="-15" dirty="0">
                <a:latin typeface="Calibri"/>
                <a:cs typeface="Calibri"/>
              </a:rPr>
              <a:t>I</a:t>
            </a:r>
            <a:r>
              <a:rPr sz="1600" b="1" spc="-30" dirty="0">
                <a:latin typeface="Calibri"/>
                <a:cs typeface="Calibri"/>
              </a:rPr>
              <a:t>n</a:t>
            </a:r>
            <a:r>
              <a:rPr sz="1600" b="1" spc="-35" dirty="0">
                <a:latin typeface="Calibri"/>
                <a:cs typeface="Calibri"/>
              </a:rPr>
              <a:t>t</a:t>
            </a:r>
            <a:r>
              <a:rPr sz="1600" b="1" spc="-15" dirty="0">
                <a:latin typeface="Calibri"/>
                <a:cs typeface="Calibri"/>
              </a:rPr>
              <a:t>el</a:t>
            </a:r>
            <a:r>
              <a:rPr sz="1600" b="1" dirty="0">
                <a:latin typeface="Calibri"/>
                <a:cs typeface="Calibri"/>
              </a:rPr>
              <a:t>l</a:t>
            </a:r>
            <a:r>
              <a:rPr sz="1600" b="1" spc="-5" dirty="0">
                <a:latin typeface="Calibri"/>
                <a:cs typeface="Calibri"/>
              </a:rPr>
              <a:t>i</a:t>
            </a:r>
            <a:r>
              <a:rPr sz="1600" b="1" spc="-20" dirty="0">
                <a:latin typeface="Calibri"/>
                <a:cs typeface="Calibri"/>
              </a:rPr>
              <a:t>g</a:t>
            </a:r>
            <a:r>
              <a:rPr sz="1600" b="1" spc="-15" dirty="0">
                <a:latin typeface="Calibri"/>
                <a:cs typeface="Calibri"/>
              </a:rPr>
              <a:t>ence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17675" y="5234940"/>
            <a:ext cx="2331720" cy="338455"/>
          </a:xfrm>
          <a:prstGeom prst="rect">
            <a:avLst/>
          </a:prstGeom>
          <a:ln w="9144">
            <a:solidFill>
              <a:srgbClr val="51515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45160">
              <a:lnSpc>
                <a:spcPct val="100000"/>
              </a:lnSpc>
            </a:pPr>
            <a:r>
              <a:rPr sz="1600" b="1" spc="-15" dirty="0">
                <a:latin typeface="Calibri"/>
                <a:cs typeface="Calibri"/>
              </a:rPr>
              <a:t>D</a:t>
            </a:r>
            <a:r>
              <a:rPr sz="1600" b="1" spc="-20" dirty="0">
                <a:latin typeface="Calibri"/>
                <a:cs typeface="Calibri"/>
              </a:rPr>
              <a:t>a</a:t>
            </a:r>
            <a:r>
              <a:rPr sz="1600" b="1" spc="-25" dirty="0">
                <a:latin typeface="Calibri"/>
                <a:cs typeface="Calibri"/>
              </a:rPr>
              <a:t>t</a:t>
            </a:r>
            <a:r>
              <a:rPr sz="1600" b="1" spc="-10" dirty="0">
                <a:latin typeface="Calibri"/>
                <a:cs typeface="Calibri"/>
              </a:rPr>
              <a:t>a Mini</a:t>
            </a:r>
            <a:r>
              <a:rPr sz="1600" b="1" spc="-15" dirty="0">
                <a:latin typeface="Calibri"/>
                <a:cs typeface="Calibri"/>
              </a:rPr>
              <a:t>n</a:t>
            </a:r>
            <a:r>
              <a:rPr sz="1600" b="1" spc="-10" dirty="0">
                <a:latin typeface="Calibri"/>
                <a:cs typeface="Calibri"/>
              </a:rPr>
              <a:t>g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7887" y="908303"/>
            <a:ext cx="8265159" cy="5760720"/>
          </a:xfrm>
          <a:custGeom>
            <a:avLst/>
            <a:gdLst/>
            <a:ahLst/>
            <a:cxnLst/>
            <a:rect l="l" t="t" r="r" b="b"/>
            <a:pathLst>
              <a:path w="8265159" h="5760720">
                <a:moveTo>
                  <a:pt x="0" y="5760720"/>
                </a:moveTo>
                <a:lnTo>
                  <a:pt x="8264652" y="5760720"/>
                </a:lnTo>
                <a:lnTo>
                  <a:pt x="8264652" y="0"/>
                </a:lnTo>
                <a:lnTo>
                  <a:pt x="0" y="0"/>
                </a:lnTo>
                <a:lnTo>
                  <a:pt x="0" y="576072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6323" y="991905"/>
            <a:ext cx="8028940" cy="2528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469900" algn="l"/>
              </a:tabLst>
            </a:pPr>
            <a:r>
              <a:rPr sz="2400" b="1" dirty="0">
                <a:latin typeface="Arial Narrow"/>
                <a:cs typeface="Arial Narrow"/>
              </a:rPr>
              <a:t>A</a:t>
            </a:r>
            <a:r>
              <a:rPr sz="2400" b="1" spc="-10" dirty="0">
                <a:latin typeface="Arial Narrow"/>
                <a:cs typeface="Arial Narrow"/>
              </a:rPr>
              <a:t>p</a:t>
            </a:r>
            <a:r>
              <a:rPr sz="2400" b="1" dirty="0">
                <a:latin typeface="Arial Narrow"/>
                <a:cs typeface="Arial Narrow"/>
              </a:rPr>
              <a:t>plicative</a:t>
            </a:r>
            <a:r>
              <a:rPr sz="2400" b="1" spc="20" dirty="0">
                <a:latin typeface="Arial Narrow"/>
                <a:cs typeface="Arial Narrow"/>
              </a:rPr>
              <a:t> </a:t>
            </a:r>
            <a:r>
              <a:rPr sz="2400" b="1" dirty="0">
                <a:latin typeface="Arial Narrow"/>
                <a:cs typeface="Arial Narrow"/>
              </a:rPr>
              <a:t>E</a:t>
            </a:r>
            <a:r>
              <a:rPr sz="2400" b="1" spc="-10" dirty="0">
                <a:latin typeface="Arial Narrow"/>
                <a:cs typeface="Arial Narrow"/>
              </a:rPr>
              <a:t>x</a:t>
            </a:r>
            <a:r>
              <a:rPr sz="2400" b="1" spc="-5" dirty="0">
                <a:latin typeface="Arial Narrow"/>
                <a:cs typeface="Arial Narrow"/>
              </a:rPr>
              <a:t>ercis</a:t>
            </a:r>
            <a:r>
              <a:rPr sz="2400" b="1" dirty="0">
                <a:latin typeface="Arial Narrow"/>
                <a:cs typeface="Arial Narrow"/>
              </a:rPr>
              <a:t>e</a:t>
            </a:r>
            <a:r>
              <a:rPr sz="2400" b="1" spc="35" dirty="0">
                <a:latin typeface="Arial Narrow"/>
                <a:cs typeface="Arial Narrow"/>
              </a:rPr>
              <a:t> </a:t>
            </a:r>
            <a:r>
              <a:rPr sz="2400" b="1" dirty="0">
                <a:latin typeface="Arial Narrow"/>
                <a:cs typeface="Arial Narrow"/>
              </a:rPr>
              <a:t>2</a:t>
            </a:r>
            <a:endParaRPr sz="24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600" b="1" spc="-10" dirty="0">
                <a:latin typeface="Arial Narrow"/>
                <a:cs typeface="Arial Narrow"/>
              </a:rPr>
              <a:t>D</a:t>
            </a:r>
            <a:r>
              <a:rPr sz="1600" b="1" spc="-5" dirty="0">
                <a:latin typeface="Arial Narrow"/>
                <a:cs typeface="Arial Narrow"/>
              </a:rPr>
              <a:t>u</a:t>
            </a:r>
            <a:r>
              <a:rPr sz="1600" b="1" spc="-15" dirty="0">
                <a:latin typeface="Arial Narrow"/>
                <a:cs typeface="Arial Narrow"/>
              </a:rPr>
              <a:t>r</a:t>
            </a:r>
            <a:r>
              <a:rPr sz="1600" b="1" spc="-10" dirty="0">
                <a:latin typeface="Arial Narrow"/>
                <a:cs typeface="Arial Narrow"/>
              </a:rPr>
              <a:t>ation</a:t>
            </a:r>
            <a:r>
              <a:rPr sz="1600" b="1" dirty="0">
                <a:latin typeface="Arial Narrow"/>
                <a:cs typeface="Arial Narrow"/>
              </a:rPr>
              <a:t> </a:t>
            </a:r>
            <a:r>
              <a:rPr sz="1600" b="1" spc="-5" dirty="0">
                <a:latin typeface="Arial Narrow"/>
                <a:cs typeface="Arial Narrow"/>
              </a:rPr>
              <a:t>:</a:t>
            </a:r>
            <a:r>
              <a:rPr sz="1600" b="1" dirty="0">
                <a:latin typeface="Arial Narrow"/>
                <a:cs typeface="Arial Narrow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60min.</a:t>
            </a:r>
            <a:r>
              <a:rPr sz="1600" b="1" spc="-20" dirty="0">
                <a:latin typeface="Arial Narrow"/>
                <a:cs typeface="Arial Narrow"/>
              </a:rPr>
              <a:t> </a:t>
            </a:r>
            <a:r>
              <a:rPr sz="1600" b="1" spc="-15" dirty="0">
                <a:latin typeface="Arial Narrow"/>
                <a:cs typeface="Arial Narrow"/>
              </a:rPr>
              <a:t>Gro</a:t>
            </a:r>
            <a:r>
              <a:rPr sz="1600" b="1" spc="-10" dirty="0">
                <a:latin typeface="Arial Narrow"/>
                <a:cs typeface="Arial Narrow"/>
              </a:rPr>
              <a:t>up</a:t>
            </a:r>
            <a:r>
              <a:rPr sz="1600" b="1" dirty="0">
                <a:latin typeface="Arial Narrow"/>
                <a:cs typeface="Arial Narrow"/>
              </a:rPr>
              <a:t> </a:t>
            </a:r>
            <a:r>
              <a:rPr sz="1600" b="1" spc="-40" dirty="0">
                <a:latin typeface="Arial Narrow"/>
                <a:cs typeface="Arial Narrow"/>
              </a:rPr>
              <a:t>W</a:t>
            </a:r>
            <a:r>
              <a:rPr sz="1600" b="1" spc="-10" dirty="0">
                <a:latin typeface="Arial Narrow"/>
                <a:cs typeface="Arial Narrow"/>
              </a:rPr>
              <a:t>ork.</a:t>
            </a:r>
            <a:r>
              <a:rPr sz="1600" b="1" spc="-5" dirty="0">
                <a:latin typeface="Arial Narrow"/>
                <a:cs typeface="Arial Narrow"/>
              </a:rPr>
              <a:t> S</a:t>
            </a:r>
            <a:r>
              <a:rPr sz="1600" b="1" spc="-10" dirty="0">
                <a:latin typeface="Arial Narrow"/>
                <a:cs typeface="Arial Narrow"/>
              </a:rPr>
              <a:t>c</a:t>
            </a:r>
            <a:r>
              <a:rPr sz="1600" b="1" spc="-5" dirty="0">
                <a:latin typeface="Arial Narrow"/>
                <a:cs typeface="Arial Narrow"/>
              </a:rPr>
              <a:t>o</a:t>
            </a:r>
            <a:r>
              <a:rPr sz="1600" b="1" spc="-15" dirty="0">
                <a:latin typeface="Arial Narrow"/>
                <a:cs typeface="Arial Narrow"/>
              </a:rPr>
              <a:t>re</a:t>
            </a:r>
            <a:r>
              <a:rPr sz="1600" b="1" spc="-5" dirty="0">
                <a:latin typeface="Arial Narrow"/>
                <a:cs typeface="Arial Narrow"/>
              </a:rPr>
              <a:t>:</a:t>
            </a:r>
            <a:r>
              <a:rPr sz="1600" b="1" spc="-15" dirty="0">
                <a:latin typeface="Arial Narrow"/>
                <a:cs typeface="Arial Narrow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1.0</a:t>
            </a:r>
            <a:endParaRPr sz="160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  <a:spcBef>
                <a:spcPts val="43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10" dirty="0">
                <a:latin typeface="Arial Narrow"/>
                <a:cs typeface="Arial Narrow"/>
              </a:rPr>
              <a:t>C</a:t>
            </a:r>
            <a:r>
              <a:rPr sz="1600" b="1" spc="-5" dirty="0">
                <a:latin typeface="Arial Narrow"/>
                <a:cs typeface="Arial Narrow"/>
              </a:rPr>
              <a:t>o</a:t>
            </a:r>
            <a:r>
              <a:rPr sz="1600" b="1" spc="-10" dirty="0">
                <a:latin typeface="Arial Narrow"/>
                <a:cs typeface="Arial Narrow"/>
              </a:rPr>
              <a:t>ntext</a:t>
            </a:r>
            <a:endParaRPr sz="1600">
              <a:latin typeface="Arial Narrow"/>
              <a:cs typeface="Arial Narrow"/>
            </a:endParaRPr>
          </a:p>
          <a:p>
            <a:pPr marL="12700" marR="189230">
              <a:lnSpc>
                <a:spcPct val="100000"/>
              </a:lnSpc>
              <a:spcBef>
                <a:spcPts val="370"/>
              </a:spcBef>
            </a:pPr>
            <a:r>
              <a:rPr sz="1600" spc="-55" dirty="0">
                <a:latin typeface="Arial Narrow"/>
                <a:cs typeface="Arial Narrow"/>
              </a:rPr>
              <a:t>T</a:t>
            </a:r>
            <a:r>
              <a:rPr sz="1600" spc="-10" dirty="0">
                <a:latin typeface="Arial Narrow"/>
                <a:cs typeface="Arial Narrow"/>
              </a:rPr>
              <a:t>ry</a:t>
            </a:r>
            <a:r>
              <a:rPr sz="1600" spc="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to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list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ore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than 10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Comp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nies</a:t>
            </a:r>
            <a:r>
              <a:rPr sz="1600" spc="-3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that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ar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sp</a:t>
            </a:r>
            <a:r>
              <a:rPr sz="1600" spc="-5" dirty="0">
                <a:latin typeface="Arial Narrow"/>
                <a:cs typeface="Arial Narrow"/>
              </a:rPr>
              <a:t>e</a:t>
            </a:r>
            <a:r>
              <a:rPr sz="1600" spc="-10" dirty="0">
                <a:latin typeface="Arial Narrow"/>
                <a:cs typeface="Arial Narrow"/>
              </a:rPr>
              <a:t>cialized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in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Big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ta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S</a:t>
            </a:r>
            <a:r>
              <a:rPr sz="1600" spc="-5" dirty="0">
                <a:latin typeface="Arial Narrow"/>
                <a:cs typeface="Arial Narrow"/>
              </a:rPr>
              <a:t>o</a:t>
            </a:r>
            <a:r>
              <a:rPr sz="1600" spc="-15" dirty="0">
                <a:latin typeface="Arial Narrow"/>
                <a:cs typeface="Arial Narrow"/>
              </a:rPr>
              <a:t>lution</a:t>
            </a:r>
            <a:r>
              <a:rPr sz="1600" spc="-10" dirty="0">
                <a:latin typeface="Arial Narrow"/>
                <a:cs typeface="Arial Narrow"/>
              </a:rPr>
              <a:t>s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for</a:t>
            </a:r>
            <a:r>
              <a:rPr sz="1600" spc="1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terprise</a:t>
            </a:r>
            <a:r>
              <a:rPr sz="1600" dirty="0">
                <a:latin typeface="Arial Narrow"/>
                <a:cs typeface="Arial Narrow"/>
              </a:rPr>
              <a:t>s</a:t>
            </a:r>
            <a:r>
              <a:rPr sz="1600" spc="-5" dirty="0">
                <a:latin typeface="Arial Narrow"/>
                <a:cs typeface="Arial Narrow"/>
              </a:rPr>
              <a:t>,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with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brief d</a:t>
            </a:r>
            <a:r>
              <a:rPr sz="1600" spc="-5" dirty="0">
                <a:latin typeface="Arial Narrow"/>
                <a:cs typeface="Arial Narrow"/>
              </a:rPr>
              <a:t>e</a:t>
            </a:r>
            <a:r>
              <a:rPr sz="1600" spc="-10" dirty="0">
                <a:latin typeface="Arial Narrow"/>
                <a:cs typeface="Arial Narrow"/>
              </a:rPr>
              <a:t>scr</a:t>
            </a:r>
            <a:r>
              <a:rPr sz="1600" spc="-15" dirty="0">
                <a:latin typeface="Arial Narrow"/>
                <a:cs typeface="Arial Narrow"/>
              </a:rPr>
              <a:t>i</a:t>
            </a:r>
            <a:r>
              <a:rPr sz="1600" spc="-10" dirty="0">
                <a:latin typeface="Arial Narrow"/>
                <a:cs typeface="Arial Narrow"/>
              </a:rPr>
              <a:t>ption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f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ch o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5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,</a:t>
            </a:r>
            <a:r>
              <a:rPr sz="1600" spc="-3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the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n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es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f </a:t>
            </a:r>
            <a:r>
              <a:rPr sz="1600" spc="-15" dirty="0">
                <a:latin typeface="Arial Narrow"/>
                <a:cs typeface="Arial Narrow"/>
              </a:rPr>
              <a:t>t</a:t>
            </a:r>
            <a:r>
              <a:rPr sz="1600" spc="-10" dirty="0">
                <a:latin typeface="Arial Narrow"/>
                <a:cs typeface="Arial Narrow"/>
              </a:rPr>
              <a:t>he pro</a:t>
            </a:r>
            <a:r>
              <a:rPr sz="1600" spc="-5" dirty="0">
                <a:latin typeface="Arial Narrow"/>
                <a:cs typeface="Arial Narrow"/>
              </a:rPr>
              <a:t>p</a:t>
            </a:r>
            <a:r>
              <a:rPr sz="1600" spc="-10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s</a:t>
            </a:r>
            <a:r>
              <a:rPr sz="1600" spc="-10" dirty="0">
                <a:latin typeface="Arial Narrow"/>
                <a:cs typeface="Arial Narrow"/>
              </a:rPr>
              <a:t>ed</a:t>
            </a:r>
            <a:r>
              <a:rPr sz="1600" spc="-3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pro</a:t>
            </a:r>
            <a:r>
              <a:rPr sz="1600" spc="-5" dirty="0">
                <a:latin typeface="Arial Narrow"/>
                <a:cs typeface="Arial Narrow"/>
              </a:rPr>
              <a:t>d</a:t>
            </a:r>
            <a:r>
              <a:rPr sz="1600" spc="-10" dirty="0">
                <a:latin typeface="Arial Narrow"/>
                <a:cs typeface="Arial Narrow"/>
              </a:rPr>
              <a:t>u</a:t>
            </a:r>
            <a:r>
              <a:rPr sz="1600" spc="-5" dirty="0">
                <a:latin typeface="Arial Narrow"/>
                <a:cs typeface="Arial Narrow"/>
              </a:rPr>
              <a:t>c</a:t>
            </a:r>
            <a:r>
              <a:rPr sz="1600" spc="-10" dirty="0">
                <a:latin typeface="Arial Narrow"/>
                <a:cs typeface="Arial Narrow"/>
              </a:rPr>
              <a:t>ts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(sof</a:t>
            </a:r>
            <a:r>
              <a:rPr sz="1600" spc="-15" dirty="0">
                <a:latin typeface="Arial Narrow"/>
                <a:cs typeface="Arial Narrow"/>
              </a:rPr>
              <a:t>t</a:t>
            </a:r>
            <a:r>
              <a:rPr sz="1600" spc="-10" dirty="0">
                <a:latin typeface="Arial Narrow"/>
                <a:cs typeface="Arial Narrow"/>
              </a:rPr>
              <a:t>w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re)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5" dirty="0">
                <a:latin typeface="Arial Narrow"/>
                <a:cs typeface="Arial Narrow"/>
              </a:rPr>
              <a:t>d/o</a:t>
            </a:r>
            <a:r>
              <a:rPr sz="1600" spc="-5" dirty="0">
                <a:latin typeface="Arial Narrow"/>
                <a:cs typeface="Arial Narrow"/>
              </a:rPr>
              <a:t>r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servic</a:t>
            </a:r>
            <a:r>
              <a:rPr sz="1600" spc="-5" dirty="0">
                <a:latin typeface="Arial Narrow"/>
                <a:cs typeface="Arial Narrow"/>
              </a:rPr>
              <a:t>e</a:t>
            </a:r>
            <a:r>
              <a:rPr sz="1600" spc="-10" dirty="0">
                <a:latin typeface="Arial Narrow"/>
                <a:cs typeface="Arial Narrow"/>
              </a:rPr>
              <a:t>s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(</a:t>
            </a:r>
            <a:r>
              <a:rPr sz="1600" spc="-10" dirty="0">
                <a:latin typeface="Arial Narrow"/>
                <a:cs typeface="Arial Narrow"/>
              </a:rPr>
              <a:t>IT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pro</a:t>
            </a:r>
            <a:r>
              <a:rPr sz="1600" spc="-5" dirty="0">
                <a:latin typeface="Arial Narrow"/>
                <a:cs typeface="Arial Narrow"/>
              </a:rPr>
              <a:t>v</a:t>
            </a:r>
            <a:r>
              <a:rPr sz="1600" spc="-15" dirty="0">
                <a:latin typeface="Arial Narrow"/>
                <a:cs typeface="Arial Narrow"/>
              </a:rPr>
              <a:t>idin</a:t>
            </a:r>
            <a:r>
              <a:rPr sz="1600" dirty="0">
                <a:latin typeface="Arial Narrow"/>
                <a:cs typeface="Arial Narrow"/>
              </a:rPr>
              <a:t>g</a:t>
            </a:r>
            <a:r>
              <a:rPr sz="1600" spc="-5" dirty="0">
                <a:latin typeface="Arial Narrow"/>
                <a:cs typeface="Arial Narrow"/>
              </a:rPr>
              <a:t>),</a:t>
            </a:r>
            <a:r>
              <a:rPr sz="1600" spc="-4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d creation d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ta</a:t>
            </a:r>
            <a:r>
              <a:rPr sz="1600" spc="-30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f </a:t>
            </a:r>
            <a:r>
              <a:rPr sz="1600" spc="-15" dirty="0">
                <a:latin typeface="Arial Narrow"/>
                <a:cs typeface="Arial Narrow"/>
              </a:rPr>
              <a:t>t</a:t>
            </a:r>
            <a:r>
              <a:rPr sz="1600" spc="-10" dirty="0">
                <a:latin typeface="Arial Narrow"/>
                <a:cs typeface="Arial Narrow"/>
              </a:rPr>
              <a:t>he a</a:t>
            </a:r>
            <a:r>
              <a:rPr sz="1600" spc="-5" dirty="0">
                <a:latin typeface="Arial Narrow"/>
                <a:cs typeface="Arial Narrow"/>
              </a:rPr>
              <a:t>ct</a:t>
            </a:r>
            <a:r>
              <a:rPr sz="1600" spc="-15" dirty="0">
                <a:latin typeface="Arial Narrow"/>
                <a:cs typeface="Arial Narrow"/>
              </a:rPr>
              <a:t>i</a:t>
            </a:r>
            <a:r>
              <a:rPr sz="1600" spc="-10" dirty="0">
                <a:latin typeface="Arial Narrow"/>
                <a:cs typeface="Arial Narrow"/>
              </a:rPr>
              <a:t>vi</a:t>
            </a:r>
            <a:r>
              <a:rPr sz="1600" spc="-15" dirty="0">
                <a:latin typeface="Arial Narrow"/>
                <a:cs typeface="Arial Narrow"/>
              </a:rPr>
              <a:t>t</a:t>
            </a:r>
            <a:r>
              <a:rPr sz="1600" spc="-100" dirty="0">
                <a:latin typeface="Arial Narrow"/>
                <a:cs typeface="Arial Narrow"/>
              </a:rPr>
              <a:t>y</a:t>
            </a:r>
            <a:r>
              <a:rPr sz="1600" spc="-5" dirty="0">
                <a:latin typeface="Arial Narrow"/>
                <a:cs typeface="Arial Narrow"/>
              </a:rPr>
              <a:t>.</a:t>
            </a:r>
            <a:endParaRPr sz="1600">
              <a:latin typeface="Arial Narrow"/>
              <a:cs typeface="Arial Narrow"/>
            </a:endParaRPr>
          </a:p>
          <a:p>
            <a:pPr marL="12700" marR="5080">
              <a:lnSpc>
                <a:spcPct val="100000"/>
              </a:lnSpc>
              <a:spcBef>
                <a:spcPts val="380"/>
              </a:spcBef>
            </a:pPr>
            <a:r>
              <a:rPr sz="1600" spc="-55" dirty="0">
                <a:latin typeface="Arial Narrow"/>
                <a:cs typeface="Arial Narrow"/>
              </a:rPr>
              <a:t>T</a:t>
            </a:r>
            <a:r>
              <a:rPr sz="1600" spc="-10" dirty="0">
                <a:latin typeface="Arial Narrow"/>
                <a:cs typeface="Arial Narrow"/>
              </a:rPr>
              <a:t>ry</a:t>
            </a:r>
            <a:r>
              <a:rPr sz="1600" spc="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to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illu</a:t>
            </a:r>
            <a:r>
              <a:rPr sz="1600" spc="-5" dirty="0">
                <a:latin typeface="Arial Narrow"/>
                <a:cs typeface="Arial Narrow"/>
              </a:rPr>
              <a:t>st</a:t>
            </a:r>
            <a:r>
              <a:rPr sz="1600" spc="-15" dirty="0">
                <a:latin typeface="Arial Narrow"/>
                <a:cs typeface="Arial Narrow"/>
              </a:rPr>
              <a:t>r</a:t>
            </a:r>
            <a:r>
              <a:rPr sz="1600" spc="-10" dirty="0">
                <a:latin typeface="Arial Narrow"/>
                <a:cs typeface="Arial Narrow"/>
              </a:rPr>
              <a:t>ate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the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v</a:t>
            </a:r>
            <a:r>
              <a:rPr sz="1600" spc="-10" dirty="0">
                <a:latin typeface="Arial Narrow"/>
                <a:cs typeface="Arial Narrow"/>
              </a:rPr>
              <a:t>olut</a:t>
            </a:r>
            <a:r>
              <a:rPr sz="1600" spc="-15" dirty="0">
                <a:latin typeface="Arial Narrow"/>
                <a:cs typeface="Arial Narrow"/>
              </a:rPr>
              <a:t>i</a:t>
            </a:r>
            <a:r>
              <a:rPr sz="1600" spc="-10" dirty="0">
                <a:latin typeface="Arial Narrow"/>
                <a:cs typeface="Arial Narrow"/>
              </a:rPr>
              <a:t>on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(hi</a:t>
            </a:r>
            <a:r>
              <a:rPr sz="1600" spc="-5" dirty="0">
                <a:latin typeface="Arial Narrow"/>
                <a:cs typeface="Arial Narrow"/>
              </a:rPr>
              <a:t>s</a:t>
            </a:r>
            <a:r>
              <a:rPr sz="1600" spc="-10" dirty="0">
                <a:latin typeface="Arial Narrow"/>
                <a:cs typeface="Arial Narrow"/>
              </a:rPr>
              <a:t>tory)</a:t>
            </a:r>
            <a:r>
              <a:rPr sz="1600" spc="-5" dirty="0">
                <a:latin typeface="Arial Narrow"/>
                <a:cs typeface="Arial Narrow"/>
              </a:rPr>
              <a:t> of</a:t>
            </a:r>
            <a:r>
              <a:rPr sz="1600" spc="-10" dirty="0">
                <a:latin typeface="Arial Narrow"/>
                <a:cs typeface="Arial Narrow"/>
              </a:rPr>
              <a:t> creation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by</a:t>
            </a:r>
            <a:r>
              <a:rPr sz="1600" spc="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dates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the</a:t>
            </a:r>
            <a:r>
              <a:rPr sz="1600" spc="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n</a:t>
            </a:r>
            <a:r>
              <a:rPr sz="1600" spc="-5" dirty="0">
                <a:latin typeface="Arial Narrow"/>
                <a:cs typeface="Arial Narrow"/>
              </a:rPr>
              <a:t>u</a:t>
            </a: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ber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f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comp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nies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by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ye</a:t>
            </a:r>
            <a:r>
              <a:rPr sz="1600" spc="-5" dirty="0">
                <a:latin typeface="Arial Narrow"/>
                <a:cs typeface="Arial Narrow"/>
              </a:rPr>
              <a:t>ar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in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one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ch</a:t>
            </a:r>
            <a:r>
              <a:rPr sz="1600" spc="-5" dirty="0">
                <a:latin typeface="Arial Narrow"/>
                <a:cs typeface="Arial Narrow"/>
              </a:rPr>
              <a:t>ar</a:t>
            </a:r>
            <a:r>
              <a:rPr sz="1600" spc="-15" dirty="0">
                <a:latin typeface="Arial Narrow"/>
                <a:cs typeface="Arial Narrow"/>
              </a:rPr>
              <a:t>t</a:t>
            </a:r>
            <a:r>
              <a:rPr sz="1600" spc="-5" dirty="0">
                <a:latin typeface="Arial Narrow"/>
                <a:cs typeface="Arial Narrow"/>
              </a:rPr>
              <a:t>.</a:t>
            </a:r>
            <a:r>
              <a:rPr sz="1600" spc="-10" dirty="0">
                <a:latin typeface="Arial Narrow"/>
                <a:cs typeface="Arial Narrow"/>
              </a:rPr>
              <a:t> What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do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you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h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ve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as</a:t>
            </a:r>
            <a:r>
              <a:rPr sz="1600" spc="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result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?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Ana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cs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20" dirty="0">
                <a:latin typeface="Arial Narrow"/>
                <a:cs typeface="Arial Narrow"/>
              </a:rPr>
              <a:t>T</a:t>
            </a:r>
            <a:r>
              <a:rPr sz="1800" b="1" dirty="0">
                <a:latin typeface="Arial Narrow"/>
                <a:cs typeface="Arial Narrow"/>
              </a:rPr>
              <a:t>yp</a:t>
            </a:r>
            <a:r>
              <a:rPr sz="1800" b="1" spc="-10" dirty="0">
                <a:latin typeface="Arial Narrow"/>
                <a:cs typeface="Arial Narrow"/>
              </a:rPr>
              <a:t>e</a:t>
            </a:r>
            <a:r>
              <a:rPr sz="1800" b="1" dirty="0">
                <a:latin typeface="Arial Narrow"/>
                <a:cs typeface="Arial Narrow"/>
              </a:rPr>
              <a:t>s</a:t>
            </a:r>
            <a:r>
              <a:rPr sz="1800" b="1" spc="1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Adv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n</a:t>
            </a:r>
            <a:r>
              <a:rPr sz="1800" b="1" spc="-10" dirty="0">
                <a:latin typeface="Arial Narrow"/>
                <a:cs typeface="Arial Narrow"/>
              </a:rPr>
              <a:t>c</a:t>
            </a:r>
            <a:r>
              <a:rPr sz="1800" b="1" dirty="0">
                <a:latin typeface="Arial Narrow"/>
                <a:cs typeface="Arial Narrow"/>
              </a:rPr>
              <a:t>ed</a:t>
            </a:r>
            <a:r>
              <a:rPr sz="1800" b="1" spc="-3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Ana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cs</a:t>
            </a:r>
            <a:r>
              <a:rPr sz="1800" b="1" spc="40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Appl</a:t>
            </a:r>
            <a:r>
              <a:rPr sz="1800" b="1" spc="-15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</a:t>
            </a:r>
            <a:r>
              <a:rPr sz="1800" b="1" spc="-1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ti</a:t>
            </a:r>
            <a:r>
              <a:rPr sz="1800" b="1" spc="-10" dirty="0">
                <a:latin typeface="Arial Narrow"/>
                <a:cs typeface="Arial Narrow"/>
              </a:rPr>
              <a:t>v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E</a:t>
            </a:r>
            <a:r>
              <a:rPr sz="1800" b="1" spc="-20" dirty="0">
                <a:latin typeface="Arial Narrow"/>
                <a:cs typeface="Arial Narrow"/>
              </a:rPr>
              <a:t>x</a:t>
            </a:r>
            <a:r>
              <a:rPr sz="1800" b="1" spc="-10" dirty="0">
                <a:latin typeface="Arial Narrow"/>
                <a:cs typeface="Arial Narrow"/>
              </a:rPr>
              <a:t>er</a:t>
            </a:r>
            <a:r>
              <a:rPr sz="1800" b="1" spc="-20" dirty="0">
                <a:latin typeface="Arial Narrow"/>
                <a:cs typeface="Arial Narrow"/>
              </a:rPr>
              <a:t>c</a:t>
            </a:r>
            <a:r>
              <a:rPr sz="1800" b="1" dirty="0">
                <a:latin typeface="Arial Narrow"/>
                <a:cs typeface="Arial Narrow"/>
              </a:rPr>
              <a:t>i</a:t>
            </a:r>
            <a:r>
              <a:rPr sz="1800" b="1" spc="-10" dirty="0">
                <a:latin typeface="Arial Narrow"/>
                <a:cs typeface="Arial Narrow"/>
              </a:rPr>
              <a:t>s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55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2</a:t>
            </a:r>
            <a:endParaRPr sz="18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Ana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cs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20" dirty="0">
                <a:latin typeface="Arial Narrow"/>
                <a:cs typeface="Arial Narrow"/>
              </a:rPr>
              <a:t>T</a:t>
            </a:r>
            <a:r>
              <a:rPr sz="1800" b="1" dirty="0">
                <a:latin typeface="Arial Narrow"/>
                <a:cs typeface="Arial Narrow"/>
              </a:rPr>
              <a:t>yp</a:t>
            </a:r>
            <a:r>
              <a:rPr sz="1800" b="1" spc="-10" dirty="0">
                <a:latin typeface="Arial Narrow"/>
                <a:cs typeface="Arial Narrow"/>
              </a:rPr>
              <a:t>e</a:t>
            </a:r>
            <a:r>
              <a:rPr sz="1800" b="1" dirty="0">
                <a:latin typeface="Arial Narrow"/>
                <a:cs typeface="Arial Narrow"/>
              </a:rPr>
              <a:t>s</a:t>
            </a:r>
            <a:r>
              <a:rPr sz="1800" b="1" spc="1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Adv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n</a:t>
            </a:r>
            <a:r>
              <a:rPr sz="1800" b="1" spc="-10" dirty="0">
                <a:latin typeface="Arial Narrow"/>
                <a:cs typeface="Arial Narrow"/>
              </a:rPr>
              <a:t>c</a:t>
            </a:r>
            <a:r>
              <a:rPr sz="1800" b="1" dirty="0">
                <a:latin typeface="Arial Narrow"/>
                <a:cs typeface="Arial Narrow"/>
              </a:rPr>
              <a:t>ed</a:t>
            </a:r>
            <a:r>
              <a:rPr sz="1800" b="1" spc="-3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Ana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cs</a:t>
            </a:r>
            <a:r>
              <a:rPr sz="1800" b="1" spc="40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Artific</a:t>
            </a:r>
            <a:r>
              <a:rPr sz="1800" b="1" spc="-15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al</a:t>
            </a:r>
            <a:r>
              <a:rPr sz="1800" b="1" spc="10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Int</a:t>
            </a:r>
            <a:r>
              <a:rPr sz="1800" b="1" spc="-10" dirty="0">
                <a:latin typeface="Arial Narrow"/>
                <a:cs typeface="Arial Narrow"/>
              </a:rPr>
              <a:t>e</a:t>
            </a:r>
            <a:r>
              <a:rPr sz="1800" b="1" dirty="0">
                <a:latin typeface="Arial Narrow"/>
                <a:cs typeface="Arial Narrow"/>
              </a:rPr>
              <a:t>ll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g</a:t>
            </a:r>
            <a:r>
              <a:rPr sz="1800" b="1" spc="-10" dirty="0">
                <a:latin typeface="Arial Narrow"/>
                <a:cs typeface="Arial Narrow"/>
              </a:rPr>
              <a:t>e</a:t>
            </a:r>
            <a:r>
              <a:rPr sz="1800" b="1" dirty="0">
                <a:latin typeface="Arial Narrow"/>
                <a:cs typeface="Arial Narrow"/>
              </a:rPr>
              <a:t>n</a:t>
            </a:r>
            <a:r>
              <a:rPr sz="1800" b="1" spc="-10" dirty="0">
                <a:latin typeface="Arial Narrow"/>
                <a:cs typeface="Arial Narrow"/>
              </a:rPr>
              <a:t>c</a:t>
            </a:r>
            <a:r>
              <a:rPr sz="1800" b="1" dirty="0">
                <a:latin typeface="Arial Narrow"/>
                <a:cs typeface="Arial Narrow"/>
              </a:rPr>
              <a:t>e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6323" y="991905"/>
            <a:ext cx="2651760" cy="332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0" indent="-177800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191135" algn="l"/>
              </a:tabLst>
            </a:pPr>
            <a:r>
              <a:rPr sz="2400" b="1" dirty="0">
                <a:latin typeface="Arial Narrow"/>
                <a:cs typeface="Arial Narrow"/>
              </a:rPr>
              <a:t>Artificial Intel</a:t>
            </a:r>
            <a:r>
              <a:rPr sz="2400" b="1" spc="5" dirty="0">
                <a:latin typeface="Arial Narrow"/>
                <a:cs typeface="Arial Narrow"/>
              </a:rPr>
              <a:t>l</a:t>
            </a:r>
            <a:r>
              <a:rPr sz="2400" b="1" dirty="0">
                <a:latin typeface="Arial Narrow"/>
                <a:cs typeface="Arial Narrow"/>
              </a:rPr>
              <a:t>igen</a:t>
            </a:r>
            <a:r>
              <a:rPr sz="2400" b="1" spc="-10" dirty="0">
                <a:latin typeface="Arial Narrow"/>
                <a:cs typeface="Arial Narrow"/>
              </a:rPr>
              <a:t>c</a:t>
            </a:r>
            <a:r>
              <a:rPr sz="2400" b="1" dirty="0">
                <a:latin typeface="Arial Narrow"/>
                <a:cs typeface="Arial Narrow"/>
              </a:rPr>
              <a:t>e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6323" y="1389602"/>
            <a:ext cx="7517130" cy="2472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buFont typeface="Arial Narrow"/>
              <a:buChar char="-"/>
              <a:tabLst>
                <a:tab pos="299720" algn="l"/>
              </a:tabLst>
            </a:pPr>
            <a:r>
              <a:rPr sz="1600" b="1" spc="-10" dirty="0">
                <a:latin typeface="Arial Narrow"/>
                <a:cs typeface="Arial Narrow"/>
              </a:rPr>
              <a:t>R</a:t>
            </a:r>
            <a:r>
              <a:rPr sz="1600" b="1" spc="-5" dirty="0">
                <a:latin typeface="Arial Narrow"/>
                <a:cs typeface="Arial Narrow"/>
              </a:rPr>
              <a:t>e</a:t>
            </a:r>
            <a:r>
              <a:rPr sz="1600" b="1" spc="-10" dirty="0">
                <a:latin typeface="Arial Narrow"/>
                <a:cs typeface="Arial Narrow"/>
              </a:rPr>
              <a:t>a</a:t>
            </a:r>
            <a:r>
              <a:rPr sz="1600" b="1" spc="-5" dirty="0">
                <a:latin typeface="Arial Narrow"/>
                <a:cs typeface="Arial Narrow"/>
              </a:rPr>
              <a:t>s</a:t>
            </a:r>
            <a:r>
              <a:rPr sz="1600" b="1" spc="-10" dirty="0">
                <a:latin typeface="Arial Narrow"/>
                <a:cs typeface="Arial Narrow"/>
              </a:rPr>
              <a:t>o</a:t>
            </a:r>
            <a:r>
              <a:rPr sz="1600" b="1" spc="-5" dirty="0">
                <a:latin typeface="Arial Narrow"/>
                <a:cs typeface="Arial Narrow"/>
              </a:rPr>
              <a:t>n</a:t>
            </a:r>
            <a:r>
              <a:rPr sz="1600" b="1" spc="-10" dirty="0">
                <a:latin typeface="Arial Narrow"/>
                <a:cs typeface="Arial Narrow"/>
              </a:rPr>
              <a:t>nin</a:t>
            </a:r>
            <a:r>
              <a:rPr sz="1600" b="1" dirty="0">
                <a:latin typeface="Arial Narrow"/>
                <a:cs typeface="Arial Narrow"/>
              </a:rPr>
              <a:t>g</a:t>
            </a:r>
            <a:r>
              <a:rPr sz="1600" b="1" spc="-5" dirty="0">
                <a:latin typeface="Arial Narrow"/>
                <a:cs typeface="Arial Narrow"/>
              </a:rPr>
              <a:t>:</a:t>
            </a:r>
            <a:r>
              <a:rPr sz="1600" b="1" spc="-3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By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rule</a:t>
            </a:r>
            <a:r>
              <a:rPr sz="1600" spc="-5" dirty="0">
                <a:latin typeface="Arial Narrow"/>
                <a:cs typeface="Arial Narrow"/>
              </a:rPr>
              <a:t>s,</a:t>
            </a:r>
            <a:r>
              <a:rPr sz="1600" spc="-10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lo</a:t>
            </a:r>
            <a:r>
              <a:rPr sz="1600" spc="-10" dirty="0">
                <a:latin typeface="Arial Narrow"/>
                <a:cs typeface="Arial Narrow"/>
              </a:rPr>
              <a:t>gic,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5" dirty="0">
                <a:latin typeface="Arial Narrow"/>
                <a:cs typeface="Arial Narrow"/>
              </a:rPr>
              <a:t>e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5" dirty="0">
                <a:latin typeface="Arial Narrow"/>
                <a:cs typeface="Arial Narrow"/>
              </a:rPr>
              <a:t>u</a:t>
            </a:r>
            <a:r>
              <a:rPr sz="1600" spc="-10" dirty="0">
                <a:latin typeface="Arial Narrow"/>
                <a:cs typeface="Arial Narrow"/>
              </a:rPr>
              <a:t>ct</a:t>
            </a:r>
            <a:r>
              <a:rPr sz="1600" spc="-15" dirty="0">
                <a:latin typeface="Arial Narrow"/>
                <a:cs typeface="Arial Narrow"/>
              </a:rPr>
              <a:t>i</a:t>
            </a:r>
            <a:r>
              <a:rPr sz="1600" spc="-10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dirty="0">
                <a:latin typeface="Arial Narrow"/>
                <a:cs typeface="Arial Narrow"/>
              </a:rPr>
              <a:t>s</a:t>
            </a:r>
            <a:r>
              <a:rPr sz="1600" spc="-5" dirty="0">
                <a:latin typeface="Arial Narrow"/>
                <a:cs typeface="Arial Narrow"/>
              </a:rPr>
              <a:t>,</a:t>
            </a:r>
            <a:r>
              <a:rPr sz="1600" spc="-3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g</a:t>
            </a:r>
            <a:r>
              <a:rPr sz="1600" spc="-5" dirty="0">
                <a:latin typeface="Arial Narrow"/>
                <a:cs typeface="Arial Narrow"/>
              </a:rPr>
              <a:t>e</a:t>
            </a:r>
            <a:r>
              <a:rPr sz="1600" spc="-10" dirty="0">
                <a:latin typeface="Arial Narrow"/>
                <a:cs typeface="Arial Narrow"/>
              </a:rPr>
              <a:t>n</a:t>
            </a:r>
            <a:r>
              <a:rPr sz="1600" spc="-5" dirty="0">
                <a:latin typeface="Arial Narrow"/>
                <a:cs typeface="Arial Narrow"/>
              </a:rPr>
              <a:t>eralizat</a:t>
            </a:r>
            <a:r>
              <a:rPr sz="1600" spc="-15" dirty="0">
                <a:latin typeface="Arial Narrow"/>
                <a:cs typeface="Arial Narrow"/>
              </a:rPr>
              <a:t>i</a:t>
            </a:r>
            <a:r>
              <a:rPr sz="1600" spc="-20" dirty="0">
                <a:latin typeface="Arial Narrow"/>
                <a:cs typeface="Arial Narrow"/>
              </a:rPr>
              <a:t>o</a:t>
            </a:r>
            <a:r>
              <a:rPr sz="1600" dirty="0">
                <a:latin typeface="Arial Narrow"/>
                <a:cs typeface="Arial Narrow"/>
              </a:rPr>
              <a:t>n</a:t>
            </a:r>
            <a:r>
              <a:rPr sz="1600" spc="-5" dirty="0">
                <a:latin typeface="Arial Narrow"/>
                <a:cs typeface="Arial Narrow"/>
              </a:rPr>
              <a:t>,</a:t>
            </a:r>
            <a:r>
              <a:rPr sz="1600" spc="-4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etc.</a:t>
            </a:r>
            <a:endParaRPr sz="1600">
              <a:latin typeface="Arial Narrow"/>
              <a:cs typeface="Arial Narrow"/>
            </a:endParaRPr>
          </a:p>
          <a:p>
            <a:pPr marL="299085" indent="-286385">
              <a:lnSpc>
                <a:spcPct val="100000"/>
              </a:lnSpc>
              <a:spcBef>
                <a:spcPts val="384"/>
              </a:spcBef>
              <a:buFont typeface="Arial Narrow"/>
              <a:buChar char="-"/>
              <a:tabLst>
                <a:tab pos="299720" algn="l"/>
              </a:tabLst>
            </a:pPr>
            <a:r>
              <a:rPr sz="1600" b="1" spc="-10" dirty="0">
                <a:latin typeface="Arial Narrow"/>
                <a:cs typeface="Arial Narrow"/>
              </a:rPr>
              <a:t>K</a:t>
            </a:r>
            <a:r>
              <a:rPr sz="1600" b="1" spc="-5" dirty="0">
                <a:latin typeface="Arial Narrow"/>
                <a:cs typeface="Arial Narrow"/>
              </a:rPr>
              <a:t>n</a:t>
            </a:r>
            <a:r>
              <a:rPr sz="1600" b="1" spc="-10" dirty="0">
                <a:latin typeface="Arial Narrow"/>
                <a:cs typeface="Arial Narrow"/>
              </a:rPr>
              <a:t>owled</a:t>
            </a:r>
            <a:r>
              <a:rPr sz="1600" b="1" spc="-5" dirty="0">
                <a:latin typeface="Arial Narrow"/>
                <a:cs typeface="Arial Narrow"/>
              </a:rPr>
              <a:t>g</a:t>
            </a:r>
            <a:r>
              <a:rPr sz="1600" b="1" spc="-10" dirty="0">
                <a:latin typeface="Arial Narrow"/>
                <a:cs typeface="Arial Narrow"/>
              </a:rPr>
              <a:t>e</a:t>
            </a:r>
            <a:r>
              <a:rPr sz="1600" b="1" spc="-25" dirty="0">
                <a:latin typeface="Arial Narrow"/>
                <a:cs typeface="Arial Narrow"/>
              </a:rPr>
              <a:t> </a:t>
            </a:r>
            <a:r>
              <a:rPr sz="1600" b="1" spc="-15" dirty="0">
                <a:latin typeface="Arial Narrow"/>
                <a:cs typeface="Arial Narrow"/>
              </a:rPr>
              <a:t>r</a:t>
            </a:r>
            <a:r>
              <a:rPr sz="1600" b="1" spc="-10" dirty="0">
                <a:latin typeface="Arial Narrow"/>
                <a:cs typeface="Arial Narrow"/>
              </a:rPr>
              <a:t>e</a:t>
            </a:r>
            <a:r>
              <a:rPr sz="1600" b="1" spc="-5" dirty="0">
                <a:latin typeface="Arial Narrow"/>
                <a:cs typeface="Arial Narrow"/>
              </a:rPr>
              <a:t>p</a:t>
            </a:r>
            <a:r>
              <a:rPr sz="1600" b="1" spc="-15" dirty="0">
                <a:latin typeface="Arial Narrow"/>
                <a:cs typeface="Arial Narrow"/>
              </a:rPr>
              <a:t>r</a:t>
            </a:r>
            <a:r>
              <a:rPr sz="1600" b="1" spc="-10" dirty="0">
                <a:latin typeface="Arial Narrow"/>
                <a:cs typeface="Arial Narrow"/>
              </a:rPr>
              <a:t>e</a:t>
            </a:r>
            <a:r>
              <a:rPr sz="1600" b="1" spc="-5" dirty="0">
                <a:latin typeface="Arial Narrow"/>
                <a:cs typeface="Arial Narrow"/>
              </a:rPr>
              <a:t>s</a:t>
            </a:r>
            <a:r>
              <a:rPr sz="1600" b="1" spc="-10" dirty="0">
                <a:latin typeface="Arial Narrow"/>
                <a:cs typeface="Arial Narrow"/>
              </a:rPr>
              <a:t>e</a:t>
            </a:r>
            <a:r>
              <a:rPr sz="1600" b="1" spc="-5" dirty="0">
                <a:latin typeface="Arial Narrow"/>
                <a:cs typeface="Arial Narrow"/>
              </a:rPr>
              <a:t>n</a:t>
            </a:r>
            <a:r>
              <a:rPr sz="1600" b="1" spc="-10" dirty="0">
                <a:latin typeface="Arial Narrow"/>
                <a:cs typeface="Arial Narrow"/>
              </a:rPr>
              <a:t>tat</a:t>
            </a:r>
            <a:r>
              <a:rPr sz="1600" b="1" spc="-15" dirty="0">
                <a:latin typeface="Arial Narrow"/>
                <a:cs typeface="Arial Narrow"/>
              </a:rPr>
              <a:t>i</a:t>
            </a:r>
            <a:r>
              <a:rPr sz="1600" b="1" spc="-10" dirty="0">
                <a:latin typeface="Arial Narrow"/>
                <a:cs typeface="Arial Narrow"/>
              </a:rPr>
              <a:t>o</a:t>
            </a:r>
            <a:r>
              <a:rPr sz="1600" b="1" spc="0" dirty="0">
                <a:latin typeface="Arial Narrow"/>
                <a:cs typeface="Arial Narrow"/>
              </a:rPr>
              <a:t>n</a:t>
            </a:r>
            <a:r>
              <a:rPr sz="1600" spc="-5" dirty="0">
                <a:latin typeface="Arial Narrow"/>
                <a:cs typeface="Arial Narrow"/>
              </a:rPr>
              <a:t>: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by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g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thering</a:t>
            </a:r>
            <a:r>
              <a:rPr sz="1600" spc="-3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com</a:t>
            </a: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on</a:t>
            </a:r>
            <a:r>
              <a:rPr sz="1600" spc="-5" dirty="0">
                <a:latin typeface="Arial Narrow"/>
                <a:cs typeface="Arial Narrow"/>
              </a:rPr>
              <a:t>s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se</a:t>
            </a:r>
            <a:r>
              <a:rPr sz="1600" spc="-3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b</a:t>
            </a:r>
            <a:r>
              <a:rPr sz="1600" spc="-15" dirty="0">
                <a:latin typeface="Arial Narrow"/>
                <a:cs typeface="Arial Narrow"/>
              </a:rPr>
              <a:t>je</a:t>
            </a:r>
            <a:r>
              <a:rPr sz="1600" spc="-5" dirty="0">
                <a:latin typeface="Arial Narrow"/>
                <a:cs typeface="Arial Narrow"/>
              </a:rPr>
              <a:t>cts.</a:t>
            </a:r>
            <a:endParaRPr sz="1600">
              <a:latin typeface="Arial Narrow"/>
              <a:cs typeface="Arial Narrow"/>
            </a:endParaRPr>
          </a:p>
          <a:p>
            <a:pPr marL="299085" indent="-286385">
              <a:lnSpc>
                <a:spcPct val="100000"/>
              </a:lnSpc>
              <a:spcBef>
                <a:spcPts val="384"/>
              </a:spcBef>
              <a:buFont typeface="Arial Narrow"/>
              <a:buChar char="-"/>
              <a:tabLst>
                <a:tab pos="299720" algn="l"/>
              </a:tabLst>
            </a:pPr>
            <a:r>
              <a:rPr sz="1600" b="1" spc="-20" dirty="0">
                <a:latin typeface="Arial Narrow"/>
                <a:cs typeface="Arial Narrow"/>
              </a:rPr>
              <a:t>M</a:t>
            </a:r>
            <a:r>
              <a:rPr sz="1600" b="1" spc="-10" dirty="0">
                <a:latin typeface="Arial Narrow"/>
                <a:cs typeface="Arial Narrow"/>
              </a:rPr>
              <a:t>ul</a:t>
            </a:r>
            <a:r>
              <a:rPr sz="1600" b="1" spc="-15" dirty="0">
                <a:latin typeface="Arial Narrow"/>
                <a:cs typeface="Arial Narrow"/>
              </a:rPr>
              <a:t>t</a:t>
            </a:r>
            <a:r>
              <a:rPr sz="1600" b="1" spc="-5" dirty="0">
                <a:latin typeface="Arial Narrow"/>
                <a:cs typeface="Arial Narrow"/>
              </a:rPr>
              <a:t>i</a:t>
            </a:r>
            <a:r>
              <a:rPr sz="1600" b="1" spc="-60" dirty="0">
                <a:latin typeface="Arial Narrow"/>
                <a:cs typeface="Arial Narrow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A</a:t>
            </a:r>
            <a:r>
              <a:rPr sz="1600" b="1" spc="-5" dirty="0">
                <a:latin typeface="Arial Narrow"/>
                <a:cs typeface="Arial Narrow"/>
              </a:rPr>
              <a:t>g</a:t>
            </a:r>
            <a:r>
              <a:rPr sz="1600" b="1" spc="-10" dirty="0">
                <a:latin typeface="Arial Narrow"/>
                <a:cs typeface="Arial Narrow"/>
              </a:rPr>
              <a:t>e</a:t>
            </a:r>
            <a:r>
              <a:rPr sz="1600" b="1" spc="-5" dirty="0">
                <a:latin typeface="Arial Narrow"/>
                <a:cs typeface="Arial Narrow"/>
              </a:rPr>
              <a:t>nt</a:t>
            </a:r>
            <a:r>
              <a:rPr sz="1600" b="1" spc="-10" dirty="0">
                <a:latin typeface="Arial Narrow"/>
                <a:cs typeface="Arial Narrow"/>
              </a:rPr>
              <a:t> Intel</a:t>
            </a:r>
            <a:r>
              <a:rPr sz="1600" b="1" spc="-15" dirty="0">
                <a:latin typeface="Arial Narrow"/>
                <a:cs typeface="Arial Narrow"/>
              </a:rPr>
              <a:t>l</a:t>
            </a:r>
            <a:r>
              <a:rPr sz="1600" b="1" spc="-10" dirty="0">
                <a:latin typeface="Arial Narrow"/>
                <a:cs typeface="Arial Narrow"/>
              </a:rPr>
              <a:t>ige</a:t>
            </a:r>
            <a:r>
              <a:rPr sz="1600" b="1" spc="-5" dirty="0">
                <a:latin typeface="Arial Narrow"/>
                <a:cs typeface="Arial Narrow"/>
              </a:rPr>
              <a:t>n</a:t>
            </a:r>
            <a:r>
              <a:rPr sz="1600" b="1" spc="-10" dirty="0">
                <a:latin typeface="Arial Narrow"/>
                <a:cs typeface="Arial Narrow"/>
              </a:rPr>
              <a:t>c</a:t>
            </a:r>
            <a:r>
              <a:rPr sz="1600" b="1" spc="-5" dirty="0">
                <a:latin typeface="Arial Narrow"/>
                <a:cs typeface="Arial Narrow"/>
              </a:rPr>
              <a:t>e:</a:t>
            </a:r>
            <a:r>
              <a:rPr sz="1600" b="1" spc="-1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by plan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5" dirty="0">
                <a:latin typeface="Arial Narrow"/>
                <a:cs typeface="Arial Narrow"/>
              </a:rPr>
              <a:t>in</a:t>
            </a:r>
            <a:r>
              <a:rPr sz="1600" spc="-10" dirty="0">
                <a:latin typeface="Arial Narrow"/>
                <a:cs typeface="Arial Narrow"/>
              </a:rPr>
              <a:t>g</a:t>
            </a:r>
            <a:r>
              <a:rPr sz="1600" spc="-4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in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 sh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red and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p</a:t>
            </a:r>
            <a:r>
              <a:rPr sz="1600" spc="-5" dirty="0">
                <a:latin typeface="Arial Narrow"/>
                <a:cs typeface="Arial Narrow"/>
              </a:rPr>
              <a:t>arallel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w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y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for the same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g</a:t>
            </a:r>
            <a:r>
              <a:rPr sz="1600" spc="-5" dirty="0">
                <a:latin typeface="Arial Narrow"/>
                <a:cs typeface="Arial Narrow"/>
              </a:rPr>
              <a:t>o</a:t>
            </a:r>
            <a:r>
              <a:rPr sz="1600" spc="-10" dirty="0">
                <a:latin typeface="Arial Narrow"/>
                <a:cs typeface="Arial Narrow"/>
              </a:rPr>
              <a:t>als</a:t>
            </a:r>
            <a:endParaRPr sz="1600">
              <a:latin typeface="Arial Narrow"/>
              <a:cs typeface="Arial Narrow"/>
            </a:endParaRPr>
          </a:p>
          <a:p>
            <a:pPr marL="299085" indent="-286385">
              <a:lnSpc>
                <a:spcPct val="100000"/>
              </a:lnSpc>
              <a:spcBef>
                <a:spcPts val="380"/>
              </a:spcBef>
              <a:buFont typeface="Arial Narrow"/>
              <a:buChar char="-"/>
              <a:tabLst>
                <a:tab pos="299720" algn="l"/>
              </a:tabLst>
            </a:pPr>
            <a:r>
              <a:rPr sz="1600" b="1" spc="-20" dirty="0">
                <a:latin typeface="Arial Narrow"/>
                <a:cs typeface="Arial Narrow"/>
              </a:rPr>
              <a:t>M</a:t>
            </a:r>
            <a:r>
              <a:rPr sz="1600" b="1" spc="-10" dirty="0">
                <a:latin typeface="Arial Narrow"/>
                <a:cs typeface="Arial Narrow"/>
              </a:rPr>
              <a:t>ac</a:t>
            </a:r>
            <a:r>
              <a:rPr sz="1600" b="1" spc="-5" dirty="0">
                <a:latin typeface="Arial Narrow"/>
                <a:cs typeface="Arial Narrow"/>
              </a:rPr>
              <a:t>h</a:t>
            </a:r>
            <a:r>
              <a:rPr sz="1600" b="1" spc="-10" dirty="0">
                <a:latin typeface="Arial Narrow"/>
                <a:cs typeface="Arial Narrow"/>
              </a:rPr>
              <a:t>ine</a:t>
            </a:r>
            <a:r>
              <a:rPr sz="1600" b="1" spc="-25" dirty="0">
                <a:latin typeface="Arial Narrow"/>
                <a:cs typeface="Arial Narrow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L</a:t>
            </a:r>
            <a:r>
              <a:rPr sz="1600" b="1" spc="-5" dirty="0">
                <a:latin typeface="Arial Narrow"/>
                <a:cs typeface="Arial Narrow"/>
              </a:rPr>
              <a:t>e</a:t>
            </a:r>
            <a:r>
              <a:rPr sz="1600" b="1" spc="-10" dirty="0">
                <a:latin typeface="Arial Narrow"/>
                <a:cs typeface="Arial Narrow"/>
              </a:rPr>
              <a:t>arnin</a:t>
            </a:r>
            <a:r>
              <a:rPr sz="1600" b="1" spc="-5" dirty="0">
                <a:latin typeface="Arial Narrow"/>
                <a:cs typeface="Arial Narrow"/>
              </a:rPr>
              <a:t>g:</a:t>
            </a:r>
            <a:r>
              <a:rPr sz="1600" b="1" spc="-1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algori</a:t>
            </a:r>
            <a:r>
              <a:rPr sz="1600" spc="-15" dirty="0">
                <a:latin typeface="Arial Narrow"/>
                <a:cs typeface="Arial Narrow"/>
              </a:rPr>
              <a:t>t</a:t>
            </a:r>
            <a:r>
              <a:rPr sz="1600" spc="-10" dirty="0">
                <a:latin typeface="Arial Narrow"/>
                <a:cs typeface="Arial Narrow"/>
              </a:rPr>
              <a:t>hms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that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try</a:t>
            </a:r>
            <a:r>
              <a:rPr sz="1600" spc="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to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le</a:t>
            </a:r>
            <a:r>
              <a:rPr sz="1600" spc="-10" dirty="0">
                <a:latin typeface="Arial Narrow"/>
                <a:cs typeface="Arial Narrow"/>
              </a:rPr>
              <a:t>arn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5" dirty="0">
                <a:latin typeface="Arial Narrow"/>
                <a:cs typeface="Arial Narrow"/>
              </a:rPr>
              <a:t>f</a:t>
            </a:r>
            <a:r>
              <a:rPr sz="1600" spc="-15" dirty="0">
                <a:latin typeface="Arial Narrow"/>
                <a:cs typeface="Arial Narrow"/>
              </a:rPr>
              <a:t>r</a:t>
            </a:r>
            <a:r>
              <a:rPr sz="1600" spc="-10" dirty="0">
                <a:latin typeface="Arial Narrow"/>
                <a:cs typeface="Arial Narrow"/>
              </a:rPr>
              <a:t>om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x</a:t>
            </a:r>
            <a:r>
              <a:rPr sz="1600" spc="-10" dirty="0">
                <a:latin typeface="Arial Narrow"/>
                <a:cs typeface="Arial Narrow"/>
              </a:rPr>
              <a:t>p</a:t>
            </a:r>
            <a:r>
              <a:rPr sz="1600" spc="-5" dirty="0">
                <a:latin typeface="Arial Narrow"/>
                <a:cs typeface="Arial Narrow"/>
              </a:rPr>
              <a:t>er</a:t>
            </a:r>
            <a:r>
              <a:rPr sz="1600" spc="-15" dirty="0">
                <a:latin typeface="Arial Narrow"/>
                <a:cs typeface="Arial Narrow"/>
              </a:rPr>
              <a:t>i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ce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to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impro</a:t>
            </a:r>
            <a:r>
              <a:rPr sz="1600" spc="-5" dirty="0">
                <a:latin typeface="Arial Narrow"/>
                <a:cs typeface="Arial Narrow"/>
              </a:rPr>
              <a:t>v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the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pre</a:t>
            </a:r>
            <a:r>
              <a:rPr sz="1600" spc="-5" dirty="0">
                <a:latin typeface="Arial Narrow"/>
                <a:cs typeface="Arial Narrow"/>
              </a:rPr>
              <a:t>s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nt</a:t>
            </a:r>
            <a:r>
              <a:rPr sz="1600" spc="-3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future.</a:t>
            </a:r>
            <a:endParaRPr sz="1600">
              <a:latin typeface="Arial Narrow"/>
              <a:cs typeface="Arial Narrow"/>
            </a:endParaRPr>
          </a:p>
          <a:p>
            <a:pPr marL="299085" marR="400685" indent="-286385">
              <a:lnSpc>
                <a:spcPct val="100000"/>
              </a:lnSpc>
              <a:spcBef>
                <a:spcPts val="385"/>
              </a:spcBef>
              <a:buFont typeface="Arial Narrow"/>
              <a:buChar char="-"/>
              <a:tabLst>
                <a:tab pos="299720" algn="l"/>
              </a:tabLst>
            </a:pPr>
            <a:r>
              <a:rPr sz="1600" b="1" spc="-10" dirty="0">
                <a:latin typeface="Arial Narrow"/>
                <a:cs typeface="Arial Narrow"/>
              </a:rPr>
              <a:t>N</a:t>
            </a:r>
            <a:r>
              <a:rPr sz="1600" b="1" spc="-5" dirty="0">
                <a:latin typeface="Arial Narrow"/>
                <a:cs typeface="Arial Narrow"/>
              </a:rPr>
              <a:t>a</a:t>
            </a:r>
            <a:r>
              <a:rPr sz="1600" b="1" spc="-10" dirty="0">
                <a:latin typeface="Arial Narrow"/>
                <a:cs typeface="Arial Narrow"/>
              </a:rPr>
              <a:t>tural Lanuguage</a:t>
            </a:r>
            <a:r>
              <a:rPr sz="1600" b="1" spc="-15" dirty="0">
                <a:latin typeface="Arial Narrow"/>
                <a:cs typeface="Arial Narrow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Processin</a:t>
            </a:r>
            <a:r>
              <a:rPr sz="1600" b="1" spc="-15" dirty="0">
                <a:latin typeface="Arial Narrow"/>
                <a:cs typeface="Arial Narrow"/>
              </a:rPr>
              <a:t>g</a:t>
            </a:r>
            <a:r>
              <a:rPr sz="1600" b="1" spc="-5" dirty="0">
                <a:latin typeface="Arial Narrow"/>
                <a:cs typeface="Arial Narrow"/>
              </a:rPr>
              <a:t>:</a:t>
            </a:r>
            <a:r>
              <a:rPr sz="1600" b="1" spc="-35" dirty="0">
                <a:latin typeface="Arial Narrow"/>
                <a:cs typeface="Arial Narrow"/>
              </a:rPr>
              <a:t> </a:t>
            </a: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etho</a:t>
            </a:r>
            <a:r>
              <a:rPr sz="1600" spc="-5" dirty="0">
                <a:latin typeface="Arial Narrow"/>
                <a:cs typeface="Arial Narrow"/>
              </a:rPr>
              <a:t>d</a:t>
            </a:r>
            <a:r>
              <a:rPr sz="1600" spc="-10" dirty="0">
                <a:latin typeface="Arial Narrow"/>
                <a:cs typeface="Arial Narrow"/>
              </a:rPr>
              <a:t>s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that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allow the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achine</a:t>
            </a:r>
            <a:r>
              <a:rPr sz="1600" spc="-3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u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5" dirty="0">
                <a:latin typeface="Arial Narrow"/>
                <a:cs typeface="Arial Narrow"/>
              </a:rPr>
              <a:t>e</a:t>
            </a:r>
            <a:r>
              <a:rPr sz="1600" spc="-10" dirty="0">
                <a:latin typeface="Arial Narrow"/>
                <a:cs typeface="Arial Narrow"/>
              </a:rPr>
              <a:t>rstandi</a:t>
            </a:r>
            <a:r>
              <a:rPr sz="1600" spc="-20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g</a:t>
            </a:r>
            <a:r>
              <a:rPr sz="1600" spc="-3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the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h</a:t>
            </a:r>
            <a:r>
              <a:rPr sz="1600" spc="-5" dirty="0">
                <a:latin typeface="Arial Narrow"/>
                <a:cs typeface="Arial Narrow"/>
              </a:rPr>
              <a:t>u</a:t>
            </a: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an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la</a:t>
            </a:r>
            <a:r>
              <a:rPr sz="1600" spc="-10" dirty="0">
                <a:latin typeface="Arial Narrow"/>
                <a:cs typeface="Arial Narrow"/>
              </a:rPr>
              <a:t>ng</a:t>
            </a:r>
            <a:r>
              <a:rPr sz="1600" spc="-5" dirty="0">
                <a:latin typeface="Arial Narrow"/>
                <a:cs typeface="Arial Narrow"/>
              </a:rPr>
              <a:t>u</a:t>
            </a:r>
            <a:r>
              <a:rPr sz="1600" spc="-10" dirty="0">
                <a:latin typeface="Arial Narrow"/>
                <a:cs typeface="Arial Narrow"/>
              </a:rPr>
              <a:t>age</a:t>
            </a:r>
            <a:endParaRPr sz="1600">
              <a:latin typeface="Arial Narrow"/>
              <a:cs typeface="Arial Narrow"/>
            </a:endParaRPr>
          </a:p>
          <a:p>
            <a:pPr marL="299085" marR="409575" indent="-286385">
              <a:lnSpc>
                <a:spcPct val="100000"/>
              </a:lnSpc>
              <a:spcBef>
                <a:spcPts val="380"/>
              </a:spcBef>
              <a:buFont typeface="Arial Narrow"/>
              <a:buChar char="-"/>
              <a:tabLst>
                <a:tab pos="299720" algn="l"/>
              </a:tabLst>
            </a:pPr>
            <a:r>
              <a:rPr sz="1600" b="1" spc="-10" dirty="0">
                <a:latin typeface="Arial Narrow"/>
                <a:cs typeface="Arial Narrow"/>
              </a:rPr>
              <a:t>S</a:t>
            </a:r>
            <a:r>
              <a:rPr sz="1600" b="1" spc="-5" dirty="0">
                <a:latin typeface="Arial Narrow"/>
                <a:cs typeface="Arial Narrow"/>
              </a:rPr>
              <a:t>o</a:t>
            </a:r>
            <a:r>
              <a:rPr sz="1600" b="1" spc="-15" dirty="0">
                <a:latin typeface="Arial Narrow"/>
                <a:cs typeface="Arial Narrow"/>
              </a:rPr>
              <a:t>cia</a:t>
            </a:r>
            <a:r>
              <a:rPr sz="1600" b="1" spc="-5" dirty="0">
                <a:latin typeface="Arial Narrow"/>
                <a:cs typeface="Arial Narrow"/>
              </a:rPr>
              <a:t>l</a:t>
            </a:r>
            <a:r>
              <a:rPr sz="1600" b="1" spc="-20" dirty="0">
                <a:latin typeface="Arial Narrow"/>
                <a:cs typeface="Arial Narrow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Intel</a:t>
            </a:r>
            <a:r>
              <a:rPr sz="1600" b="1" spc="-15" dirty="0">
                <a:latin typeface="Arial Narrow"/>
                <a:cs typeface="Arial Narrow"/>
              </a:rPr>
              <a:t>l</a:t>
            </a:r>
            <a:r>
              <a:rPr sz="1600" b="1" spc="-10" dirty="0">
                <a:latin typeface="Arial Narrow"/>
                <a:cs typeface="Arial Narrow"/>
              </a:rPr>
              <a:t>ige</a:t>
            </a:r>
            <a:r>
              <a:rPr sz="1600" b="1" spc="-5" dirty="0">
                <a:latin typeface="Arial Narrow"/>
                <a:cs typeface="Arial Narrow"/>
              </a:rPr>
              <a:t>n</a:t>
            </a:r>
            <a:r>
              <a:rPr sz="1600" b="1" spc="-10" dirty="0">
                <a:latin typeface="Arial Narrow"/>
                <a:cs typeface="Arial Narrow"/>
              </a:rPr>
              <a:t>c</a:t>
            </a:r>
            <a:r>
              <a:rPr sz="1600" b="1" spc="-5" dirty="0">
                <a:latin typeface="Arial Narrow"/>
                <a:cs typeface="Arial Narrow"/>
              </a:rPr>
              <a:t>e:</a:t>
            </a:r>
            <a:r>
              <a:rPr sz="1600" b="1" spc="-15" dirty="0">
                <a:latin typeface="Arial Narrow"/>
                <a:cs typeface="Arial Narrow"/>
              </a:rPr>
              <a:t> </a:t>
            </a: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etho</a:t>
            </a:r>
            <a:r>
              <a:rPr sz="1600" spc="-5" dirty="0">
                <a:latin typeface="Arial Narrow"/>
                <a:cs typeface="Arial Narrow"/>
              </a:rPr>
              <a:t>d</a:t>
            </a:r>
            <a:r>
              <a:rPr sz="1600" spc="-10" dirty="0">
                <a:latin typeface="Arial Narrow"/>
                <a:cs typeface="Arial Narrow"/>
              </a:rPr>
              <a:t>s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that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allow the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achine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(u</a:t>
            </a:r>
            <a:r>
              <a:rPr sz="1600" spc="-5" dirty="0">
                <a:latin typeface="Arial Narrow"/>
                <a:cs typeface="Arial Narrow"/>
              </a:rPr>
              <a:t>s</a:t>
            </a:r>
            <a:r>
              <a:rPr sz="1600" spc="-10" dirty="0">
                <a:latin typeface="Arial Narrow"/>
                <a:cs typeface="Arial Narrow"/>
              </a:rPr>
              <a:t>u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lly s</a:t>
            </a:r>
            <a:r>
              <a:rPr sz="1600" spc="-15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t </a:t>
            </a:r>
            <a:r>
              <a:rPr sz="1600" spc="-15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f</a:t>
            </a:r>
            <a:r>
              <a:rPr sz="1600" spc="-10" dirty="0">
                <a:latin typeface="Arial Narrow"/>
                <a:cs typeface="Arial Narrow"/>
              </a:rPr>
              <a:t> </a:t>
            </a: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achine</a:t>
            </a:r>
            <a:r>
              <a:rPr sz="1600" spc="-5" dirty="0">
                <a:latin typeface="Arial Narrow"/>
                <a:cs typeface="Arial Narrow"/>
              </a:rPr>
              <a:t>s)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to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b</a:t>
            </a:r>
            <a:r>
              <a:rPr sz="1600" spc="-5" dirty="0">
                <a:latin typeface="Arial Narrow"/>
                <a:cs typeface="Arial Narrow"/>
              </a:rPr>
              <a:t>y</a:t>
            </a:r>
            <a:r>
              <a:rPr sz="1600" spc="-10" dirty="0">
                <a:latin typeface="Arial Narrow"/>
                <a:cs typeface="Arial Narrow"/>
              </a:rPr>
              <a:t>p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ss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the n</a:t>
            </a:r>
            <a:r>
              <a:rPr sz="1600" spc="-5" dirty="0">
                <a:latin typeface="Arial Narrow"/>
                <a:cs typeface="Arial Narrow"/>
              </a:rPr>
              <a:t>u</a:t>
            </a: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er</a:t>
            </a:r>
            <a:r>
              <a:rPr sz="1600" spc="-15" dirty="0">
                <a:latin typeface="Arial Narrow"/>
                <a:cs typeface="Arial Narrow"/>
              </a:rPr>
              <a:t>i</a:t>
            </a:r>
            <a:r>
              <a:rPr sz="1600" spc="-10" dirty="0">
                <a:latin typeface="Arial Narrow"/>
                <a:cs typeface="Arial Narrow"/>
              </a:rPr>
              <a:t>c intellig</a:t>
            </a:r>
            <a:r>
              <a:rPr sz="1600" spc="-5" dirty="0">
                <a:latin typeface="Arial Narrow"/>
                <a:cs typeface="Arial Narrow"/>
              </a:rPr>
              <a:t>e</a:t>
            </a:r>
            <a:r>
              <a:rPr sz="1600" spc="-10" dirty="0">
                <a:latin typeface="Arial Narrow"/>
                <a:cs typeface="Arial Narrow"/>
              </a:rPr>
              <a:t>n</a:t>
            </a:r>
            <a:r>
              <a:rPr sz="1600" spc="-5" dirty="0">
                <a:latin typeface="Arial Narrow"/>
                <a:cs typeface="Arial Narrow"/>
              </a:rPr>
              <a:t>c</a:t>
            </a:r>
            <a:r>
              <a:rPr sz="1600" spc="-10" dirty="0">
                <a:latin typeface="Arial Narrow"/>
                <a:cs typeface="Arial Narrow"/>
              </a:rPr>
              <a:t>e </a:t>
            </a:r>
            <a:r>
              <a:rPr sz="1600" spc="-15" dirty="0">
                <a:latin typeface="Arial Narrow"/>
                <a:cs typeface="Arial Narrow"/>
              </a:rPr>
              <a:t>an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4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int</a:t>
            </a:r>
            <a:r>
              <a:rPr sz="1600" spc="-15" dirty="0">
                <a:latin typeface="Arial Narrow"/>
                <a:cs typeface="Arial Narrow"/>
              </a:rPr>
              <a:t>r</a:t>
            </a:r>
            <a:r>
              <a:rPr sz="1600" spc="-10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d</a:t>
            </a:r>
            <a:r>
              <a:rPr sz="1600" spc="-10" dirty="0">
                <a:latin typeface="Arial Narrow"/>
                <a:cs typeface="Arial Narrow"/>
              </a:rPr>
              <a:t>u</a:t>
            </a:r>
            <a:r>
              <a:rPr sz="1600" spc="-5" dirty="0">
                <a:latin typeface="Arial Narrow"/>
                <a:cs typeface="Arial Narrow"/>
              </a:rPr>
              <a:t>c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the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emotion</a:t>
            </a:r>
            <a:r>
              <a:rPr sz="1600" spc="-20" dirty="0">
                <a:latin typeface="Arial Narrow"/>
                <a:cs typeface="Arial Narrow"/>
              </a:rPr>
              <a:t>a</a:t>
            </a:r>
            <a:r>
              <a:rPr sz="1600" spc="-5" dirty="0">
                <a:latin typeface="Arial Narrow"/>
                <a:cs typeface="Arial Narrow"/>
              </a:rPr>
              <a:t>l</a:t>
            </a:r>
            <a:r>
              <a:rPr sz="1600" spc="-3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and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b</a:t>
            </a:r>
            <a:r>
              <a:rPr sz="1600" spc="-5" dirty="0">
                <a:latin typeface="Arial Narrow"/>
                <a:cs typeface="Arial Narrow"/>
              </a:rPr>
              <a:t>e</a:t>
            </a:r>
            <a:r>
              <a:rPr sz="1600" spc="-10" dirty="0">
                <a:latin typeface="Arial Narrow"/>
                <a:cs typeface="Arial Narrow"/>
              </a:rPr>
              <a:t>h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ivioral</a:t>
            </a:r>
            <a:r>
              <a:rPr sz="1600" spc="-4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intellig</a:t>
            </a:r>
            <a:r>
              <a:rPr sz="1600" spc="-5" dirty="0">
                <a:latin typeface="Arial Narrow"/>
                <a:cs typeface="Arial Narrow"/>
              </a:rPr>
              <a:t>e</a:t>
            </a:r>
            <a:r>
              <a:rPr sz="1600" spc="-10" dirty="0">
                <a:latin typeface="Arial Narrow"/>
                <a:cs typeface="Arial Narrow"/>
              </a:rPr>
              <a:t>n</a:t>
            </a:r>
            <a:r>
              <a:rPr sz="1600" spc="-5" dirty="0">
                <a:latin typeface="Arial Narrow"/>
                <a:cs typeface="Arial Narrow"/>
              </a:rPr>
              <a:t>c</a:t>
            </a:r>
            <a:r>
              <a:rPr sz="1600" spc="-15" dirty="0">
                <a:latin typeface="Arial Narrow"/>
                <a:cs typeface="Arial Narrow"/>
              </a:rPr>
              <a:t>e.</a:t>
            </a:r>
            <a:endParaRPr sz="1600">
              <a:latin typeface="Arial Narrow"/>
              <a:cs typeface="Arial Narrow"/>
            </a:endParaRPr>
          </a:p>
          <a:p>
            <a:pPr marL="299085" indent="-286385">
              <a:lnSpc>
                <a:spcPct val="100000"/>
              </a:lnSpc>
              <a:spcBef>
                <a:spcPts val="384"/>
              </a:spcBef>
              <a:buFont typeface="Arial Narrow"/>
              <a:buChar char="-"/>
              <a:tabLst>
                <a:tab pos="299720" algn="l"/>
              </a:tabLst>
            </a:pPr>
            <a:r>
              <a:rPr sz="1600" spc="-10" dirty="0">
                <a:latin typeface="Arial Narrow"/>
                <a:cs typeface="Arial Narrow"/>
              </a:rPr>
              <a:t>And</a:t>
            </a:r>
            <a:r>
              <a:rPr sz="1600" spc="-15" dirty="0">
                <a:latin typeface="Arial Narrow"/>
                <a:cs typeface="Arial Narrow"/>
              </a:rPr>
              <a:t> ma</a:t>
            </a:r>
            <a:r>
              <a:rPr sz="1600" spc="-10" dirty="0">
                <a:latin typeface="Arial Narrow"/>
                <a:cs typeface="Arial Narrow"/>
              </a:rPr>
              <a:t>ny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other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types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and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s</a:t>
            </a:r>
            <a:r>
              <a:rPr sz="1600" spc="-5" dirty="0">
                <a:latin typeface="Arial Narrow"/>
                <a:cs typeface="Arial Narrow"/>
              </a:rPr>
              <a:t>u</a:t>
            </a:r>
            <a:r>
              <a:rPr sz="1600" spc="-10" dirty="0">
                <a:latin typeface="Arial Narrow"/>
                <a:cs typeface="Arial Narrow"/>
              </a:rPr>
              <a:t>b-type</a:t>
            </a:r>
            <a:r>
              <a:rPr sz="1600" spc="-15" dirty="0">
                <a:latin typeface="Arial Narrow"/>
                <a:cs typeface="Arial Narrow"/>
              </a:rPr>
              <a:t>s.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87340" y="4166615"/>
            <a:ext cx="1560575" cy="20939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96084" y="3933444"/>
            <a:ext cx="2083307" cy="24475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52138" y="4920234"/>
            <a:ext cx="1196340" cy="521334"/>
          </a:xfrm>
          <a:custGeom>
            <a:avLst/>
            <a:gdLst/>
            <a:ahLst/>
            <a:cxnLst/>
            <a:rect l="l" t="t" r="r" b="b"/>
            <a:pathLst>
              <a:path w="1196339" h="521335">
                <a:moveTo>
                  <a:pt x="260603" y="0"/>
                </a:moveTo>
                <a:lnTo>
                  <a:pt x="0" y="260604"/>
                </a:lnTo>
                <a:lnTo>
                  <a:pt x="260603" y="521208"/>
                </a:lnTo>
                <a:lnTo>
                  <a:pt x="260603" y="390906"/>
                </a:lnTo>
                <a:lnTo>
                  <a:pt x="1066038" y="390906"/>
                </a:lnTo>
                <a:lnTo>
                  <a:pt x="1196339" y="260604"/>
                </a:lnTo>
                <a:lnTo>
                  <a:pt x="1066038" y="130302"/>
                </a:lnTo>
                <a:lnTo>
                  <a:pt x="260603" y="130302"/>
                </a:lnTo>
                <a:lnTo>
                  <a:pt x="260603" y="0"/>
                </a:lnTo>
                <a:close/>
              </a:path>
              <a:path w="1196339" h="521335">
                <a:moveTo>
                  <a:pt x="1066038" y="390906"/>
                </a:moveTo>
                <a:lnTo>
                  <a:pt x="935736" y="390906"/>
                </a:lnTo>
                <a:lnTo>
                  <a:pt x="935736" y="521208"/>
                </a:lnTo>
                <a:lnTo>
                  <a:pt x="1066038" y="390906"/>
                </a:lnTo>
                <a:close/>
              </a:path>
              <a:path w="1196339" h="521335">
                <a:moveTo>
                  <a:pt x="935736" y="0"/>
                </a:moveTo>
                <a:lnTo>
                  <a:pt x="935736" y="130302"/>
                </a:lnTo>
                <a:lnTo>
                  <a:pt x="1066038" y="130302"/>
                </a:lnTo>
                <a:lnTo>
                  <a:pt x="9357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52138" y="4920234"/>
            <a:ext cx="1196340" cy="521334"/>
          </a:xfrm>
          <a:custGeom>
            <a:avLst/>
            <a:gdLst/>
            <a:ahLst/>
            <a:cxnLst/>
            <a:rect l="l" t="t" r="r" b="b"/>
            <a:pathLst>
              <a:path w="1196339" h="521335">
                <a:moveTo>
                  <a:pt x="0" y="260604"/>
                </a:moveTo>
                <a:lnTo>
                  <a:pt x="260603" y="0"/>
                </a:lnTo>
                <a:lnTo>
                  <a:pt x="260603" y="130302"/>
                </a:lnTo>
                <a:lnTo>
                  <a:pt x="935736" y="130302"/>
                </a:lnTo>
                <a:lnTo>
                  <a:pt x="935736" y="0"/>
                </a:lnTo>
                <a:lnTo>
                  <a:pt x="1196339" y="260604"/>
                </a:lnTo>
                <a:lnTo>
                  <a:pt x="935736" y="521208"/>
                </a:lnTo>
                <a:lnTo>
                  <a:pt x="935736" y="390906"/>
                </a:lnTo>
                <a:lnTo>
                  <a:pt x="260603" y="390906"/>
                </a:lnTo>
                <a:lnTo>
                  <a:pt x="260603" y="521208"/>
                </a:lnTo>
                <a:lnTo>
                  <a:pt x="0" y="26060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684521" y="5089946"/>
            <a:ext cx="129539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31691" y="6268211"/>
            <a:ext cx="2331720" cy="338455"/>
          </a:xfrm>
          <a:prstGeom prst="rect">
            <a:avLst/>
          </a:prstGeom>
          <a:ln w="9144">
            <a:solidFill>
              <a:srgbClr val="51515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95910">
              <a:lnSpc>
                <a:spcPct val="100000"/>
              </a:lnSpc>
            </a:pPr>
            <a:r>
              <a:rPr sz="1600" b="1" spc="-10" dirty="0">
                <a:latin typeface="Calibri"/>
                <a:cs typeface="Calibri"/>
              </a:rPr>
              <a:t>Artifi</a:t>
            </a:r>
            <a:r>
              <a:rPr sz="1600" b="1" spc="-5" dirty="0">
                <a:latin typeface="Calibri"/>
                <a:cs typeface="Calibri"/>
              </a:rPr>
              <a:t>cial </a:t>
            </a:r>
            <a:r>
              <a:rPr sz="1600" b="1" spc="-15" dirty="0">
                <a:latin typeface="Calibri"/>
                <a:cs typeface="Calibri"/>
              </a:rPr>
              <a:t>I</a:t>
            </a:r>
            <a:r>
              <a:rPr sz="1600" b="1" spc="-30" dirty="0">
                <a:latin typeface="Calibri"/>
                <a:cs typeface="Calibri"/>
              </a:rPr>
              <a:t>n</a:t>
            </a:r>
            <a:r>
              <a:rPr sz="1600" b="1" spc="-35" dirty="0">
                <a:latin typeface="Calibri"/>
                <a:cs typeface="Calibri"/>
              </a:rPr>
              <a:t>t</a:t>
            </a:r>
            <a:r>
              <a:rPr sz="1600" b="1" spc="-15" dirty="0">
                <a:latin typeface="Calibri"/>
                <a:cs typeface="Calibri"/>
              </a:rPr>
              <a:t>el</a:t>
            </a:r>
            <a:r>
              <a:rPr sz="1600" b="1" dirty="0">
                <a:latin typeface="Calibri"/>
                <a:cs typeface="Calibri"/>
              </a:rPr>
              <a:t>l</a:t>
            </a:r>
            <a:r>
              <a:rPr sz="1600" b="1" spc="-5" dirty="0">
                <a:latin typeface="Calibri"/>
                <a:cs typeface="Calibri"/>
              </a:rPr>
              <a:t>i</a:t>
            </a:r>
            <a:r>
              <a:rPr sz="1600" b="1" spc="-20" dirty="0">
                <a:latin typeface="Calibri"/>
                <a:cs typeface="Calibri"/>
              </a:rPr>
              <a:t>g</a:t>
            </a:r>
            <a:r>
              <a:rPr sz="1600" b="1" spc="-15" dirty="0">
                <a:latin typeface="Calibri"/>
                <a:cs typeface="Calibri"/>
              </a:rPr>
              <a:t>ence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323" y="991905"/>
            <a:ext cx="3096895" cy="1227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469900" algn="l"/>
              </a:tabLst>
            </a:pPr>
            <a:r>
              <a:rPr sz="2400" b="1" dirty="0">
                <a:latin typeface="Arial Narrow"/>
                <a:cs typeface="Arial Narrow"/>
              </a:rPr>
              <a:t>D</a:t>
            </a:r>
            <a:r>
              <a:rPr sz="2400" b="1" spc="-10" dirty="0">
                <a:latin typeface="Arial Narrow"/>
                <a:cs typeface="Arial Narrow"/>
              </a:rPr>
              <a:t>a</a:t>
            </a:r>
            <a:r>
              <a:rPr sz="2400" b="1" dirty="0">
                <a:latin typeface="Arial Narrow"/>
                <a:cs typeface="Arial Narrow"/>
              </a:rPr>
              <a:t>ta</a:t>
            </a:r>
            <a:endParaRPr sz="2400">
              <a:latin typeface="Arial Narrow"/>
              <a:cs typeface="Arial Narrow"/>
            </a:endParaRPr>
          </a:p>
          <a:p>
            <a:pPr marL="299085" indent="-286385">
              <a:lnSpc>
                <a:spcPct val="100000"/>
              </a:lnSpc>
              <a:spcBef>
                <a:spcPts val="390"/>
              </a:spcBef>
              <a:buClr>
                <a:srgbClr val="C00000"/>
              </a:buClr>
              <a:buFont typeface="Microsoft Sans Serif"/>
              <a:buChar char="▪"/>
              <a:tabLst>
                <a:tab pos="299720" algn="l"/>
              </a:tabLst>
            </a:pPr>
            <a:r>
              <a:rPr sz="1600" spc="-10" dirty="0">
                <a:latin typeface="Arial Narrow"/>
                <a:cs typeface="Arial Narrow"/>
              </a:rPr>
              <a:t>2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k</a:t>
            </a:r>
            <a:r>
              <a:rPr sz="1600" spc="-15" dirty="0">
                <a:latin typeface="Arial Narrow"/>
                <a:cs typeface="Arial Narrow"/>
              </a:rPr>
              <a:t>in</a:t>
            </a:r>
            <a:r>
              <a:rPr sz="1600" spc="-10" dirty="0">
                <a:latin typeface="Arial Narrow"/>
                <a:cs typeface="Arial Narrow"/>
              </a:rPr>
              <a:t>ds</a:t>
            </a:r>
            <a:r>
              <a:rPr sz="1600" spc="-15" dirty="0">
                <a:latin typeface="Arial Narrow"/>
                <a:cs typeface="Arial Narrow"/>
              </a:rPr>
              <a:t> o</a:t>
            </a:r>
            <a:r>
              <a:rPr sz="1600" spc="-5" dirty="0">
                <a:latin typeface="Arial Narrow"/>
                <a:cs typeface="Arial Narrow"/>
              </a:rPr>
              <a:t>f </a:t>
            </a:r>
            <a:r>
              <a:rPr sz="1600" spc="-10" dirty="0">
                <a:latin typeface="Arial Narrow"/>
                <a:cs typeface="Arial Narrow"/>
              </a:rPr>
              <a:t>Data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5" dirty="0">
                <a:latin typeface="Arial Narrow"/>
                <a:cs typeface="Arial Narrow"/>
              </a:rPr>
              <a:t>:</a:t>
            </a:r>
            <a:endParaRPr sz="1600">
              <a:latin typeface="Arial Narrow"/>
              <a:cs typeface="Arial Narrow"/>
            </a:endParaRPr>
          </a:p>
          <a:p>
            <a:pPr marL="756285" lvl="1" indent="-286385">
              <a:lnSpc>
                <a:spcPct val="100000"/>
              </a:lnSpc>
              <a:spcBef>
                <a:spcPts val="384"/>
              </a:spcBef>
              <a:buClr>
                <a:srgbClr val="C00000"/>
              </a:buClr>
              <a:buFont typeface="Courier New"/>
              <a:buChar char="o"/>
              <a:tabLst>
                <a:tab pos="756920" algn="l"/>
              </a:tabLst>
            </a:pPr>
            <a:r>
              <a:rPr sz="1600" b="1" spc="-20" dirty="0">
                <a:latin typeface="Arial Narrow"/>
                <a:cs typeface="Arial Narrow"/>
              </a:rPr>
              <a:t>Q</a:t>
            </a:r>
            <a:r>
              <a:rPr sz="1600" b="1" spc="-10" dirty="0">
                <a:latin typeface="Arial Narrow"/>
                <a:cs typeface="Arial Narrow"/>
              </a:rPr>
              <a:t>uali</a:t>
            </a:r>
            <a:r>
              <a:rPr sz="1600" b="1" spc="-15" dirty="0">
                <a:latin typeface="Arial Narrow"/>
                <a:cs typeface="Arial Narrow"/>
              </a:rPr>
              <a:t>t</a:t>
            </a:r>
            <a:r>
              <a:rPr sz="1600" b="1" spc="-10" dirty="0">
                <a:latin typeface="Arial Narrow"/>
                <a:cs typeface="Arial Narrow"/>
              </a:rPr>
              <a:t>ative:</a:t>
            </a:r>
            <a:r>
              <a:rPr sz="1600" b="1" spc="-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textual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r </a:t>
            </a:r>
            <a:r>
              <a:rPr sz="1600" spc="-15" dirty="0">
                <a:latin typeface="Arial Narrow"/>
                <a:cs typeface="Arial Narrow"/>
              </a:rPr>
              <a:t>s</a:t>
            </a:r>
            <a:r>
              <a:rPr sz="1600" spc="-5" dirty="0">
                <a:latin typeface="Arial Narrow"/>
                <a:cs typeface="Arial Narrow"/>
              </a:rPr>
              <a:t>y</a:t>
            </a: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5" dirty="0">
                <a:latin typeface="Arial Narrow"/>
                <a:cs typeface="Arial Narrow"/>
              </a:rPr>
              <a:t>bolic</a:t>
            </a:r>
            <a:endParaRPr sz="1600">
              <a:latin typeface="Arial Narrow"/>
              <a:cs typeface="Arial Narrow"/>
            </a:endParaRPr>
          </a:p>
          <a:p>
            <a:pPr marL="756285" lvl="1" indent="-286385">
              <a:lnSpc>
                <a:spcPct val="100000"/>
              </a:lnSpc>
              <a:spcBef>
                <a:spcPts val="384"/>
              </a:spcBef>
              <a:buClr>
                <a:srgbClr val="C00000"/>
              </a:buClr>
              <a:buFont typeface="Courier New"/>
              <a:buChar char="o"/>
              <a:tabLst>
                <a:tab pos="756920" algn="l"/>
              </a:tabLst>
            </a:pPr>
            <a:r>
              <a:rPr sz="1600" b="1" spc="-20" dirty="0">
                <a:latin typeface="Arial Narrow"/>
                <a:cs typeface="Arial Narrow"/>
              </a:rPr>
              <a:t>Q</a:t>
            </a:r>
            <a:r>
              <a:rPr sz="1600" b="1" spc="-10" dirty="0">
                <a:latin typeface="Arial Narrow"/>
                <a:cs typeface="Arial Narrow"/>
              </a:rPr>
              <a:t>ua</a:t>
            </a:r>
            <a:r>
              <a:rPr sz="1600" b="1" spc="-5" dirty="0">
                <a:latin typeface="Arial Narrow"/>
                <a:cs typeface="Arial Narrow"/>
              </a:rPr>
              <a:t>nt</a:t>
            </a:r>
            <a:r>
              <a:rPr sz="1600" b="1" spc="-15" dirty="0">
                <a:latin typeface="Arial Narrow"/>
                <a:cs typeface="Arial Narrow"/>
              </a:rPr>
              <a:t>i</a:t>
            </a:r>
            <a:r>
              <a:rPr sz="1600" b="1" spc="-10" dirty="0">
                <a:latin typeface="Arial Narrow"/>
                <a:cs typeface="Arial Narrow"/>
              </a:rPr>
              <a:t>tat</a:t>
            </a:r>
            <a:r>
              <a:rPr sz="1600" b="1" spc="-15" dirty="0">
                <a:latin typeface="Arial Narrow"/>
                <a:cs typeface="Arial Narrow"/>
              </a:rPr>
              <a:t>i</a:t>
            </a:r>
            <a:r>
              <a:rPr sz="1600" b="1" spc="-10" dirty="0">
                <a:latin typeface="Arial Narrow"/>
                <a:cs typeface="Arial Narrow"/>
              </a:rPr>
              <a:t>v</a:t>
            </a:r>
            <a:r>
              <a:rPr sz="1600" b="1" spc="-5" dirty="0">
                <a:latin typeface="Arial Narrow"/>
                <a:cs typeface="Arial Narrow"/>
              </a:rPr>
              <a:t>e: </a:t>
            </a:r>
            <a:r>
              <a:rPr sz="1600" spc="-10" dirty="0">
                <a:latin typeface="Arial Narrow"/>
                <a:cs typeface="Arial Narrow"/>
              </a:rPr>
              <a:t>n</a:t>
            </a:r>
            <a:r>
              <a:rPr sz="1600" spc="-5" dirty="0">
                <a:latin typeface="Arial Narrow"/>
                <a:cs typeface="Arial Narrow"/>
              </a:rPr>
              <a:t>u</a:t>
            </a: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er</a:t>
            </a:r>
            <a:r>
              <a:rPr sz="1600" spc="-15" dirty="0">
                <a:latin typeface="Arial Narrow"/>
                <a:cs typeface="Arial Narrow"/>
              </a:rPr>
              <a:t>i</a:t>
            </a:r>
            <a:r>
              <a:rPr sz="1600" spc="-10" dirty="0">
                <a:latin typeface="Arial Narrow"/>
                <a:cs typeface="Arial Narrow"/>
              </a:rPr>
              <a:t>cal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Data</a:t>
            </a:r>
            <a:r>
              <a:rPr sz="1800" b="1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Co</a:t>
            </a:r>
            <a:r>
              <a:rPr sz="1800" b="1" dirty="0">
                <a:latin typeface="Arial Narrow"/>
                <a:cs typeface="Arial Narrow"/>
              </a:rPr>
              <a:t>nc</a:t>
            </a:r>
            <a:r>
              <a:rPr sz="1800" b="1" spc="-10" dirty="0">
                <a:latin typeface="Arial Narrow"/>
                <a:cs typeface="Arial Narrow"/>
              </a:rPr>
              <a:t>ept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Data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88363" y="2508516"/>
            <a:ext cx="6566534" cy="37593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75705" y="3383457"/>
            <a:ext cx="2150110" cy="657225"/>
          </a:xfrm>
          <a:custGeom>
            <a:avLst/>
            <a:gdLst/>
            <a:ahLst/>
            <a:cxnLst/>
            <a:rect l="l" t="t" r="r" b="b"/>
            <a:pathLst>
              <a:path w="2150109" h="657225">
                <a:moveTo>
                  <a:pt x="0" y="657047"/>
                </a:moveTo>
                <a:lnTo>
                  <a:pt x="2150109" y="657047"/>
                </a:lnTo>
                <a:lnTo>
                  <a:pt x="2150109" y="0"/>
                </a:lnTo>
                <a:lnTo>
                  <a:pt x="0" y="0"/>
                </a:lnTo>
                <a:lnTo>
                  <a:pt x="0" y="6570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25722" y="3383457"/>
            <a:ext cx="2150110" cy="657225"/>
          </a:xfrm>
          <a:custGeom>
            <a:avLst/>
            <a:gdLst/>
            <a:ahLst/>
            <a:cxnLst/>
            <a:rect l="l" t="t" r="r" b="b"/>
            <a:pathLst>
              <a:path w="2150110" h="657225">
                <a:moveTo>
                  <a:pt x="0" y="657047"/>
                </a:moveTo>
                <a:lnTo>
                  <a:pt x="2150110" y="657047"/>
                </a:lnTo>
                <a:lnTo>
                  <a:pt x="2150110" y="0"/>
                </a:lnTo>
                <a:lnTo>
                  <a:pt x="0" y="0"/>
                </a:lnTo>
                <a:lnTo>
                  <a:pt x="0" y="6570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75613" y="3383457"/>
            <a:ext cx="2150110" cy="657225"/>
          </a:xfrm>
          <a:custGeom>
            <a:avLst/>
            <a:gdLst/>
            <a:ahLst/>
            <a:cxnLst/>
            <a:rect l="l" t="t" r="r" b="b"/>
            <a:pathLst>
              <a:path w="2150110" h="657225">
                <a:moveTo>
                  <a:pt x="0" y="657047"/>
                </a:moveTo>
                <a:lnTo>
                  <a:pt x="2150110" y="657047"/>
                </a:lnTo>
                <a:lnTo>
                  <a:pt x="2150110" y="0"/>
                </a:lnTo>
                <a:lnTo>
                  <a:pt x="0" y="0"/>
                </a:lnTo>
                <a:lnTo>
                  <a:pt x="0" y="6570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5705" y="5250903"/>
            <a:ext cx="2150110" cy="934085"/>
          </a:xfrm>
          <a:custGeom>
            <a:avLst/>
            <a:gdLst/>
            <a:ahLst/>
            <a:cxnLst/>
            <a:rect l="l" t="t" r="r" b="b"/>
            <a:pathLst>
              <a:path w="2150109" h="934085">
                <a:moveTo>
                  <a:pt x="0" y="933704"/>
                </a:moveTo>
                <a:lnTo>
                  <a:pt x="2150109" y="933704"/>
                </a:lnTo>
                <a:lnTo>
                  <a:pt x="2150109" y="0"/>
                </a:lnTo>
                <a:lnTo>
                  <a:pt x="0" y="0"/>
                </a:lnTo>
                <a:lnTo>
                  <a:pt x="0" y="9337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25722" y="5250903"/>
            <a:ext cx="2150110" cy="934085"/>
          </a:xfrm>
          <a:custGeom>
            <a:avLst/>
            <a:gdLst/>
            <a:ahLst/>
            <a:cxnLst/>
            <a:rect l="l" t="t" r="r" b="b"/>
            <a:pathLst>
              <a:path w="2150110" h="934085">
                <a:moveTo>
                  <a:pt x="0" y="933704"/>
                </a:moveTo>
                <a:lnTo>
                  <a:pt x="2150110" y="933704"/>
                </a:lnTo>
                <a:lnTo>
                  <a:pt x="2150110" y="0"/>
                </a:lnTo>
                <a:lnTo>
                  <a:pt x="0" y="0"/>
                </a:lnTo>
                <a:lnTo>
                  <a:pt x="0" y="9337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75613" y="5250903"/>
            <a:ext cx="2150110" cy="934085"/>
          </a:xfrm>
          <a:custGeom>
            <a:avLst/>
            <a:gdLst/>
            <a:ahLst/>
            <a:cxnLst/>
            <a:rect l="l" t="t" r="r" b="b"/>
            <a:pathLst>
              <a:path w="2150110" h="934085">
                <a:moveTo>
                  <a:pt x="0" y="933704"/>
                </a:moveTo>
                <a:lnTo>
                  <a:pt x="2150110" y="933704"/>
                </a:lnTo>
                <a:lnTo>
                  <a:pt x="2150110" y="0"/>
                </a:lnTo>
                <a:lnTo>
                  <a:pt x="0" y="0"/>
                </a:lnTo>
                <a:lnTo>
                  <a:pt x="0" y="9337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1469263" y="2542044"/>
          <a:ext cx="6450201" cy="36425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6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76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6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744">
                <a:tc gridSpan="2">
                  <a:txBody>
                    <a:bodyPr/>
                    <a:lstStyle/>
                    <a:p>
                      <a:pPr marL="2237105">
                        <a:lnSpc>
                          <a:spcPct val="100000"/>
                        </a:lnSpc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Q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6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</a:t>
                      </a:r>
                      <a:r>
                        <a:rPr sz="16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C0504D"/>
                      </a:solidFill>
                      <a:prstDash val="solid"/>
                    </a:lnL>
                    <a:lnT w="12700">
                      <a:solidFill>
                        <a:srgbClr val="C0504D"/>
                      </a:solidFill>
                      <a:prstDash val="solid"/>
                    </a:lnT>
                    <a:lnB w="12700">
                      <a:solidFill>
                        <a:srgbClr val="C0504D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Q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6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6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C0504D"/>
                      </a:solidFill>
                      <a:prstDash val="solid"/>
                    </a:lnR>
                    <a:lnT w="12700">
                      <a:solidFill>
                        <a:srgbClr val="C0504D"/>
                      </a:solidFill>
                      <a:prstDash val="solid"/>
                    </a:lnT>
                    <a:lnB w="12700">
                      <a:solidFill>
                        <a:srgbClr val="C0504D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744"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sz="1600" b="1" spc="-5" dirty="0">
                          <a:latin typeface="Calibri"/>
                          <a:cs typeface="Calibri"/>
                        </a:rPr>
                        <a:t>Conce</a:t>
                      </a:r>
                      <a:r>
                        <a:rPr sz="1600" b="1" spc="-15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1600" b="1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b="1" spc="-5" dirty="0">
                          <a:latin typeface="Calibri"/>
                          <a:cs typeface="Calibri"/>
                        </a:rPr>
                        <a:t>/D</a:t>
                      </a:r>
                      <a:r>
                        <a:rPr sz="1600" b="1" spc="-1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b="1" spc="-5" dirty="0">
                          <a:latin typeface="Calibri"/>
                          <a:cs typeface="Calibri"/>
                        </a:rPr>
                        <a:t>finiti</a:t>
                      </a:r>
                      <a:r>
                        <a:rPr sz="1600" b="1" spc="1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b="1" dirty="0">
                          <a:latin typeface="Calibri"/>
                          <a:cs typeface="Calibri"/>
                        </a:rPr>
                        <a:t>n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C0504D"/>
                      </a:solidFill>
                      <a:prstDash val="solid"/>
                    </a:lnL>
                    <a:lnT w="12700">
                      <a:solidFill>
                        <a:srgbClr val="C0504D"/>
                      </a:solidFill>
                      <a:prstDash val="solid"/>
                    </a:lnT>
                    <a:lnB w="12700">
                      <a:solidFill>
                        <a:srgbClr val="C0504D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266700">
                        <a:lnSpc>
                          <a:spcPct val="100000"/>
                        </a:lnSpc>
                      </a:pPr>
                      <a:r>
                        <a:rPr sz="1600" spc="-90" dirty="0">
                          <a:latin typeface="Calibri"/>
                          <a:cs typeface="Calibri"/>
                        </a:rPr>
                        <a:t>V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u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at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ed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ac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C0504D"/>
                      </a:solidFill>
                      <a:prstDash val="solid"/>
                    </a:lnT>
                    <a:lnB w="12700">
                      <a:solidFill>
                        <a:srgbClr val="C0504D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Desc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ed</a:t>
                      </a:r>
                      <a:r>
                        <a:rPr sz="16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ac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C0504D"/>
                      </a:solidFill>
                      <a:prstDash val="solid"/>
                    </a:lnR>
                    <a:lnT w="12700">
                      <a:solidFill>
                        <a:srgbClr val="C0504D"/>
                      </a:solidFill>
                      <a:prstDash val="solid"/>
                    </a:lnT>
                    <a:lnB w="12700">
                      <a:solidFill>
                        <a:srgbClr val="C0504D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006"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1600" b="1" spc="-15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b="1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b="1" spc="-10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1600" b="1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b="1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600" b="1" dirty="0">
                          <a:latin typeface="Calibri"/>
                          <a:cs typeface="Calibri"/>
                        </a:rPr>
                        <a:t>ol</a:t>
                      </a:r>
                      <a:r>
                        <a:rPr sz="1600" b="1" spc="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b="1" spc="-5" dirty="0">
                          <a:latin typeface="Calibri"/>
                          <a:cs typeface="Calibri"/>
                        </a:rPr>
                        <a:t>gy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C0504D"/>
                      </a:solidFill>
                      <a:prstDash val="solid"/>
                    </a:lnL>
                    <a:lnT w="12700">
                      <a:solidFill>
                        <a:srgbClr val="C0504D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66700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Co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lle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ct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ed 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y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C0504D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Co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lle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ct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ed 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y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C0504D"/>
                      </a:solidFill>
                      <a:prstDash val="solid"/>
                    </a:lnR>
                    <a:lnT w="12700">
                      <a:solidFill>
                        <a:srgbClr val="C0504D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964">
                <a:tc>
                  <a:txBody>
                    <a:bodyPr/>
                    <a:lstStyle/>
                    <a:p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C0504D"/>
                      </a:solidFill>
                      <a:prstDash val="solid"/>
                    </a:lnL>
                    <a:lnB w="12700">
                      <a:solidFill>
                        <a:srgbClr val="C0504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6670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measu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em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ools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12700">
                      <a:solidFill>
                        <a:srgbClr val="C0504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ser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v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ti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on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C0504D"/>
                      </a:solidFill>
                      <a:prstDash val="solid"/>
                    </a:lnR>
                    <a:lnB w="12700">
                      <a:solidFill>
                        <a:srgbClr val="C0504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0436"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600" b="1" spc="-5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600" b="1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600" b="1" spc="5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1600" b="1" spc="-15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600" b="1" dirty="0">
                          <a:latin typeface="Calibri"/>
                          <a:cs typeface="Calibri"/>
                        </a:rPr>
                        <a:t>sis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C0504D"/>
                      </a:solidFill>
                      <a:prstDash val="solid"/>
                    </a:lnL>
                    <a:lnT w="12700">
                      <a:solidFill>
                        <a:srgbClr val="C0504D"/>
                      </a:solidFill>
                      <a:prstDash val="solid"/>
                    </a:lnT>
                    <a:lnB w="12700">
                      <a:solidFill>
                        <a:srgbClr val="C0504D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92075">
                        <a:lnSpc>
                          <a:spcPct val="100600"/>
                        </a:lnSpc>
                      </a:pPr>
                      <a:r>
                        <a:rPr sz="1600" spc="-35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med</a:t>
                      </a:r>
                      <a:r>
                        <a:rPr sz="160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ti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al and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numer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al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hods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C0504D"/>
                      </a:solidFill>
                      <a:prstDash val="solid"/>
                    </a:lnT>
                    <a:lnB w="12700">
                      <a:solidFill>
                        <a:srgbClr val="C0504D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9695" marR="328930">
                        <a:lnSpc>
                          <a:spcPct val="100200"/>
                        </a:lnSpc>
                      </a:pPr>
                      <a:r>
                        <a:rPr sz="1600" spc="-35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ome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6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speci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ic ada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pt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ed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hod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6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of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cla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ss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ifi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at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on, qua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fi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ti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on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,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et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c.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C0504D"/>
                      </a:solidFill>
                      <a:prstDash val="solid"/>
                    </a:lnR>
                    <a:lnT w="12700">
                      <a:solidFill>
                        <a:srgbClr val="C0504D"/>
                      </a:solidFill>
                      <a:prstDash val="solid"/>
                    </a:lnT>
                    <a:lnB w="12700">
                      <a:solidFill>
                        <a:srgbClr val="C0504D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3665"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sz="1600" b="1" spc="-25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b="1" spc="-5" dirty="0">
                          <a:latin typeface="Calibri"/>
                          <a:cs typeface="Calibri"/>
                        </a:rPr>
                        <a:t>esults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C0504D"/>
                      </a:solidFill>
                      <a:prstDash val="solid"/>
                    </a:lnL>
                    <a:lnT w="12700">
                      <a:solidFill>
                        <a:srgbClr val="C0504D"/>
                      </a:solidFill>
                      <a:prstDash val="solid"/>
                    </a:lnT>
                    <a:lnB w="12700">
                      <a:solidFill>
                        <a:srgbClr val="C0504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569595">
                        <a:lnSpc>
                          <a:spcPct val="100600"/>
                        </a:lnSpc>
                      </a:pPr>
                      <a:r>
                        <a:rPr sz="1600" spc="-3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epo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rt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ed</a:t>
                      </a:r>
                      <a:r>
                        <a:rPr sz="16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ou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gh 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ti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tic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hods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C0504D"/>
                      </a:solidFill>
                      <a:prstDash val="solid"/>
                    </a:lnT>
                    <a:lnB w="12700">
                      <a:solidFill>
                        <a:srgbClr val="C0504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9695" marR="424815">
                        <a:lnSpc>
                          <a:spcPct val="100299"/>
                        </a:lnSpc>
                      </a:pPr>
                      <a:r>
                        <a:rPr sz="1600" spc="-3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epo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rt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ed</a:t>
                      </a:r>
                      <a:r>
                        <a:rPr sz="16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ou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gh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speci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ic 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/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language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C0504D"/>
                      </a:solidFill>
                      <a:prstDash val="solid"/>
                    </a:lnR>
                    <a:lnT w="12700">
                      <a:solidFill>
                        <a:srgbClr val="C0504D"/>
                      </a:solidFill>
                      <a:prstDash val="solid"/>
                    </a:lnT>
                    <a:lnB w="12700">
                      <a:solidFill>
                        <a:srgbClr val="C0504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Ana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cs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20" dirty="0">
                <a:latin typeface="Arial Narrow"/>
                <a:cs typeface="Arial Narrow"/>
              </a:rPr>
              <a:t>T</a:t>
            </a:r>
            <a:r>
              <a:rPr sz="1800" b="1" dirty="0">
                <a:latin typeface="Arial Narrow"/>
                <a:cs typeface="Arial Narrow"/>
              </a:rPr>
              <a:t>yp</a:t>
            </a:r>
            <a:r>
              <a:rPr sz="1800" b="1" spc="-10" dirty="0">
                <a:latin typeface="Arial Narrow"/>
                <a:cs typeface="Arial Narrow"/>
              </a:rPr>
              <a:t>e</a:t>
            </a:r>
            <a:r>
              <a:rPr sz="1800" b="1" dirty="0">
                <a:latin typeface="Arial Narrow"/>
                <a:cs typeface="Arial Narrow"/>
              </a:rPr>
              <a:t>s</a:t>
            </a:r>
            <a:r>
              <a:rPr sz="1800" b="1" spc="1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Adv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n</a:t>
            </a:r>
            <a:r>
              <a:rPr sz="1800" b="1" spc="-10" dirty="0">
                <a:latin typeface="Arial Narrow"/>
                <a:cs typeface="Arial Narrow"/>
              </a:rPr>
              <a:t>c</a:t>
            </a:r>
            <a:r>
              <a:rPr sz="1800" b="1" dirty="0">
                <a:latin typeface="Arial Narrow"/>
                <a:cs typeface="Arial Narrow"/>
              </a:rPr>
              <a:t>ed</a:t>
            </a:r>
            <a:r>
              <a:rPr sz="1800" b="1" spc="-3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Ana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cs</a:t>
            </a:r>
            <a:r>
              <a:rPr sz="1800" b="1" spc="40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Data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M</a:t>
            </a:r>
            <a:r>
              <a:rPr sz="1800" b="1" dirty="0">
                <a:latin typeface="Arial Narrow"/>
                <a:cs typeface="Arial Narrow"/>
              </a:rPr>
              <a:t>in</a:t>
            </a:r>
            <a:r>
              <a:rPr sz="1800" b="1" spc="-10" dirty="0">
                <a:latin typeface="Arial Narrow"/>
                <a:cs typeface="Arial Narrow"/>
              </a:rPr>
              <a:t>ing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6323" y="991905"/>
            <a:ext cx="1623060" cy="332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0" indent="-177800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191135" algn="l"/>
              </a:tabLst>
            </a:pPr>
            <a:r>
              <a:rPr sz="2400" b="1" dirty="0">
                <a:latin typeface="Arial Narrow"/>
                <a:cs typeface="Arial Narrow"/>
              </a:rPr>
              <a:t>D</a:t>
            </a:r>
            <a:r>
              <a:rPr sz="2400" b="1" spc="-10" dirty="0">
                <a:latin typeface="Arial Narrow"/>
                <a:cs typeface="Arial Narrow"/>
              </a:rPr>
              <a:t>a</a:t>
            </a:r>
            <a:r>
              <a:rPr sz="2400" b="1" dirty="0">
                <a:latin typeface="Arial Narrow"/>
                <a:cs typeface="Arial Narrow"/>
              </a:rPr>
              <a:t>ta</a:t>
            </a:r>
            <a:r>
              <a:rPr sz="2400" b="1" spc="10" dirty="0">
                <a:latin typeface="Arial Narrow"/>
                <a:cs typeface="Arial Narrow"/>
              </a:rPr>
              <a:t> </a:t>
            </a:r>
            <a:r>
              <a:rPr sz="2400" b="1" spc="-5" dirty="0">
                <a:latin typeface="Arial Narrow"/>
                <a:cs typeface="Arial Narrow"/>
              </a:rPr>
              <a:t>M</a:t>
            </a:r>
            <a:r>
              <a:rPr sz="2400" b="1" dirty="0">
                <a:latin typeface="Arial Narrow"/>
                <a:cs typeface="Arial Narrow"/>
              </a:rPr>
              <a:t>ining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6323" y="1389602"/>
            <a:ext cx="7448550" cy="716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tabLst>
                <a:tab pos="299085" algn="l"/>
              </a:tabLst>
            </a:pPr>
            <a:r>
              <a:rPr sz="1600" spc="-5" dirty="0">
                <a:latin typeface="Arial Narrow"/>
                <a:cs typeface="Arial Narrow"/>
              </a:rPr>
              <a:t>-	</a:t>
            </a:r>
            <a:r>
              <a:rPr sz="1600" spc="-10" dirty="0">
                <a:latin typeface="Arial Narrow"/>
                <a:cs typeface="Arial Narrow"/>
              </a:rPr>
              <a:t>Is</a:t>
            </a:r>
            <a:r>
              <a:rPr sz="1600" spc="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the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s</a:t>
            </a:r>
            <a:r>
              <a:rPr sz="1600" spc="-15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t </a:t>
            </a:r>
            <a:r>
              <a:rPr sz="1600" spc="-15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f</a:t>
            </a:r>
            <a:r>
              <a:rPr sz="1600" spc="-10" dirty="0">
                <a:latin typeface="Arial Narrow"/>
                <a:cs typeface="Arial Narrow"/>
              </a:rPr>
              <a:t> tools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that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aim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to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fin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hidd</a:t>
            </a:r>
            <a:r>
              <a:rPr sz="1600" spc="-5" dirty="0">
                <a:latin typeface="Arial Narrow"/>
                <a:cs typeface="Arial Narrow"/>
              </a:rPr>
              <a:t>e</a:t>
            </a:r>
            <a:r>
              <a:rPr sz="1600" spc="-10" dirty="0">
                <a:latin typeface="Arial Narrow"/>
                <a:cs typeface="Arial Narrow"/>
              </a:rPr>
              <a:t>n</a:t>
            </a:r>
            <a:r>
              <a:rPr sz="1600" spc="-4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p</a:t>
            </a:r>
            <a:r>
              <a:rPr sz="1600" spc="-5" dirty="0">
                <a:latin typeface="Arial Narrow"/>
                <a:cs typeface="Arial Narrow"/>
              </a:rPr>
              <a:t>at</a:t>
            </a:r>
            <a:r>
              <a:rPr sz="1600" spc="-15" dirty="0">
                <a:latin typeface="Arial Narrow"/>
                <a:cs typeface="Arial Narrow"/>
              </a:rPr>
              <a:t>t</a:t>
            </a:r>
            <a:r>
              <a:rPr sz="1600" spc="-10" dirty="0">
                <a:latin typeface="Arial Narrow"/>
                <a:cs typeface="Arial Narrow"/>
              </a:rPr>
              <a:t>erns</a:t>
            </a:r>
            <a:r>
              <a:rPr sz="1600" spc="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and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relation</a:t>
            </a:r>
            <a:r>
              <a:rPr sz="1600" spc="-5" dirty="0">
                <a:latin typeface="Arial Narrow"/>
                <a:cs typeface="Arial Narrow"/>
              </a:rPr>
              <a:t>s</a:t>
            </a:r>
            <a:r>
              <a:rPr sz="1600" spc="-10" dirty="0">
                <a:latin typeface="Arial Narrow"/>
                <a:cs typeface="Arial Narrow"/>
              </a:rPr>
              <a:t>hips</a:t>
            </a:r>
            <a:r>
              <a:rPr sz="1600" spc="-4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b</a:t>
            </a:r>
            <a:r>
              <a:rPr sz="1600" spc="-5" dirty="0">
                <a:latin typeface="Arial Narrow"/>
                <a:cs typeface="Arial Narrow"/>
              </a:rPr>
              <a:t>e</a:t>
            </a:r>
            <a:r>
              <a:rPr sz="1600" spc="-10" dirty="0">
                <a:latin typeface="Arial Narrow"/>
                <a:cs typeface="Arial Narrow"/>
              </a:rPr>
              <a:t>twe</a:t>
            </a:r>
            <a:r>
              <a:rPr sz="1600" spc="-5" dirty="0">
                <a:latin typeface="Arial Narrow"/>
                <a:cs typeface="Arial Narrow"/>
              </a:rPr>
              <a:t>e</a:t>
            </a:r>
            <a:r>
              <a:rPr sz="1600" spc="-10" dirty="0">
                <a:latin typeface="Arial Narrow"/>
                <a:cs typeface="Arial Narrow"/>
              </a:rPr>
              <a:t>n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ta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15" dirty="0">
                <a:latin typeface="Arial Narrow"/>
                <a:cs typeface="Arial Narrow"/>
              </a:rPr>
              <a:t> information</a:t>
            </a:r>
            <a:r>
              <a:rPr sz="1600" spc="-10" dirty="0">
                <a:latin typeface="Arial Narrow"/>
                <a:cs typeface="Arial Narrow"/>
              </a:rPr>
              <a:t> to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answ</a:t>
            </a:r>
            <a:r>
              <a:rPr sz="1600" spc="-5" dirty="0">
                <a:latin typeface="Arial Narrow"/>
                <a:cs typeface="Arial Narrow"/>
              </a:rPr>
              <a:t>er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15" dirty="0">
                <a:latin typeface="Arial Narrow"/>
                <a:cs typeface="Arial Narrow"/>
              </a:rPr>
              <a:t> o</a:t>
            </a:r>
            <a:r>
              <a:rPr sz="1600" spc="-5" dirty="0">
                <a:latin typeface="Arial Narrow"/>
                <a:cs typeface="Arial Narrow"/>
              </a:rPr>
              <a:t>r </a:t>
            </a:r>
            <a:r>
              <a:rPr sz="1600" spc="-15" dirty="0">
                <a:latin typeface="Arial Narrow"/>
                <a:cs typeface="Arial Narrow"/>
              </a:rPr>
              <a:t>mor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is</a:t>
            </a:r>
            <a:r>
              <a:rPr sz="1600" spc="-5" dirty="0">
                <a:latin typeface="Arial Narrow"/>
                <a:cs typeface="Arial Narrow"/>
              </a:rPr>
              <a:t>s</a:t>
            </a:r>
            <a:r>
              <a:rPr sz="1600" spc="-10" dirty="0">
                <a:latin typeface="Arial Narrow"/>
                <a:cs typeface="Arial Narrow"/>
              </a:rPr>
              <a:t>u</a:t>
            </a:r>
            <a:r>
              <a:rPr sz="1600" spc="-5" dirty="0">
                <a:latin typeface="Arial Narrow"/>
                <a:cs typeface="Arial Narrow"/>
              </a:rPr>
              <a:t>e</a:t>
            </a:r>
            <a:r>
              <a:rPr sz="1600" spc="-10" dirty="0">
                <a:latin typeface="Arial Narrow"/>
                <a:cs typeface="Arial Narrow"/>
              </a:rPr>
              <a:t>s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for</a:t>
            </a:r>
            <a:r>
              <a:rPr sz="1600" spc="-5" dirty="0">
                <a:latin typeface="Arial Narrow"/>
                <a:cs typeface="Arial Narrow"/>
              </a:rPr>
              <a:t> a</a:t>
            </a:r>
            <a:r>
              <a:rPr sz="1600" spc="-10" dirty="0">
                <a:latin typeface="Arial Narrow"/>
                <a:cs typeface="Arial Narrow"/>
              </a:rPr>
              <a:t>n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terpris</a:t>
            </a:r>
            <a:r>
              <a:rPr sz="1600" spc="-15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.</a:t>
            </a:r>
            <a:r>
              <a:rPr sz="1600" spc="-4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</a:t>
            </a:r>
            <a:r>
              <a:rPr sz="1600" spc="-5" dirty="0">
                <a:latin typeface="Arial Narrow"/>
                <a:cs typeface="Arial Narrow"/>
              </a:rPr>
              <a:t>h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s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is</a:t>
            </a:r>
            <a:r>
              <a:rPr sz="1600" spc="-5" dirty="0">
                <a:latin typeface="Arial Narrow"/>
                <a:cs typeface="Arial Narrow"/>
              </a:rPr>
              <a:t>s</a:t>
            </a:r>
            <a:r>
              <a:rPr sz="1600" spc="-10" dirty="0">
                <a:latin typeface="Arial Narrow"/>
                <a:cs typeface="Arial Narrow"/>
              </a:rPr>
              <a:t>u</a:t>
            </a:r>
            <a:r>
              <a:rPr sz="1600" spc="-5" dirty="0">
                <a:latin typeface="Arial Narrow"/>
                <a:cs typeface="Arial Narrow"/>
              </a:rPr>
              <a:t>e</a:t>
            </a:r>
            <a:r>
              <a:rPr sz="1600" spc="-10" dirty="0">
                <a:latin typeface="Arial Narrow"/>
                <a:cs typeface="Arial Narrow"/>
              </a:rPr>
              <a:t>s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c</a:t>
            </a:r>
            <a:r>
              <a:rPr sz="1600" spc="-10" dirty="0">
                <a:latin typeface="Arial Narrow"/>
                <a:cs typeface="Arial Narrow"/>
              </a:rPr>
              <a:t>an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be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pre</a:t>
            </a:r>
            <a:r>
              <a:rPr sz="1600" spc="-5" dirty="0">
                <a:latin typeface="Arial Narrow"/>
                <a:cs typeface="Arial Narrow"/>
              </a:rPr>
              <a:t>d</a:t>
            </a:r>
            <a:r>
              <a:rPr sz="1600" spc="-10" dirty="0">
                <a:latin typeface="Arial Narrow"/>
                <a:cs typeface="Arial Narrow"/>
              </a:rPr>
              <a:t>iction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f </a:t>
            </a:r>
            <a:r>
              <a:rPr sz="1600" spc="-10" dirty="0">
                <a:latin typeface="Arial Narrow"/>
                <a:cs typeface="Arial Narrow"/>
              </a:rPr>
              <a:t>act</a:t>
            </a:r>
            <a:r>
              <a:rPr sz="1600" spc="-15" dirty="0">
                <a:latin typeface="Arial Narrow"/>
                <a:cs typeface="Arial Narrow"/>
              </a:rPr>
              <a:t>i</a:t>
            </a:r>
            <a:r>
              <a:rPr sz="1600" spc="-10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s</a:t>
            </a:r>
            <a:r>
              <a:rPr sz="1600" spc="-15" dirty="0">
                <a:latin typeface="Arial Narrow"/>
                <a:cs typeface="Arial Narrow"/>
              </a:rPr>
              <a:t> or</a:t>
            </a:r>
            <a:r>
              <a:rPr sz="1600" spc="-10" dirty="0">
                <a:latin typeface="Arial Narrow"/>
                <a:cs typeface="Arial Narrow"/>
              </a:rPr>
              <a:t> d</a:t>
            </a:r>
            <a:r>
              <a:rPr sz="1600" spc="-5" dirty="0">
                <a:latin typeface="Arial Narrow"/>
                <a:cs typeface="Arial Narrow"/>
              </a:rPr>
              <a:t>e</a:t>
            </a:r>
            <a:r>
              <a:rPr sz="1600" spc="-10" dirty="0">
                <a:latin typeface="Arial Narrow"/>
                <a:cs typeface="Arial Narrow"/>
              </a:rPr>
              <a:t>cision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ak</a:t>
            </a:r>
            <a:r>
              <a:rPr sz="1600" spc="-15" dirty="0">
                <a:latin typeface="Arial Narrow"/>
                <a:cs typeface="Arial Narrow"/>
              </a:rPr>
              <a:t>in</a:t>
            </a:r>
            <a:r>
              <a:rPr sz="1600" spc="-10" dirty="0">
                <a:latin typeface="Arial Narrow"/>
                <a:cs typeface="Arial Narrow"/>
              </a:rPr>
              <a:t>g.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19072" y="2741676"/>
            <a:ext cx="5445252" cy="31653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707891" y="5736335"/>
            <a:ext cx="2331720" cy="340360"/>
          </a:xfrm>
          <a:prstGeom prst="rect">
            <a:avLst/>
          </a:prstGeom>
          <a:ln w="9144">
            <a:solidFill>
              <a:srgbClr val="51515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45795">
              <a:lnSpc>
                <a:spcPct val="100000"/>
              </a:lnSpc>
            </a:pPr>
            <a:r>
              <a:rPr sz="1600" b="1" spc="-15" dirty="0">
                <a:latin typeface="Calibri"/>
                <a:cs typeface="Calibri"/>
              </a:rPr>
              <a:t>D</a:t>
            </a:r>
            <a:r>
              <a:rPr sz="1600" b="1" spc="-20" dirty="0">
                <a:latin typeface="Calibri"/>
                <a:cs typeface="Calibri"/>
              </a:rPr>
              <a:t>a</a:t>
            </a:r>
            <a:r>
              <a:rPr sz="1600" b="1" spc="-25" dirty="0">
                <a:latin typeface="Calibri"/>
                <a:cs typeface="Calibri"/>
              </a:rPr>
              <a:t>t</a:t>
            </a:r>
            <a:r>
              <a:rPr sz="1600" b="1" spc="-10" dirty="0">
                <a:latin typeface="Calibri"/>
                <a:cs typeface="Calibri"/>
              </a:rPr>
              <a:t>a Mini</a:t>
            </a:r>
            <a:r>
              <a:rPr sz="1600" b="1" spc="-15" dirty="0">
                <a:latin typeface="Calibri"/>
                <a:cs typeface="Calibri"/>
              </a:rPr>
              <a:t>n</a:t>
            </a:r>
            <a:r>
              <a:rPr sz="1600" b="1" spc="-10" dirty="0">
                <a:latin typeface="Calibri"/>
                <a:cs typeface="Calibri"/>
              </a:rPr>
              <a:t>g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Ana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cs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20" dirty="0">
                <a:latin typeface="Arial Narrow"/>
                <a:cs typeface="Arial Narrow"/>
              </a:rPr>
              <a:t>T</a:t>
            </a:r>
            <a:r>
              <a:rPr sz="1800" b="1" dirty="0">
                <a:latin typeface="Arial Narrow"/>
                <a:cs typeface="Arial Narrow"/>
              </a:rPr>
              <a:t>yp</a:t>
            </a:r>
            <a:r>
              <a:rPr sz="1800" b="1" spc="-10" dirty="0">
                <a:latin typeface="Arial Narrow"/>
                <a:cs typeface="Arial Narrow"/>
              </a:rPr>
              <a:t>e</a:t>
            </a:r>
            <a:r>
              <a:rPr sz="1800" b="1" dirty="0">
                <a:latin typeface="Arial Narrow"/>
                <a:cs typeface="Arial Narrow"/>
              </a:rPr>
              <a:t>s</a:t>
            </a:r>
            <a:r>
              <a:rPr sz="1800" b="1" spc="1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Adv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n</a:t>
            </a:r>
            <a:r>
              <a:rPr sz="1800" b="1" spc="-10" dirty="0">
                <a:latin typeface="Arial Narrow"/>
                <a:cs typeface="Arial Narrow"/>
              </a:rPr>
              <a:t>c</a:t>
            </a:r>
            <a:r>
              <a:rPr sz="1800" b="1" dirty="0">
                <a:latin typeface="Arial Narrow"/>
                <a:cs typeface="Arial Narrow"/>
              </a:rPr>
              <a:t>ed</a:t>
            </a:r>
            <a:r>
              <a:rPr sz="1800" b="1" spc="-3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Ana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cs</a:t>
            </a:r>
            <a:r>
              <a:rPr sz="1800" b="1" spc="40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M</a:t>
            </a:r>
            <a:r>
              <a:rPr sz="1800" b="1" dirty="0">
                <a:latin typeface="Arial Narrow"/>
                <a:cs typeface="Arial Narrow"/>
              </a:rPr>
              <a:t>a</a:t>
            </a:r>
            <a:r>
              <a:rPr sz="1800" b="1" spc="-10" dirty="0">
                <a:latin typeface="Arial Narrow"/>
                <a:cs typeface="Arial Narrow"/>
              </a:rPr>
              <a:t>chi</a:t>
            </a:r>
            <a:r>
              <a:rPr sz="1800" b="1" spc="-20" dirty="0">
                <a:latin typeface="Arial Narrow"/>
                <a:cs typeface="Arial Narrow"/>
              </a:rPr>
              <a:t>n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L</a:t>
            </a:r>
            <a:r>
              <a:rPr sz="1800" b="1" spc="-10" dirty="0">
                <a:latin typeface="Arial Narrow"/>
                <a:cs typeface="Arial Narrow"/>
              </a:rPr>
              <a:t>earn</a:t>
            </a:r>
            <a:r>
              <a:rPr sz="1800" b="1" spc="-15" dirty="0">
                <a:latin typeface="Arial Narrow"/>
                <a:cs typeface="Arial Narrow"/>
              </a:rPr>
              <a:t>i</a:t>
            </a:r>
            <a:r>
              <a:rPr sz="1800" b="1" spc="-10" dirty="0">
                <a:latin typeface="Arial Narrow"/>
                <a:cs typeface="Arial Narrow"/>
              </a:rPr>
              <a:t>ng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6323" y="991905"/>
            <a:ext cx="7386955" cy="4333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0" indent="-177800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191135" algn="l"/>
              </a:tabLst>
            </a:pPr>
            <a:r>
              <a:rPr sz="2400" b="1" spc="-5" dirty="0">
                <a:latin typeface="Arial Narrow"/>
                <a:cs typeface="Arial Narrow"/>
              </a:rPr>
              <a:t>Mac</a:t>
            </a:r>
            <a:r>
              <a:rPr sz="2400" b="1" spc="-10" dirty="0">
                <a:latin typeface="Arial Narrow"/>
                <a:cs typeface="Arial Narrow"/>
              </a:rPr>
              <a:t>h</a:t>
            </a:r>
            <a:r>
              <a:rPr sz="2400" b="1" spc="-5" dirty="0">
                <a:latin typeface="Arial Narrow"/>
                <a:cs typeface="Arial Narrow"/>
              </a:rPr>
              <a:t>in</a:t>
            </a:r>
            <a:r>
              <a:rPr sz="2400" b="1" dirty="0">
                <a:latin typeface="Arial Narrow"/>
                <a:cs typeface="Arial Narrow"/>
              </a:rPr>
              <a:t>e</a:t>
            </a:r>
            <a:r>
              <a:rPr sz="2400" b="1" spc="10" dirty="0">
                <a:latin typeface="Arial Narrow"/>
                <a:cs typeface="Arial Narrow"/>
              </a:rPr>
              <a:t> </a:t>
            </a:r>
            <a:r>
              <a:rPr sz="2400" b="1" dirty="0">
                <a:latin typeface="Arial Narrow"/>
                <a:cs typeface="Arial Narrow"/>
              </a:rPr>
              <a:t>Le</a:t>
            </a:r>
            <a:r>
              <a:rPr sz="2400" b="1" spc="-10" dirty="0">
                <a:latin typeface="Arial Narrow"/>
                <a:cs typeface="Arial Narrow"/>
              </a:rPr>
              <a:t>a</a:t>
            </a:r>
            <a:r>
              <a:rPr sz="2400" b="1" dirty="0">
                <a:latin typeface="Arial Narrow"/>
                <a:cs typeface="Arial Narrow"/>
              </a:rPr>
              <a:t>rning</a:t>
            </a:r>
            <a:endParaRPr sz="24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600" spc="-10" dirty="0">
                <a:latin typeface="Arial Narrow"/>
                <a:cs typeface="Arial Narrow"/>
              </a:rPr>
              <a:t>T</a:t>
            </a:r>
            <a:r>
              <a:rPr sz="1600" spc="-5" dirty="0">
                <a:latin typeface="Arial Narrow"/>
                <a:cs typeface="Arial Narrow"/>
              </a:rPr>
              <a:t>h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s</a:t>
            </a:r>
            <a:r>
              <a:rPr sz="1600" spc="-15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t </a:t>
            </a:r>
            <a:r>
              <a:rPr sz="1600" spc="-15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f</a:t>
            </a:r>
            <a:r>
              <a:rPr sz="1600" spc="-10" dirty="0">
                <a:latin typeface="Arial Narrow"/>
                <a:cs typeface="Arial Narrow"/>
              </a:rPr>
              <a:t> comp</a:t>
            </a:r>
            <a:r>
              <a:rPr sz="1600" spc="-5" dirty="0">
                <a:latin typeface="Arial Narrow"/>
                <a:cs typeface="Arial Narrow"/>
              </a:rPr>
              <a:t>utat</a:t>
            </a:r>
            <a:r>
              <a:rPr sz="1600" spc="-15" dirty="0">
                <a:latin typeface="Arial Narrow"/>
                <a:cs typeface="Arial Narrow"/>
              </a:rPr>
              <a:t>iona</a:t>
            </a:r>
            <a:r>
              <a:rPr sz="1600" spc="-5" dirty="0">
                <a:latin typeface="Arial Narrow"/>
                <a:cs typeface="Arial Narrow"/>
              </a:rPr>
              <a:t>l</a:t>
            </a:r>
            <a:r>
              <a:rPr sz="1600" spc="-35" dirty="0">
                <a:latin typeface="Arial Narrow"/>
                <a:cs typeface="Arial Narrow"/>
              </a:rPr>
              <a:t> </a:t>
            </a: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etho</a:t>
            </a:r>
            <a:r>
              <a:rPr sz="1600" spc="-5" dirty="0">
                <a:latin typeface="Arial Narrow"/>
                <a:cs typeface="Arial Narrow"/>
              </a:rPr>
              <a:t>d</a:t>
            </a:r>
            <a:r>
              <a:rPr sz="1600" spc="-10" dirty="0">
                <a:latin typeface="Arial Narrow"/>
                <a:cs typeface="Arial Narrow"/>
              </a:rPr>
              <a:t>s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that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</a:t>
            </a:r>
            <a:r>
              <a:rPr sz="1600" spc="-5" dirty="0">
                <a:latin typeface="Arial Narrow"/>
                <a:cs typeface="Arial Narrow"/>
              </a:rPr>
              <a:t>u</a:t>
            </a:r>
            <a:r>
              <a:rPr sz="1600" spc="-10" dirty="0">
                <a:latin typeface="Arial Narrow"/>
                <a:cs typeface="Arial Narrow"/>
              </a:rPr>
              <a:t>tomate</a:t>
            </a:r>
            <a:r>
              <a:rPr sz="1600" spc="-3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the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</a:t>
            </a:r>
            <a:r>
              <a:rPr sz="1600" spc="-5" dirty="0">
                <a:latin typeface="Arial Narrow"/>
                <a:cs typeface="Arial Narrow"/>
              </a:rPr>
              <a:t>c</a:t>
            </a:r>
            <a:r>
              <a:rPr sz="1600" spc="-10" dirty="0">
                <a:latin typeface="Arial Narrow"/>
                <a:cs typeface="Arial Narrow"/>
              </a:rPr>
              <a:t>q</a:t>
            </a:r>
            <a:r>
              <a:rPr sz="1600" spc="-5" dirty="0">
                <a:latin typeface="Arial Narrow"/>
                <a:cs typeface="Arial Narrow"/>
              </a:rPr>
              <a:t>u</a:t>
            </a:r>
            <a:r>
              <a:rPr sz="1600" spc="-10" dirty="0">
                <a:latin typeface="Arial Narrow"/>
                <a:cs typeface="Arial Narrow"/>
              </a:rPr>
              <a:t>isit</a:t>
            </a:r>
            <a:r>
              <a:rPr sz="1600" spc="-15" dirty="0">
                <a:latin typeface="Arial Narrow"/>
                <a:cs typeface="Arial Narrow"/>
              </a:rPr>
              <a:t>i</a:t>
            </a:r>
            <a:r>
              <a:rPr sz="1600" spc="-10" dirty="0">
                <a:latin typeface="Arial Narrow"/>
                <a:cs typeface="Arial Narrow"/>
              </a:rPr>
              <a:t>on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f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kn</a:t>
            </a:r>
            <a:r>
              <a:rPr sz="1600" spc="-5" dirty="0">
                <a:latin typeface="Arial Narrow"/>
                <a:cs typeface="Arial Narrow"/>
              </a:rPr>
              <a:t>o</a:t>
            </a:r>
            <a:r>
              <a:rPr sz="1600" spc="-10" dirty="0">
                <a:latin typeface="Arial Narrow"/>
                <a:cs typeface="Arial Narrow"/>
              </a:rPr>
              <a:t>wled</a:t>
            </a:r>
            <a:r>
              <a:rPr sz="1600" spc="-5" dirty="0">
                <a:latin typeface="Arial Narrow"/>
                <a:cs typeface="Arial Narrow"/>
              </a:rPr>
              <a:t>g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5" dirty="0">
                <a:latin typeface="Arial Narrow"/>
                <a:cs typeface="Arial Narrow"/>
              </a:rPr>
              <a:t>f</a:t>
            </a:r>
            <a:r>
              <a:rPr sz="1600" spc="-15" dirty="0">
                <a:latin typeface="Arial Narrow"/>
                <a:cs typeface="Arial Narrow"/>
              </a:rPr>
              <a:t>r</a:t>
            </a:r>
            <a:r>
              <a:rPr sz="1600" spc="-10" dirty="0">
                <a:latin typeface="Arial Narrow"/>
                <a:cs typeface="Arial Narrow"/>
              </a:rPr>
              <a:t>om</a:t>
            </a:r>
            <a:r>
              <a:rPr sz="1600" spc="1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x</a:t>
            </a:r>
            <a:r>
              <a:rPr sz="1600" spc="-10" dirty="0">
                <a:latin typeface="Arial Narrow"/>
                <a:cs typeface="Arial Narrow"/>
              </a:rPr>
              <a:t>p</a:t>
            </a:r>
            <a:r>
              <a:rPr sz="1600" spc="-5" dirty="0">
                <a:latin typeface="Arial Narrow"/>
                <a:cs typeface="Arial Narrow"/>
              </a:rPr>
              <a:t>er</a:t>
            </a:r>
            <a:r>
              <a:rPr sz="1600" spc="-15" dirty="0">
                <a:latin typeface="Arial Narrow"/>
                <a:cs typeface="Arial Narrow"/>
              </a:rPr>
              <a:t>i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c</a:t>
            </a:r>
            <a:r>
              <a:rPr sz="1600" spc="-15" dirty="0">
                <a:latin typeface="Arial Narrow"/>
                <a:cs typeface="Arial Narrow"/>
              </a:rPr>
              <a:t>e.</a:t>
            </a:r>
            <a:endParaRPr sz="160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  <a:spcBef>
                <a:spcPts val="43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1600" spc="-10" dirty="0">
                <a:latin typeface="Arial Narrow"/>
                <a:cs typeface="Arial Narrow"/>
              </a:rPr>
              <a:t>In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Enterprises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</a:t>
            </a:r>
            <a:r>
              <a:rPr sz="1600" spc="-5" dirty="0">
                <a:latin typeface="Arial Narrow"/>
                <a:cs typeface="Arial Narrow"/>
              </a:rPr>
              <a:t>p</a:t>
            </a:r>
            <a:r>
              <a:rPr sz="1600" spc="-10" dirty="0">
                <a:latin typeface="Arial Narrow"/>
                <a:cs typeface="Arial Narrow"/>
              </a:rPr>
              <a:t>plication,</a:t>
            </a:r>
            <a:r>
              <a:rPr sz="1600" spc="-45" dirty="0">
                <a:latin typeface="Arial Narrow"/>
                <a:cs typeface="Arial Narrow"/>
              </a:rPr>
              <a:t> </a:t>
            </a: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achine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L</a:t>
            </a:r>
            <a:r>
              <a:rPr sz="1600" spc="-5" dirty="0">
                <a:latin typeface="Arial Narrow"/>
                <a:cs typeface="Arial Narrow"/>
              </a:rPr>
              <a:t>e</a:t>
            </a:r>
            <a:r>
              <a:rPr sz="1600" spc="-10" dirty="0">
                <a:latin typeface="Arial Narrow"/>
                <a:cs typeface="Arial Narrow"/>
              </a:rPr>
              <a:t>arning</a:t>
            </a:r>
            <a:r>
              <a:rPr sz="1600" spc="-4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u</a:t>
            </a:r>
            <a:r>
              <a:rPr sz="1600" spc="-5" dirty="0">
                <a:latin typeface="Arial Narrow"/>
                <a:cs typeface="Arial Narrow"/>
              </a:rPr>
              <a:t>s</a:t>
            </a:r>
            <a:r>
              <a:rPr sz="1600" spc="-10" dirty="0">
                <a:latin typeface="Arial Narrow"/>
                <a:cs typeface="Arial Narrow"/>
              </a:rPr>
              <a:t>es</a:t>
            </a:r>
            <a:r>
              <a:rPr sz="1600" spc="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St</a:t>
            </a:r>
            <a:r>
              <a:rPr sz="1600" spc="-5" dirty="0">
                <a:latin typeface="Arial Narrow"/>
                <a:cs typeface="Arial Narrow"/>
              </a:rPr>
              <a:t>atistics, </a:t>
            </a:r>
            <a:r>
              <a:rPr sz="1600" spc="-10" dirty="0">
                <a:latin typeface="Arial Narrow"/>
                <a:cs typeface="Arial Narrow"/>
              </a:rPr>
              <a:t>Math</a:t>
            </a:r>
            <a:r>
              <a:rPr sz="1600" spc="-5" dirty="0">
                <a:latin typeface="Arial Narrow"/>
                <a:cs typeface="Arial Narrow"/>
              </a:rPr>
              <a:t>e</a:t>
            </a: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at</a:t>
            </a:r>
            <a:r>
              <a:rPr sz="1600" spc="-15" dirty="0">
                <a:latin typeface="Arial Narrow"/>
                <a:cs typeface="Arial Narrow"/>
              </a:rPr>
              <a:t>i</a:t>
            </a:r>
            <a:r>
              <a:rPr sz="1600" spc="-10" dirty="0">
                <a:latin typeface="Arial Narrow"/>
                <a:cs typeface="Arial Narrow"/>
              </a:rPr>
              <a:t>cs,</a:t>
            </a:r>
            <a:r>
              <a:rPr sz="1600" spc="-3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C</a:t>
            </a:r>
            <a:r>
              <a:rPr sz="1600" spc="-5" dirty="0">
                <a:latin typeface="Arial Narrow"/>
                <a:cs typeface="Arial Narrow"/>
              </a:rPr>
              <a:t>o</a:t>
            </a: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p</a:t>
            </a:r>
            <a:r>
              <a:rPr sz="1600" spc="-15" dirty="0">
                <a:latin typeface="Arial Narrow"/>
                <a:cs typeface="Arial Narrow"/>
              </a:rPr>
              <a:t>ute</a:t>
            </a:r>
            <a:r>
              <a:rPr sz="1600" spc="-5" dirty="0">
                <a:latin typeface="Arial Narrow"/>
                <a:cs typeface="Arial Narrow"/>
              </a:rPr>
              <a:t>r</a:t>
            </a:r>
            <a:r>
              <a:rPr sz="1600" spc="-3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S</a:t>
            </a:r>
            <a:r>
              <a:rPr sz="1600" spc="-5" dirty="0">
                <a:latin typeface="Arial Narrow"/>
                <a:cs typeface="Arial Narrow"/>
              </a:rPr>
              <a:t>c</a:t>
            </a:r>
            <a:r>
              <a:rPr sz="1600" spc="-15" dirty="0">
                <a:latin typeface="Arial Narrow"/>
                <a:cs typeface="Arial Narrow"/>
              </a:rPr>
              <a:t>ie</a:t>
            </a:r>
            <a:r>
              <a:rPr sz="1600" spc="-10" dirty="0">
                <a:latin typeface="Arial Narrow"/>
                <a:cs typeface="Arial Narrow"/>
              </a:rPr>
              <a:t>nc</a:t>
            </a:r>
            <a:r>
              <a:rPr sz="1600" spc="-15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,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Gra</a:t>
            </a:r>
            <a:r>
              <a:rPr sz="1600" spc="-5" dirty="0">
                <a:latin typeface="Arial Narrow"/>
                <a:cs typeface="Arial Narrow"/>
              </a:rPr>
              <a:t>p</a:t>
            </a:r>
            <a:r>
              <a:rPr sz="1600" spc="-10" dirty="0">
                <a:latin typeface="Arial Narrow"/>
                <a:cs typeface="Arial Narrow"/>
              </a:rPr>
              <a:t>hs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</a:t>
            </a:r>
            <a:r>
              <a:rPr sz="1600" spc="-5" dirty="0">
                <a:latin typeface="Arial Narrow"/>
                <a:cs typeface="Arial Narrow"/>
              </a:rPr>
              <a:t>h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o</a:t>
            </a:r>
            <a:r>
              <a:rPr sz="1600" spc="-10" dirty="0">
                <a:latin typeface="Arial Narrow"/>
                <a:cs typeface="Arial Narrow"/>
              </a:rPr>
              <a:t>ry</a:t>
            </a:r>
            <a:r>
              <a:rPr sz="1600" spc="-3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in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engine</a:t>
            </a:r>
            <a:r>
              <a:rPr sz="1600" spc="-5" dirty="0">
                <a:latin typeface="Arial Narrow"/>
                <a:cs typeface="Arial Narrow"/>
              </a:rPr>
              <a:t>er</a:t>
            </a:r>
            <a:r>
              <a:rPr sz="1600" spc="-20" dirty="0">
                <a:latin typeface="Arial Narrow"/>
                <a:cs typeface="Arial Narrow"/>
              </a:rPr>
              <a:t>in</a:t>
            </a:r>
            <a:r>
              <a:rPr sz="1600" spc="-10" dirty="0">
                <a:latin typeface="Arial Narrow"/>
                <a:cs typeface="Arial Narrow"/>
              </a:rPr>
              <a:t>g</a:t>
            </a:r>
            <a:r>
              <a:rPr sz="1600" spc="-4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tasks</a:t>
            </a:r>
            <a:r>
              <a:rPr sz="1600" spc="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related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to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b</a:t>
            </a:r>
            <a:r>
              <a:rPr sz="1600" spc="-5" dirty="0">
                <a:latin typeface="Arial Narrow"/>
                <a:cs typeface="Arial Narrow"/>
              </a:rPr>
              <a:t>u</a:t>
            </a:r>
            <a:r>
              <a:rPr sz="1600" spc="-10" dirty="0">
                <a:latin typeface="Arial Narrow"/>
                <a:cs typeface="Arial Narrow"/>
              </a:rPr>
              <a:t>s</a:t>
            </a:r>
            <a:r>
              <a:rPr sz="1600" spc="-15" dirty="0">
                <a:latin typeface="Arial Narrow"/>
                <a:cs typeface="Arial Narrow"/>
              </a:rPr>
              <a:t>in</a:t>
            </a:r>
            <a:r>
              <a:rPr sz="1600" spc="-10" dirty="0">
                <a:latin typeface="Arial Narrow"/>
                <a:cs typeface="Arial Narrow"/>
              </a:rPr>
              <a:t>es</a:t>
            </a:r>
            <a:r>
              <a:rPr sz="1600" dirty="0">
                <a:latin typeface="Arial Narrow"/>
                <a:cs typeface="Arial Narrow"/>
              </a:rPr>
              <a:t>s</a:t>
            </a:r>
            <a:r>
              <a:rPr sz="1600" spc="-5" dirty="0">
                <a:latin typeface="Arial Narrow"/>
                <a:cs typeface="Arial Narrow"/>
              </a:rPr>
              <a:t>.</a:t>
            </a:r>
            <a:r>
              <a:rPr sz="1600" spc="-4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</a:t>
            </a:r>
            <a:r>
              <a:rPr sz="1600" spc="-5" dirty="0">
                <a:latin typeface="Arial Narrow"/>
                <a:cs typeface="Arial Narrow"/>
              </a:rPr>
              <a:t>h</a:t>
            </a:r>
            <a:r>
              <a:rPr sz="1600" spc="-10" dirty="0">
                <a:latin typeface="Arial Narrow"/>
                <a:cs typeface="Arial Narrow"/>
              </a:rPr>
              <a:t>is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pro</a:t>
            </a:r>
            <a:r>
              <a:rPr sz="1600" spc="-5" dirty="0">
                <a:latin typeface="Arial Narrow"/>
                <a:cs typeface="Arial Narrow"/>
              </a:rPr>
              <a:t>v</a:t>
            </a:r>
            <a:r>
              <a:rPr sz="1600" spc="-15" dirty="0">
                <a:latin typeface="Arial Narrow"/>
                <a:cs typeface="Arial Narrow"/>
              </a:rPr>
              <a:t>id</a:t>
            </a:r>
            <a:r>
              <a:rPr sz="1600" spc="-10" dirty="0">
                <a:latin typeface="Arial Narrow"/>
                <a:cs typeface="Arial Narrow"/>
              </a:rPr>
              <a:t>es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u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se</a:t>
            </a:r>
            <a:r>
              <a:rPr sz="1600" spc="-5" dirty="0">
                <a:latin typeface="Arial Narrow"/>
                <a:cs typeface="Arial Narrow"/>
              </a:rPr>
              <a:t>e</a:t>
            </a:r>
            <a:r>
              <a:rPr sz="1600" spc="-10" dirty="0">
                <a:latin typeface="Arial Narrow"/>
                <a:cs typeface="Arial Narrow"/>
              </a:rPr>
              <a:t>n</a:t>
            </a:r>
            <a:r>
              <a:rPr sz="1600" spc="-4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p</a:t>
            </a:r>
            <a:r>
              <a:rPr sz="1600" spc="-5" dirty="0">
                <a:latin typeface="Arial Narrow"/>
                <a:cs typeface="Arial Narrow"/>
              </a:rPr>
              <a:t>at</a:t>
            </a:r>
            <a:r>
              <a:rPr sz="1600" spc="-15" dirty="0">
                <a:latin typeface="Arial Narrow"/>
                <a:cs typeface="Arial Narrow"/>
              </a:rPr>
              <a:t>t</a:t>
            </a:r>
            <a:r>
              <a:rPr sz="1600" spc="-10" dirty="0">
                <a:latin typeface="Arial Narrow"/>
                <a:cs typeface="Arial Narrow"/>
              </a:rPr>
              <a:t>erns a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dimin</a:t>
            </a:r>
            <a:r>
              <a:rPr sz="1600" spc="-15" dirty="0">
                <a:latin typeface="Arial Narrow"/>
                <a:cs typeface="Arial Narrow"/>
              </a:rPr>
              <a:t>ish</a:t>
            </a:r>
            <a:r>
              <a:rPr sz="1600" spc="-10" dirty="0">
                <a:latin typeface="Arial Narrow"/>
                <a:cs typeface="Arial Narrow"/>
              </a:rPr>
              <a:t> i</a:t>
            </a:r>
            <a:r>
              <a:rPr sz="1600" spc="-15" dirty="0">
                <a:latin typeface="Arial Narrow"/>
                <a:cs typeface="Arial Narrow"/>
              </a:rPr>
              <a:t>r</a:t>
            </a:r>
            <a:r>
              <a:rPr sz="1600" spc="-10" dirty="0">
                <a:latin typeface="Arial Narrow"/>
                <a:cs typeface="Arial Narrow"/>
              </a:rPr>
              <a:t>reg</a:t>
            </a:r>
            <a:r>
              <a:rPr sz="1600" spc="-5" dirty="0">
                <a:latin typeface="Arial Narrow"/>
                <a:cs typeface="Arial Narrow"/>
              </a:rPr>
              <a:t>u</a:t>
            </a:r>
            <a:r>
              <a:rPr sz="1600" spc="-10" dirty="0">
                <a:latin typeface="Arial Narrow"/>
                <a:cs typeface="Arial Narrow"/>
              </a:rPr>
              <a:t>lari</a:t>
            </a:r>
            <a:r>
              <a:rPr sz="1600" spc="-15" dirty="0">
                <a:latin typeface="Arial Narrow"/>
                <a:cs typeface="Arial Narrow"/>
              </a:rPr>
              <a:t>tie</a:t>
            </a:r>
            <a:r>
              <a:rPr sz="1600" spc="-10" dirty="0">
                <a:latin typeface="Arial Narrow"/>
                <a:cs typeface="Arial Narrow"/>
              </a:rPr>
              <a:t>s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in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h</a:t>
            </a:r>
            <a:r>
              <a:rPr sz="1600" spc="-5" dirty="0">
                <a:latin typeface="Arial Narrow"/>
                <a:cs typeface="Arial Narrow"/>
              </a:rPr>
              <a:t>u</a:t>
            </a: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an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errors</a:t>
            </a:r>
            <a:endParaRPr sz="160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  <a:spcBef>
                <a:spcPts val="43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latin typeface="Arial Narrow"/>
                <a:cs typeface="Arial Narrow"/>
              </a:rPr>
              <a:t>A</a:t>
            </a:r>
            <a:r>
              <a:rPr sz="1600" spc="-5" dirty="0">
                <a:latin typeface="Arial Narrow"/>
                <a:cs typeface="Arial Narrow"/>
              </a:rPr>
              <a:t>p</a:t>
            </a:r>
            <a:r>
              <a:rPr sz="1600" spc="-10" dirty="0">
                <a:latin typeface="Arial Narrow"/>
                <a:cs typeface="Arial Narrow"/>
              </a:rPr>
              <a:t>plications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in</a:t>
            </a:r>
            <a:r>
              <a:rPr sz="1600" spc="-20" dirty="0">
                <a:latin typeface="Arial Narrow"/>
                <a:cs typeface="Arial Narrow"/>
              </a:rPr>
              <a:t> m</a:t>
            </a:r>
            <a:r>
              <a:rPr sz="1600" spc="-10" dirty="0">
                <a:latin typeface="Arial Narrow"/>
                <a:cs typeface="Arial Narrow"/>
              </a:rPr>
              <a:t>an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g</a:t>
            </a:r>
            <a:r>
              <a:rPr sz="1600" spc="-5" dirty="0">
                <a:latin typeface="Arial Narrow"/>
                <a:cs typeface="Arial Narrow"/>
              </a:rPr>
              <a:t>e</a:t>
            </a:r>
            <a:r>
              <a:rPr sz="1600" spc="-20" dirty="0">
                <a:latin typeface="Arial Narrow"/>
                <a:cs typeface="Arial Narrow"/>
              </a:rPr>
              <a:t>men</a:t>
            </a:r>
            <a:r>
              <a:rPr sz="1600" spc="-5" dirty="0">
                <a:latin typeface="Arial Narrow"/>
                <a:cs typeface="Arial Narrow"/>
              </a:rPr>
              <a:t>t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can be:</a:t>
            </a:r>
            <a:endParaRPr sz="1600">
              <a:latin typeface="Arial Narrow"/>
              <a:cs typeface="Arial Narrow"/>
            </a:endParaRPr>
          </a:p>
          <a:p>
            <a:pPr marL="299085" indent="-286385">
              <a:lnSpc>
                <a:spcPct val="100000"/>
              </a:lnSpc>
              <a:spcBef>
                <a:spcPts val="384"/>
              </a:spcBef>
              <a:buFont typeface="Arial Narrow"/>
              <a:buChar char="-"/>
              <a:tabLst>
                <a:tab pos="299720" algn="l"/>
              </a:tabLst>
            </a:pPr>
            <a:r>
              <a:rPr sz="1600" spc="-10" dirty="0">
                <a:latin typeface="Arial Narrow"/>
                <a:cs typeface="Arial Narrow"/>
              </a:rPr>
              <a:t>Sto</a:t>
            </a:r>
            <a:r>
              <a:rPr sz="1600" spc="-5" dirty="0">
                <a:latin typeface="Arial Narrow"/>
                <a:cs typeface="Arial Narrow"/>
              </a:rPr>
              <a:t>c</a:t>
            </a:r>
            <a:r>
              <a:rPr sz="1600" spc="-10" dirty="0">
                <a:latin typeface="Arial Narrow"/>
                <a:cs typeface="Arial Narrow"/>
              </a:rPr>
              <a:t>k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prediction,</a:t>
            </a:r>
            <a:endParaRPr sz="1600">
              <a:latin typeface="Arial Narrow"/>
              <a:cs typeface="Arial Narrow"/>
            </a:endParaRPr>
          </a:p>
          <a:p>
            <a:pPr marL="299085" indent="-286385">
              <a:lnSpc>
                <a:spcPct val="100000"/>
              </a:lnSpc>
              <a:spcBef>
                <a:spcPts val="384"/>
              </a:spcBef>
              <a:buFont typeface="Arial Narrow"/>
              <a:buChar char="-"/>
              <a:tabLst>
                <a:tab pos="299720" algn="l"/>
              </a:tabLst>
            </a:pPr>
            <a:r>
              <a:rPr sz="1600" spc="-10" dirty="0">
                <a:latin typeface="Arial Narrow"/>
                <a:cs typeface="Arial Narrow"/>
              </a:rPr>
              <a:t>A</a:t>
            </a:r>
            <a:r>
              <a:rPr sz="1600" spc="-15" dirty="0">
                <a:latin typeface="Arial Narrow"/>
                <a:cs typeface="Arial Narrow"/>
              </a:rPr>
              <a:t>c</a:t>
            </a:r>
            <a:r>
              <a:rPr sz="1600" spc="-5" dirty="0">
                <a:latin typeface="Arial Narrow"/>
                <a:cs typeface="Arial Narrow"/>
              </a:rPr>
              <a:t>c</a:t>
            </a:r>
            <a:r>
              <a:rPr sz="1600" spc="-10" dirty="0">
                <a:latin typeface="Arial Narrow"/>
                <a:cs typeface="Arial Narrow"/>
              </a:rPr>
              <a:t>ou</a:t>
            </a:r>
            <a:r>
              <a:rPr sz="1600" spc="-15" dirty="0">
                <a:latin typeface="Arial Narrow"/>
                <a:cs typeface="Arial Narrow"/>
              </a:rPr>
              <a:t>ntin</a:t>
            </a:r>
            <a:r>
              <a:rPr sz="1600" spc="-10" dirty="0">
                <a:latin typeface="Arial Narrow"/>
                <a:cs typeface="Arial Narrow"/>
              </a:rPr>
              <a:t>g</a:t>
            </a:r>
            <a:r>
              <a:rPr sz="1600" spc="-3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</a:t>
            </a:r>
            <a:r>
              <a:rPr sz="1600" spc="-5" dirty="0">
                <a:latin typeface="Arial Narrow"/>
                <a:cs typeface="Arial Narrow"/>
              </a:rPr>
              <a:t>c</a:t>
            </a:r>
            <a:r>
              <a:rPr sz="1600" spc="-15" dirty="0">
                <a:latin typeface="Arial Narrow"/>
                <a:cs typeface="Arial Narrow"/>
              </a:rPr>
              <a:t>c</a:t>
            </a:r>
            <a:r>
              <a:rPr sz="1600" spc="-5" dirty="0">
                <a:latin typeface="Arial Narrow"/>
                <a:cs typeface="Arial Narrow"/>
              </a:rPr>
              <a:t>u</a:t>
            </a:r>
            <a:r>
              <a:rPr sz="1600" spc="-10" dirty="0">
                <a:latin typeface="Arial Narrow"/>
                <a:cs typeface="Arial Narrow"/>
              </a:rPr>
              <a:t>rac</a:t>
            </a:r>
            <a:r>
              <a:rPr sz="1600" spc="-100" dirty="0">
                <a:latin typeface="Arial Narrow"/>
                <a:cs typeface="Arial Narrow"/>
              </a:rPr>
              <a:t>y</a:t>
            </a:r>
            <a:r>
              <a:rPr sz="1600" spc="-5" dirty="0">
                <a:latin typeface="Arial Narrow"/>
                <a:cs typeface="Arial Narrow"/>
              </a:rPr>
              <a:t>,</a:t>
            </a:r>
            <a:endParaRPr sz="1600">
              <a:latin typeface="Arial Narrow"/>
              <a:cs typeface="Arial Narrow"/>
            </a:endParaRPr>
          </a:p>
          <a:p>
            <a:pPr marL="299085" indent="-286385">
              <a:lnSpc>
                <a:spcPct val="100000"/>
              </a:lnSpc>
              <a:spcBef>
                <a:spcPts val="385"/>
              </a:spcBef>
              <a:buFont typeface="Arial Narrow"/>
              <a:buChar char="-"/>
              <a:tabLst>
                <a:tab pos="299720" algn="l"/>
              </a:tabLst>
            </a:pPr>
            <a:r>
              <a:rPr sz="1600" spc="-10" dirty="0">
                <a:latin typeface="Arial Narrow"/>
                <a:cs typeface="Arial Narrow"/>
              </a:rPr>
              <a:t>Insura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ce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Fraud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5" dirty="0">
                <a:latin typeface="Arial Narrow"/>
                <a:cs typeface="Arial Narrow"/>
              </a:rPr>
              <a:t>e</a:t>
            </a:r>
            <a:r>
              <a:rPr sz="1600" spc="-10" dirty="0">
                <a:latin typeface="Arial Narrow"/>
                <a:cs typeface="Arial Narrow"/>
              </a:rPr>
              <a:t>tect</a:t>
            </a:r>
            <a:r>
              <a:rPr sz="1600" spc="-15" dirty="0">
                <a:latin typeface="Arial Narrow"/>
                <a:cs typeface="Arial Narrow"/>
              </a:rPr>
              <a:t>i</a:t>
            </a:r>
            <a:r>
              <a:rPr sz="1600" spc="-10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n,</a:t>
            </a:r>
            <a:endParaRPr sz="1600">
              <a:latin typeface="Arial Narrow"/>
              <a:cs typeface="Arial Narrow"/>
            </a:endParaRPr>
          </a:p>
          <a:p>
            <a:pPr marL="299085" indent="-286385">
              <a:lnSpc>
                <a:spcPct val="100000"/>
              </a:lnSpc>
              <a:spcBef>
                <a:spcPts val="380"/>
              </a:spcBef>
              <a:buFont typeface="Arial Narrow"/>
              <a:buChar char="-"/>
              <a:tabLst>
                <a:tab pos="299720" algn="l"/>
              </a:tabLst>
            </a:pPr>
            <a:r>
              <a:rPr sz="1600" spc="-10" dirty="0">
                <a:latin typeface="Arial Narrow"/>
                <a:cs typeface="Arial Narrow"/>
              </a:rPr>
              <a:t>B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n</a:t>
            </a:r>
            <a:r>
              <a:rPr sz="1600" spc="-5" dirty="0">
                <a:latin typeface="Arial Narrow"/>
                <a:cs typeface="Arial Narrow"/>
              </a:rPr>
              <a:t>k</a:t>
            </a:r>
            <a:r>
              <a:rPr sz="1600" spc="-10" dirty="0">
                <a:latin typeface="Arial Narrow"/>
                <a:cs typeface="Arial Narrow"/>
              </a:rPr>
              <a:t>ruptcy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pre</a:t>
            </a:r>
            <a:r>
              <a:rPr sz="1600" spc="-5" dirty="0">
                <a:latin typeface="Arial Narrow"/>
                <a:cs typeface="Arial Narrow"/>
              </a:rPr>
              <a:t>d</a:t>
            </a:r>
            <a:r>
              <a:rPr sz="1600" spc="-10" dirty="0">
                <a:latin typeface="Arial Narrow"/>
                <a:cs typeface="Arial Narrow"/>
              </a:rPr>
              <a:t>iction,</a:t>
            </a:r>
            <a:endParaRPr sz="1600">
              <a:latin typeface="Arial Narrow"/>
              <a:cs typeface="Arial Narrow"/>
            </a:endParaRPr>
          </a:p>
          <a:p>
            <a:pPr marL="299085" indent="-286385">
              <a:lnSpc>
                <a:spcPct val="100000"/>
              </a:lnSpc>
              <a:spcBef>
                <a:spcPts val="384"/>
              </a:spcBef>
              <a:buFont typeface="Arial Narrow"/>
              <a:buChar char="-"/>
              <a:tabLst>
                <a:tab pos="299720" algn="l"/>
              </a:tabLst>
            </a:pPr>
            <a:r>
              <a:rPr sz="1600" spc="-10" dirty="0">
                <a:latin typeface="Arial Narrow"/>
                <a:cs typeface="Arial Narrow"/>
              </a:rPr>
              <a:t>Risk</a:t>
            </a:r>
            <a:r>
              <a:rPr sz="1600" spc="1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Pre</a:t>
            </a:r>
            <a:r>
              <a:rPr sz="1600" spc="-5" dirty="0">
                <a:latin typeface="Arial Narrow"/>
                <a:cs typeface="Arial Narrow"/>
              </a:rPr>
              <a:t>d</a:t>
            </a:r>
            <a:r>
              <a:rPr sz="1600" spc="-10" dirty="0">
                <a:latin typeface="Arial Narrow"/>
                <a:cs typeface="Arial Narrow"/>
              </a:rPr>
              <a:t>iction,</a:t>
            </a:r>
            <a:endParaRPr sz="1600">
              <a:latin typeface="Arial Narrow"/>
              <a:cs typeface="Arial Narrow"/>
            </a:endParaRPr>
          </a:p>
          <a:p>
            <a:pPr marL="299085" indent="-286385">
              <a:lnSpc>
                <a:spcPct val="100000"/>
              </a:lnSpc>
              <a:spcBef>
                <a:spcPts val="380"/>
              </a:spcBef>
              <a:buFont typeface="Arial Narrow"/>
              <a:buChar char="-"/>
              <a:tabLst>
                <a:tab pos="299720" algn="l"/>
              </a:tabLst>
            </a:pPr>
            <a:r>
              <a:rPr sz="1600" spc="-10" dirty="0">
                <a:latin typeface="Arial Narrow"/>
                <a:cs typeface="Arial Narrow"/>
              </a:rPr>
              <a:t>Busine</a:t>
            </a:r>
            <a:r>
              <a:rPr sz="1600" spc="-5" dirty="0">
                <a:latin typeface="Arial Narrow"/>
                <a:cs typeface="Arial Narrow"/>
              </a:rPr>
              <a:t>s</a:t>
            </a:r>
            <a:r>
              <a:rPr sz="1600" spc="-10" dirty="0">
                <a:latin typeface="Arial Narrow"/>
                <a:cs typeface="Arial Narrow"/>
              </a:rPr>
              <a:t>s Proce</a:t>
            </a:r>
            <a:r>
              <a:rPr sz="1600" spc="-5" dirty="0">
                <a:latin typeface="Arial Narrow"/>
                <a:cs typeface="Arial Narrow"/>
              </a:rPr>
              <a:t>s</a:t>
            </a:r>
            <a:r>
              <a:rPr sz="1600" spc="-10" dirty="0">
                <a:latin typeface="Arial Narrow"/>
                <a:cs typeface="Arial Narrow"/>
              </a:rPr>
              <a:t>s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Impro</a:t>
            </a:r>
            <a:r>
              <a:rPr sz="1600" spc="-5" dirty="0">
                <a:latin typeface="Arial Narrow"/>
                <a:cs typeface="Arial Narrow"/>
              </a:rPr>
              <a:t>v</a:t>
            </a:r>
            <a:r>
              <a:rPr sz="1600" spc="-10" dirty="0">
                <a:latin typeface="Arial Narrow"/>
                <a:cs typeface="Arial Narrow"/>
              </a:rPr>
              <a:t>ement,</a:t>
            </a:r>
            <a:endParaRPr sz="1600">
              <a:latin typeface="Arial Narrow"/>
              <a:cs typeface="Arial Narrow"/>
            </a:endParaRPr>
          </a:p>
          <a:p>
            <a:pPr marL="299085" indent="-286385">
              <a:lnSpc>
                <a:spcPct val="100000"/>
              </a:lnSpc>
              <a:spcBef>
                <a:spcPts val="385"/>
              </a:spcBef>
              <a:buFont typeface="Arial Narrow"/>
              <a:buChar char="-"/>
              <a:tabLst>
                <a:tab pos="299720" algn="l"/>
              </a:tabLst>
            </a:pPr>
            <a:r>
              <a:rPr sz="1600" spc="-10" dirty="0">
                <a:latin typeface="Arial Narrow"/>
                <a:cs typeface="Arial Narrow"/>
              </a:rPr>
              <a:t>A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any oth</a:t>
            </a:r>
            <a:r>
              <a:rPr sz="1600" spc="-5" dirty="0">
                <a:latin typeface="Arial Narrow"/>
                <a:cs typeface="Arial Narrow"/>
              </a:rPr>
              <a:t>ers</a:t>
            </a:r>
            <a:r>
              <a:rPr sz="1600" spc="-15" dirty="0">
                <a:latin typeface="Arial Narrow"/>
                <a:cs typeface="Arial Narrow"/>
              </a:rPr>
              <a:t>…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84732" y="5615938"/>
            <a:ext cx="2808350" cy="11670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31975" y="5643371"/>
            <a:ext cx="2723388" cy="10820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31975" y="5643371"/>
            <a:ext cx="2723515" cy="1082040"/>
          </a:xfrm>
          <a:custGeom>
            <a:avLst/>
            <a:gdLst/>
            <a:ahLst/>
            <a:cxnLst/>
            <a:rect l="l" t="t" r="r" b="b"/>
            <a:pathLst>
              <a:path w="2723515" h="1082040">
                <a:moveTo>
                  <a:pt x="0" y="541019"/>
                </a:moveTo>
                <a:lnTo>
                  <a:pt x="4513" y="496648"/>
                </a:lnTo>
                <a:lnTo>
                  <a:pt x="17820" y="453264"/>
                </a:lnTo>
                <a:lnTo>
                  <a:pt x="39571" y="411007"/>
                </a:lnTo>
                <a:lnTo>
                  <a:pt x="69415" y="370017"/>
                </a:lnTo>
                <a:lnTo>
                  <a:pt x="107001" y="330432"/>
                </a:lnTo>
                <a:lnTo>
                  <a:pt x="151980" y="292392"/>
                </a:lnTo>
                <a:lnTo>
                  <a:pt x="204000" y="256035"/>
                </a:lnTo>
                <a:lnTo>
                  <a:pt x="262713" y="221502"/>
                </a:lnTo>
                <a:lnTo>
                  <a:pt x="327766" y="188931"/>
                </a:lnTo>
                <a:lnTo>
                  <a:pt x="398811" y="158462"/>
                </a:lnTo>
                <a:lnTo>
                  <a:pt x="475497" y="130234"/>
                </a:lnTo>
                <a:lnTo>
                  <a:pt x="557473" y="104386"/>
                </a:lnTo>
                <a:lnTo>
                  <a:pt x="644389" y="81058"/>
                </a:lnTo>
                <a:lnTo>
                  <a:pt x="735894" y="60388"/>
                </a:lnTo>
                <a:lnTo>
                  <a:pt x="831639" y="42516"/>
                </a:lnTo>
                <a:lnTo>
                  <a:pt x="931273" y="27581"/>
                </a:lnTo>
                <a:lnTo>
                  <a:pt x="1034446" y="15723"/>
                </a:lnTo>
                <a:lnTo>
                  <a:pt x="1140807" y="7081"/>
                </a:lnTo>
                <a:lnTo>
                  <a:pt x="1250006" y="1793"/>
                </a:lnTo>
                <a:lnTo>
                  <a:pt x="1361694" y="0"/>
                </a:lnTo>
                <a:lnTo>
                  <a:pt x="1473381" y="1793"/>
                </a:lnTo>
                <a:lnTo>
                  <a:pt x="1582580" y="7081"/>
                </a:lnTo>
                <a:lnTo>
                  <a:pt x="1688941" y="15723"/>
                </a:lnTo>
                <a:lnTo>
                  <a:pt x="1792114" y="27581"/>
                </a:lnTo>
                <a:lnTo>
                  <a:pt x="1891748" y="42516"/>
                </a:lnTo>
                <a:lnTo>
                  <a:pt x="1987493" y="60388"/>
                </a:lnTo>
                <a:lnTo>
                  <a:pt x="2078998" y="81058"/>
                </a:lnTo>
                <a:lnTo>
                  <a:pt x="2165914" y="104386"/>
                </a:lnTo>
                <a:lnTo>
                  <a:pt x="2247890" y="130234"/>
                </a:lnTo>
                <a:lnTo>
                  <a:pt x="2324576" y="158462"/>
                </a:lnTo>
                <a:lnTo>
                  <a:pt x="2395621" y="188931"/>
                </a:lnTo>
                <a:lnTo>
                  <a:pt x="2460674" y="221502"/>
                </a:lnTo>
                <a:lnTo>
                  <a:pt x="2519387" y="256035"/>
                </a:lnTo>
                <a:lnTo>
                  <a:pt x="2571407" y="292392"/>
                </a:lnTo>
                <a:lnTo>
                  <a:pt x="2616386" y="330432"/>
                </a:lnTo>
                <a:lnTo>
                  <a:pt x="2653972" y="370017"/>
                </a:lnTo>
                <a:lnTo>
                  <a:pt x="2683816" y="411007"/>
                </a:lnTo>
                <a:lnTo>
                  <a:pt x="2705567" y="453264"/>
                </a:lnTo>
                <a:lnTo>
                  <a:pt x="2718874" y="496648"/>
                </a:lnTo>
                <a:lnTo>
                  <a:pt x="2723388" y="541019"/>
                </a:lnTo>
                <a:lnTo>
                  <a:pt x="2718874" y="585391"/>
                </a:lnTo>
                <a:lnTo>
                  <a:pt x="2705567" y="628775"/>
                </a:lnTo>
                <a:lnTo>
                  <a:pt x="2683816" y="671032"/>
                </a:lnTo>
                <a:lnTo>
                  <a:pt x="2653972" y="712022"/>
                </a:lnTo>
                <a:lnTo>
                  <a:pt x="2616386" y="751607"/>
                </a:lnTo>
                <a:lnTo>
                  <a:pt x="2571407" y="789647"/>
                </a:lnTo>
                <a:lnTo>
                  <a:pt x="2519387" y="826004"/>
                </a:lnTo>
                <a:lnTo>
                  <a:pt x="2460674" y="860537"/>
                </a:lnTo>
                <a:lnTo>
                  <a:pt x="2395621" y="893108"/>
                </a:lnTo>
                <a:lnTo>
                  <a:pt x="2324576" y="923577"/>
                </a:lnTo>
                <a:lnTo>
                  <a:pt x="2247890" y="951805"/>
                </a:lnTo>
                <a:lnTo>
                  <a:pt x="2165914" y="977653"/>
                </a:lnTo>
                <a:lnTo>
                  <a:pt x="2078998" y="1000981"/>
                </a:lnTo>
                <a:lnTo>
                  <a:pt x="1987493" y="1021651"/>
                </a:lnTo>
                <a:lnTo>
                  <a:pt x="1891748" y="1039523"/>
                </a:lnTo>
                <a:lnTo>
                  <a:pt x="1792114" y="1054458"/>
                </a:lnTo>
                <a:lnTo>
                  <a:pt x="1688941" y="1066316"/>
                </a:lnTo>
                <a:lnTo>
                  <a:pt x="1582580" y="1074958"/>
                </a:lnTo>
                <a:lnTo>
                  <a:pt x="1473381" y="1080246"/>
                </a:lnTo>
                <a:lnTo>
                  <a:pt x="1361694" y="1082039"/>
                </a:lnTo>
                <a:lnTo>
                  <a:pt x="1250006" y="1080246"/>
                </a:lnTo>
                <a:lnTo>
                  <a:pt x="1140807" y="1074958"/>
                </a:lnTo>
                <a:lnTo>
                  <a:pt x="1034446" y="1066316"/>
                </a:lnTo>
                <a:lnTo>
                  <a:pt x="931273" y="1054458"/>
                </a:lnTo>
                <a:lnTo>
                  <a:pt x="831639" y="1039523"/>
                </a:lnTo>
                <a:lnTo>
                  <a:pt x="735894" y="1021651"/>
                </a:lnTo>
                <a:lnTo>
                  <a:pt x="644389" y="1000981"/>
                </a:lnTo>
                <a:lnTo>
                  <a:pt x="557473" y="977653"/>
                </a:lnTo>
                <a:lnTo>
                  <a:pt x="475497" y="951805"/>
                </a:lnTo>
                <a:lnTo>
                  <a:pt x="398811" y="923577"/>
                </a:lnTo>
                <a:lnTo>
                  <a:pt x="327766" y="893108"/>
                </a:lnTo>
                <a:lnTo>
                  <a:pt x="262713" y="860537"/>
                </a:lnTo>
                <a:lnTo>
                  <a:pt x="204000" y="826004"/>
                </a:lnTo>
                <a:lnTo>
                  <a:pt x="151980" y="789647"/>
                </a:lnTo>
                <a:lnTo>
                  <a:pt x="107001" y="751607"/>
                </a:lnTo>
                <a:lnTo>
                  <a:pt x="69415" y="712022"/>
                </a:lnTo>
                <a:lnTo>
                  <a:pt x="39571" y="671032"/>
                </a:lnTo>
                <a:lnTo>
                  <a:pt x="17820" y="628775"/>
                </a:lnTo>
                <a:lnTo>
                  <a:pt x="4513" y="585391"/>
                </a:lnTo>
                <a:lnTo>
                  <a:pt x="0" y="541019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115057" y="6081318"/>
            <a:ext cx="115697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D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spc="-4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ning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676900" y="5615940"/>
            <a:ext cx="3140582" cy="10101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23432" y="5879591"/>
            <a:ext cx="2247518" cy="5559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24144" y="5643371"/>
            <a:ext cx="3055620" cy="9250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24144" y="5643371"/>
            <a:ext cx="3055620" cy="925194"/>
          </a:xfrm>
          <a:custGeom>
            <a:avLst/>
            <a:gdLst/>
            <a:ahLst/>
            <a:cxnLst/>
            <a:rect l="l" t="t" r="r" b="b"/>
            <a:pathLst>
              <a:path w="3055620" h="925195">
                <a:moveTo>
                  <a:pt x="0" y="462533"/>
                </a:moveTo>
                <a:lnTo>
                  <a:pt x="5064" y="424599"/>
                </a:lnTo>
                <a:lnTo>
                  <a:pt x="19996" y="387509"/>
                </a:lnTo>
                <a:lnTo>
                  <a:pt x="44402" y="351382"/>
                </a:lnTo>
                <a:lnTo>
                  <a:pt x="77888" y="316338"/>
                </a:lnTo>
                <a:lnTo>
                  <a:pt x="120062" y="282496"/>
                </a:lnTo>
                <a:lnTo>
                  <a:pt x="170531" y="249974"/>
                </a:lnTo>
                <a:lnTo>
                  <a:pt x="228900" y="218892"/>
                </a:lnTo>
                <a:lnTo>
                  <a:pt x="294778" y="189368"/>
                </a:lnTo>
                <a:lnTo>
                  <a:pt x="367770" y="161522"/>
                </a:lnTo>
                <a:lnTo>
                  <a:pt x="447484" y="135474"/>
                </a:lnTo>
                <a:lnTo>
                  <a:pt x="533526" y="111341"/>
                </a:lnTo>
                <a:lnTo>
                  <a:pt x="625504" y="89243"/>
                </a:lnTo>
                <a:lnTo>
                  <a:pt x="723024" y="69298"/>
                </a:lnTo>
                <a:lnTo>
                  <a:pt x="825692" y="51627"/>
                </a:lnTo>
                <a:lnTo>
                  <a:pt x="933116" y="36348"/>
                </a:lnTo>
                <a:lnTo>
                  <a:pt x="1044903" y="23580"/>
                </a:lnTo>
                <a:lnTo>
                  <a:pt x="1160658" y="13442"/>
                </a:lnTo>
                <a:lnTo>
                  <a:pt x="1279990" y="6053"/>
                </a:lnTo>
                <a:lnTo>
                  <a:pt x="1402505" y="1533"/>
                </a:lnTo>
                <a:lnTo>
                  <a:pt x="1527809" y="0"/>
                </a:lnTo>
                <a:lnTo>
                  <a:pt x="1653114" y="1533"/>
                </a:lnTo>
                <a:lnTo>
                  <a:pt x="1775629" y="6053"/>
                </a:lnTo>
                <a:lnTo>
                  <a:pt x="1894961" y="13442"/>
                </a:lnTo>
                <a:lnTo>
                  <a:pt x="2010716" y="23580"/>
                </a:lnTo>
                <a:lnTo>
                  <a:pt x="2122503" y="36348"/>
                </a:lnTo>
                <a:lnTo>
                  <a:pt x="2229927" y="51627"/>
                </a:lnTo>
                <a:lnTo>
                  <a:pt x="2332595" y="69298"/>
                </a:lnTo>
                <a:lnTo>
                  <a:pt x="2430115" y="89243"/>
                </a:lnTo>
                <a:lnTo>
                  <a:pt x="2522093" y="111341"/>
                </a:lnTo>
                <a:lnTo>
                  <a:pt x="2608135" y="135474"/>
                </a:lnTo>
                <a:lnTo>
                  <a:pt x="2687849" y="161522"/>
                </a:lnTo>
                <a:lnTo>
                  <a:pt x="2760841" y="189368"/>
                </a:lnTo>
                <a:lnTo>
                  <a:pt x="2826719" y="218892"/>
                </a:lnTo>
                <a:lnTo>
                  <a:pt x="2885088" y="249974"/>
                </a:lnTo>
                <a:lnTo>
                  <a:pt x="2935557" y="282496"/>
                </a:lnTo>
                <a:lnTo>
                  <a:pt x="2977731" y="316338"/>
                </a:lnTo>
                <a:lnTo>
                  <a:pt x="3011217" y="351382"/>
                </a:lnTo>
                <a:lnTo>
                  <a:pt x="3035623" y="387509"/>
                </a:lnTo>
                <a:lnTo>
                  <a:pt x="3050555" y="424599"/>
                </a:lnTo>
                <a:lnTo>
                  <a:pt x="3055620" y="462533"/>
                </a:lnTo>
                <a:lnTo>
                  <a:pt x="3050555" y="500468"/>
                </a:lnTo>
                <a:lnTo>
                  <a:pt x="3035623" y="537558"/>
                </a:lnTo>
                <a:lnTo>
                  <a:pt x="3011217" y="573685"/>
                </a:lnTo>
                <a:lnTo>
                  <a:pt x="2977731" y="608729"/>
                </a:lnTo>
                <a:lnTo>
                  <a:pt x="2935557" y="642571"/>
                </a:lnTo>
                <a:lnTo>
                  <a:pt x="2885088" y="675093"/>
                </a:lnTo>
                <a:lnTo>
                  <a:pt x="2826719" y="706175"/>
                </a:lnTo>
                <a:lnTo>
                  <a:pt x="2760841" y="735699"/>
                </a:lnTo>
                <a:lnTo>
                  <a:pt x="2687849" y="763545"/>
                </a:lnTo>
                <a:lnTo>
                  <a:pt x="2608135" y="789593"/>
                </a:lnTo>
                <a:lnTo>
                  <a:pt x="2522093" y="813726"/>
                </a:lnTo>
                <a:lnTo>
                  <a:pt x="2430115" y="835824"/>
                </a:lnTo>
                <a:lnTo>
                  <a:pt x="2332595" y="855769"/>
                </a:lnTo>
                <a:lnTo>
                  <a:pt x="2229927" y="873440"/>
                </a:lnTo>
                <a:lnTo>
                  <a:pt x="2122503" y="888719"/>
                </a:lnTo>
                <a:lnTo>
                  <a:pt x="2010716" y="901487"/>
                </a:lnTo>
                <a:lnTo>
                  <a:pt x="1894961" y="911625"/>
                </a:lnTo>
                <a:lnTo>
                  <a:pt x="1775629" y="919014"/>
                </a:lnTo>
                <a:lnTo>
                  <a:pt x="1653114" y="923534"/>
                </a:lnTo>
                <a:lnTo>
                  <a:pt x="1527809" y="925067"/>
                </a:lnTo>
                <a:lnTo>
                  <a:pt x="1402505" y="923534"/>
                </a:lnTo>
                <a:lnTo>
                  <a:pt x="1279990" y="919014"/>
                </a:lnTo>
                <a:lnTo>
                  <a:pt x="1160658" y="911625"/>
                </a:lnTo>
                <a:lnTo>
                  <a:pt x="1044903" y="901487"/>
                </a:lnTo>
                <a:lnTo>
                  <a:pt x="933116" y="888719"/>
                </a:lnTo>
                <a:lnTo>
                  <a:pt x="825692" y="873440"/>
                </a:lnTo>
                <a:lnTo>
                  <a:pt x="723024" y="855769"/>
                </a:lnTo>
                <a:lnTo>
                  <a:pt x="625504" y="835824"/>
                </a:lnTo>
                <a:lnTo>
                  <a:pt x="533526" y="813726"/>
                </a:lnTo>
                <a:lnTo>
                  <a:pt x="447484" y="789593"/>
                </a:lnTo>
                <a:lnTo>
                  <a:pt x="367770" y="763545"/>
                </a:lnTo>
                <a:lnTo>
                  <a:pt x="294778" y="735699"/>
                </a:lnTo>
                <a:lnTo>
                  <a:pt x="228900" y="706175"/>
                </a:lnTo>
                <a:lnTo>
                  <a:pt x="170531" y="675093"/>
                </a:lnTo>
                <a:lnTo>
                  <a:pt x="120062" y="642571"/>
                </a:lnTo>
                <a:lnTo>
                  <a:pt x="77888" y="608729"/>
                </a:lnTo>
                <a:lnTo>
                  <a:pt x="44402" y="573685"/>
                </a:lnTo>
                <a:lnTo>
                  <a:pt x="19996" y="537558"/>
                </a:lnTo>
                <a:lnTo>
                  <a:pt x="5064" y="500468"/>
                </a:lnTo>
                <a:lnTo>
                  <a:pt x="0" y="46253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291834" y="6002375"/>
            <a:ext cx="19227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Ar</a:t>
            </a:r>
            <a:r>
              <a:rPr sz="1800" spc="-20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ifi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al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n</a:t>
            </a:r>
            <a:r>
              <a:rPr sz="1800" spc="-4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el</a:t>
            </a:r>
            <a:r>
              <a:rPr sz="1800" spc="-10" dirty="0">
                <a:latin typeface="Calibri"/>
                <a:cs typeface="Calibri"/>
              </a:rPr>
              <a:t>l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20" dirty="0">
                <a:latin typeface="Calibri"/>
                <a:cs typeface="Calibri"/>
              </a:rPr>
              <a:t>g</a:t>
            </a:r>
            <a:r>
              <a:rPr sz="1800" spc="-10" dirty="0">
                <a:latin typeface="Calibri"/>
                <a:cs typeface="Calibri"/>
              </a:rPr>
              <a:t>en</a:t>
            </a: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spc="-1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203448" y="5148071"/>
            <a:ext cx="3342640" cy="1320165"/>
          </a:xfrm>
          <a:custGeom>
            <a:avLst/>
            <a:gdLst/>
            <a:ahLst/>
            <a:cxnLst/>
            <a:rect l="l" t="t" r="r" b="b"/>
            <a:pathLst>
              <a:path w="3342640" h="1320164">
                <a:moveTo>
                  <a:pt x="1671065" y="0"/>
                </a:moveTo>
                <a:lnTo>
                  <a:pt x="0" y="504113"/>
                </a:lnTo>
                <a:lnTo>
                  <a:pt x="638301" y="1319783"/>
                </a:lnTo>
                <a:lnTo>
                  <a:pt x="2703829" y="1319783"/>
                </a:lnTo>
                <a:lnTo>
                  <a:pt x="3342131" y="504113"/>
                </a:lnTo>
                <a:lnTo>
                  <a:pt x="1671065" y="0"/>
                </a:lnTo>
                <a:close/>
              </a:path>
            </a:pathLst>
          </a:custGeom>
          <a:solidFill>
            <a:srgbClr val="B8CD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03448" y="5148071"/>
            <a:ext cx="3342640" cy="1320165"/>
          </a:xfrm>
          <a:custGeom>
            <a:avLst/>
            <a:gdLst/>
            <a:ahLst/>
            <a:cxnLst/>
            <a:rect l="l" t="t" r="r" b="b"/>
            <a:pathLst>
              <a:path w="3342640" h="1320164">
                <a:moveTo>
                  <a:pt x="0" y="504113"/>
                </a:moveTo>
                <a:lnTo>
                  <a:pt x="1671065" y="0"/>
                </a:lnTo>
                <a:lnTo>
                  <a:pt x="3342131" y="504113"/>
                </a:lnTo>
                <a:lnTo>
                  <a:pt x="2703829" y="1319783"/>
                </a:lnTo>
                <a:lnTo>
                  <a:pt x="638301" y="1319783"/>
                </a:lnTo>
                <a:lnTo>
                  <a:pt x="0" y="50411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031360" y="5860643"/>
            <a:ext cx="168656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Ma</a:t>
            </a: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hin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Learning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86755" y="0"/>
            <a:ext cx="3857243" cy="10530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37804" y="332231"/>
            <a:ext cx="806450" cy="226060"/>
          </a:xfrm>
          <a:custGeom>
            <a:avLst/>
            <a:gdLst/>
            <a:ahLst/>
            <a:cxnLst/>
            <a:rect l="l" t="t" r="r" b="b"/>
            <a:pathLst>
              <a:path w="806450" h="226059">
                <a:moveTo>
                  <a:pt x="0" y="225551"/>
                </a:moveTo>
                <a:lnTo>
                  <a:pt x="806196" y="225551"/>
                </a:lnTo>
                <a:lnTo>
                  <a:pt x="806196" y="0"/>
                </a:lnTo>
                <a:lnTo>
                  <a:pt x="0" y="0"/>
                </a:lnTo>
                <a:lnTo>
                  <a:pt x="0" y="2255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533394"/>
            <a:ext cx="9143999" cy="259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557783"/>
            <a:ext cx="9144000" cy="6300470"/>
          </a:xfrm>
          <a:custGeom>
            <a:avLst/>
            <a:gdLst/>
            <a:ahLst/>
            <a:cxnLst/>
            <a:rect l="l" t="t" r="r" b="b"/>
            <a:pathLst>
              <a:path w="9144000" h="6300470">
                <a:moveTo>
                  <a:pt x="0" y="6300216"/>
                </a:moveTo>
                <a:lnTo>
                  <a:pt x="9144000" y="6300216"/>
                </a:lnTo>
                <a:lnTo>
                  <a:pt x="9144000" y="0"/>
                </a:lnTo>
                <a:lnTo>
                  <a:pt x="0" y="0"/>
                </a:lnTo>
                <a:lnTo>
                  <a:pt x="0" y="6300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557783"/>
            <a:ext cx="9144000" cy="6300470"/>
          </a:xfrm>
          <a:custGeom>
            <a:avLst/>
            <a:gdLst/>
            <a:ahLst/>
            <a:cxnLst/>
            <a:rect l="l" t="t" r="r" b="b"/>
            <a:pathLst>
              <a:path w="9144000" h="6300470">
                <a:moveTo>
                  <a:pt x="9144000" y="6300214"/>
                </a:moveTo>
                <a:lnTo>
                  <a:pt x="9144000" y="0"/>
                </a:lnTo>
                <a:lnTo>
                  <a:pt x="0" y="0"/>
                </a:lnTo>
                <a:lnTo>
                  <a:pt x="0" y="6300214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953" y="912113"/>
            <a:ext cx="2266315" cy="914400"/>
          </a:xfrm>
          <a:custGeom>
            <a:avLst/>
            <a:gdLst/>
            <a:ahLst/>
            <a:cxnLst/>
            <a:rect l="l" t="t" r="r" b="b"/>
            <a:pathLst>
              <a:path w="2266315" h="914400">
                <a:moveTo>
                  <a:pt x="0" y="914400"/>
                </a:moveTo>
                <a:lnTo>
                  <a:pt x="2266188" y="914400"/>
                </a:lnTo>
                <a:lnTo>
                  <a:pt x="2266188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953" y="912113"/>
            <a:ext cx="2266315" cy="914400"/>
          </a:xfrm>
          <a:custGeom>
            <a:avLst/>
            <a:gdLst/>
            <a:ahLst/>
            <a:cxnLst/>
            <a:rect l="l" t="t" r="r" b="b"/>
            <a:pathLst>
              <a:path w="2266315" h="914400">
                <a:moveTo>
                  <a:pt x="0" y="914400"/>
                </a:moveTo>
                <a:lnTo>
                  <a:pt x="2266188" y="914400"/>
                </a:lnTo>
                <a:lnTo>
                  <a:pt x="2266188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37108" y="1249680"/>
            <a:ext cx="81661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0" dirty="0">
                <a:solidFill>
                  <a:srgbClr val="F1F1F1"/>
                </a:solidFill>
                <a:latin typeface="Calibri"/>
                <a:cs typeface="Calibri"/>
              </a:rPr>
              <a:t>Big</a:t>
            </a:r>
            <a:r>
              <a:rPr sz="1800" b="1" spc="-5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1F1F1"/>
                </a:solidFill>
                <a:latin typeface="Calibri"/>
                <a:cs typeface="Calibri"/>
              </a:rPr>
              <a:t>D</a:t>
            </a:r>
            <a:r>
              <a:rPr sz="1800" b="1" spc="-25" dirty="0">
                <a:solidFill>
                  <a:srgbClr val="F1F1F1"/>
                </a:solidFill>
                <a:latin typeface="Calibri"/>
                <a:cs typeface="Calibri"/>
              </a:rPr>
              <a:t>at</a:t>
            </a:r>
            <a:r>
              <a:rPr sz="1800" b="1" spc="-10" dirty="0">
                <a:solidFill>
                  <a:srgbClr val="F1F1F1"/>
                </a:solidFill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953" y="1853945"/>
            <a:ext cx="2266315" cy="4546600"/>
          </a:xfrm>
          <a:custGeom>
            <a:avLst/>
            <a:gdLst/>
            <a:ahLst/>
            <a:cxnLst/>
            <a:rect l="l" t="t" r="r" b="b"/>
            <a:pathLst>
              <a:path w="2266315" h="4546600">
                <a:moveTo>
                  <a:pt x="0" y="4546092"/>
                </a:moveTo>
                <a:lnTo>
                  <a:pt x="2266188" y="4546092"/>
                </a:lnTo>
                <a:lnTo>
                  <a:pt x="2266188" y="0"/>
                </a:lnTo>
                <a:lnTo>
                  <a:pt x="0" y="0"/>
                </a:lnTo>
                <a:lnTo>
                  <a:pt x="0" y="454609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53" y="1853945"/>
            <a:ext cx="2266315" cy="4546600"/>
          </a:xfrm>
          <a:custGeom>
            <a:avLst/>
            <a:gdLst/>
            <a:ahLst/>
            <a:cxnLst/>
            <a:rect l="l" t="t" r="r" b="b"/>
            <a:pathLst>
              <a:path w="2266315" h="4546600">
                <a:moveTo>
                  <a:pt x="0" y="4546092"/>
                </a:moveTo>
                <a:lnTo>
                  <a:pt x="2266188" y="4546092"/>
                </a:lnTo>
                <a:lnTo>
                  <a:pt x="2266188" y="0"/>
                </a:lnTo>
                <a:lnTo>
                  <a:pt x="0" y="0"/>
                </a:lnTo>
                <a:lnTo>
                  <a:pt x="0" y="4546092"/>
                </a:lnTo>
                <a:close/>
              </a:path>
            </a:pathLst>
          </a:custGeom>
          <a:ln w="25908">
            <a:solidFill>
              <a:srgbClr val="E8D0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 indent="-114300">
              <a:lnSpc>
                <a:spcPct val="100000"/>
              </a:lnSpc>
              <a:buClr>
                <a:srgbClr val="7E7E7E"/>
              </a:buClr>
              <a:buFont typeface="Calibri"/>
              <a:buChar char="•"/>
              <a:tabLst>
                <a:tab pos="127000" algn="l"/>
              </a:tabLst>
            </a:pPr>
            <a:r>
              <a:rPr spc="-5" dirty="0"/>
              <a:t>D</a:t>
            </a:r>
            <a:r>
              <a:rPr spc="-10" dirty="0"/>
              <a:t>at</a:t>
            </a:r>
            <a:r>
              <a:rPr dirty="0"/>
              <a:t>a</a:t>
            </a:r>
            <a:r>
              <a:rPr spc="-30" dirty="0"/>
              <a:t> </a:t>
            </a:r>
            <a:r>
              <a:rPr spc="-5" dirty="0"/>
              <a:t>Con</a:t>
            </a:r>
            <a:r>
              <a:rPr spc="5" dirty="0"/>
              <a:t>c</a:t>
            </a:r>
            <a:r>
              <a:rPr spc="-5" dirty="0"/>
              <a:t>ept</a:t>
            </a:r>
          </a:p>
          <a:p>
            <a:pPr marL="241300" lvl="1" indent="-114300">
              <a:lnSpc>
                <a:spcPct val="100000"/>
              </a:lnSpc>
              <a:spcBef>
                <a:spcPts val="105"/>
              </a:spcBef>
              <a:buClr>
                <a:srgbClr val="7E7E7E"/>
              </a:buClr>
              <a:buFont typeface="Calibri"/>
              <a:buChar char="•"/>
              <a:tabLst>
                <a:tab pos="241300" algn="l"/>
              </a:tabLst>
            </a:pP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D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at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endParaRPr sz="1400">
              <a:latin typeface="Calibri"/>
              <a:cs typeface="Calibri"/>
            </a:endParaRPr>
          </a:p>
          <a:p>
            <a:pPr marL="241300" lvl="1" indent="-114300">
              <a:lnSpc>
                <a:spcPct val="100000"/>
              </a:lnSpc>
              <a:spcBef>
                <a:spcPts val="120"/>
              </a:spcBef>
              <a:buClr>
                <a:srgbClr val="7E7E7E"/>
              </a:buClr>
              <a:buFont typeface="Calibri"/>
              <a:buChar char="•"/>
              <a:tabLst>
                <a:tab pos="241300" algn="l"/>
              </a:tabLst>
            </a:pP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I</a:t>
            </a:r>
            <a:r>
              <a:rPr sz="1400" spc="-20" dirty="0">
                <a:solidFill>
                  <a:srgbClr val="7E7E7E"/>
                </a:solidFill>
                <a:latin typeface="Calibri"/>
                <a:cs typeface="Calibri"/>
              </a:rPr>
              <a:t>nf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m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tion</a:t>
            </a:r>
            <a:endParaRPr sz="1400">
              <a:latin typeface="Calibri"/>
              <a:cs typeface="Calibri"/>
            </a:endParaRPr>
          </a:p>
          <a:p>
            <a:pPr marL="241300" lvl="1" indent="-114300">
              <a:lnSpc>
                <a:spcPct val="100000"/>
              </a:lnSpc>
              <a:spcBef>
                <a:spcPts val="105"/>
              </a:spcBef>
              <a:buClr>
                <a:srgbClr val="7E7E7E"/>
              </a:buClr>
              <a:buFont typeface="Calibri"/>
              <a:buChar char="•"/>
              <a:tabLst>
                <a:tab pos="241300" algn="l"/>
              </a:tabLst>
            </a:pPr>
            <a:r>
              <a:rPr sz="1400" spc="-25" dirty="0">
                <a:solidFill>
                  <a:srgbClr val="7E7E7E"/>
                </a:solidFill>
                <a:latin typeface="Calibri"/>
                <a:cs typeface="Calibri"/>
              </a:rPr>
              <a:t>K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o</a:t>
            </a:r>
            <a:r>
              <a:rPr sz="1400" spc="5" dirty="0">
                <a:solidFill>
                  <a:srgbClr val="7E7E7E"/>
                </a:solidFill>
                <a:latin typeface="Calibri"/>
                <a:cs typeface="Calibri"/>
              </a:rPr>
              <a:t>w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le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d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g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  <a:p>
            <a:pPr marL="127000" indent="-114300">
              <a:lnSpc>
                <a:spcPct val="100000"/>
              </a:lnSpc>
              <a:spcBef>
                <a:spcPts val="120"/>
              </a:spcBef>
              <a:buClr>
                <a:srgbClr val="7E7E7E"/>
              </a:buClr>
              <a:buFont typeface="Calibri"/>
              <a:buChar char="•"/>
              <a:tabLst>
                <a:tab pos="127000" algn="l"/>
              </a:tabLst>
            </a:pPr>
            <a:r>
              <a:rPr dirty="0"/>
              <a:t>Big</a:t>
            </a:r>
            <a:r>
              <a:rPr spc="-10" dirty="0"/>
              <a:t> </a:t>
            </a:r>
            <a:r>
              <a:rPr spc="-5" dirty="0"/>
              <a:t>D</a:t>
            </a:r>
            <a:r>
              <a:rPr spc="-10" dirty="0"/>
              <a:t>at</a:t>
            </a:r>
            <a:r>
              <a:rPr dirty="0"/>
              <a:t>a</a:t>
            </a:r>
            <a:r>
              <a:rPr spc="-30" dirty="0"/>
              <a:t> </a:t>
            </a:r>
            <a:r>
              <a:rPr spc="-5" dirty="0"/>
              <a:t>Con</a:t>
            </a:r>
            <a:r>
              <a:rPr spc="5" dirty="0"/>
              <a:t>c</a:t>
            </a:r>
            <a:r>
              <a:rPr spc="-5" dirty="0"/>
              <a:t>ept</a:t>
            </a:r>
          </a:p>
          <a:p>
            <a:pPr marL="241300" lvl="1" indent="-114300">
              <a:lnSpc>
                <a:spcPct val="100000"/>
              </a:lnSpc>
              <a:spcBef>
                <a:spcPts val="120"/>
              </a:spcBef>
              <a:buClr>
                <a:srgbClr val="7E7E7E"/>
              </a:buClr>
              <a:buFont typeface="Calibri"/>
              <a:buChar char="•"/>
              <a:tabLst>
                <a:tab pos="241300" algn="l"/>
              </a:tabLst>
            </a:pPr>
            <a:r>
              <a:rPr sz="1400" spc="-70" dirty="0">
                <a:solidFill>
                  <a:srgbClr val="7E7E7E"/>
                </a:solidFill>
                <a:latin typeface="Calibri"/>
                <a:cs typeface="Calibri"/>
              </a:rPr>
              <a:t>V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olu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m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  <a:p>
            <a:pPr marL="241300" lvl="1" indent="-114300">
              <a:lnSpc>
                <a:spcPct val="100000"/>
              </a:lnSpc>
              <a:spcBef>
                <a:spcPts val="110"/>
              </a:spcBef>
              <a:buClr>
                <a:srgbClr val="7E7E7E"/>
              </a:buClr>
              <a:buFont typeface="Calibri"/>
              <a:buChar char="•"/>
              <a:tabLst>
                <a:tab pos="241300" algn="l"/>
              </a:tabLst>
            </a:pPr>
            <a:r>
              <a:rPr sz="1400" spc="-80" dirty="0">
                <a:solidFill>
                  <a:srgbClr val="7E7E7E"/>
                </a:solidFill>
                <a:latin typeface="Calibri"/>
                <a:cs typeface="Calibri"/>
              </a:rPr>
              <a:t>V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ari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ty</a:t>
            </a:r>
            <a:endParaRPr sz="1400">
              <a:latin typeface="Calibri"/>
              <a:cs typeface="Calibri"/>
            </a:endParaRPr>
          </a:p>
          <a:p>
            <a:pPr marL="241300" lvl="1" indent="-114300">
              <a:lnSpc>
                <a:spcPct val="100000"/>
              </a:lnSpc>
              <a:spcBef>
                <a:spcPts val="120"/>
              </a:spcBef>
              <a:buClr>
                <a:srgbClr val="7E7E7E"/>
              </a:buClr>
              <a:buFont typeface="Calibri"/>
              <a:buChar char="•"/>
              <a:tabLst>
                <a:tab pos="241300" algn="l"/>
              </a:tabLst>
            </a:pPr>
            <a:r>
              <a:rPr sz="1400" spc="-80" dirty="0">
                <a:solidFill>
                  <a:srgbClr val="7E7E7E"/>
                </a:solidFill>
                <a:latin typeface="Calibri"/>
                <a:cs typeface="Calibri"/>
              </a:rPr>
              <a:t>V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eloci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y</a:t>
            </a:r>
            <a:endParaRPr sz="1400">
              <a:latin typeface="Calibri"/>
              <a:cs typeface="Calibri"/>
            </a:endParaRPr>
          </a:p>
          <a:p>
            <a:pPr marL="241300" lvl="1" indent="-114300">
              <a:lnSpc>
                <a:spcPct val="100000"/>
              </a:lnSpc>
              <a:spcBef>
                <a:spcPts val="105"/>
              </a:spcBef>
              <a:buClr>
                <a:srgbClr val="7E7E7E"/>
              </a:buClr>
              <a:buFont typeface="Calibri"/>
              <a:buChar char="•"/>
              <a:tabLst>
                <a:tab pos="241300" algn="l"/>
              </a:tabLst>
            </a:pPr>
            <a:r>
              <a:rPr sz="1400" spc="-80" dirty="0">
                <a:solidFill>
                  <a:srgbClr val="7E7E7E"/>
                </a:solidFill>
                <a:latin typeface="Calibri"/>
                <a:cs typeface="Calibri"/>
              </a:rPr>
              <a:t>V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1400" spc="-25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ity</a:t>
            </a:r>
            <a:endParaRPr sz="1400">
              <a:latin typeface="Calibri"/>
              <a:cs typeface="Calibri"/>
            </a:endParaRPr>
          </a:p>
          <a:p>
            <a:pPr marL="127000" indent="-114300">
              <a:lnSpc>
                <a:spcPct val="100000"/>
              </a:lnSpc>
              <a:spcBef>
                <a:spcPts val="120"/>
              </a:spcBef>
              <a:buClr>
                <a:srgbClr val="7E7E7E"/>
              </a:buClr>
              <a:buFont typeface="Calibri"/>
              <a:buChar char="•"/>
              <a:tabLst>
                <a:tab pos="127000" algn="l"/>
              </a:tabLst>
            </a:pPr>
            <a:r>
              <a:rPr dirty="0"/>
              <a:t>Big</a:t>
            </a:r>
            <a:r>
              <a:rPr spc="-10" dirty="0"/>
              <a:t> </a:t>
            </a:r>
            <a:r>
              <a:rPr spc="-5" dirty="0"/>
              <a:t>D</a:t>
            </a:r>
            <a:r>
              <a:rPr spc="-10" dirty="0"/>
              <a:t>at</a:t>
            </a:r>
            <a:r>
              <a:rPr dirty="0"/>
              <a:t>a</a:t>
            </a:r>
            <a:r>
              <a:rPr spc="-30" dirty="0"/>
              <a:t> </a:t>
            </a:r>
            <a:r>
              <a:rPr spc="-10" dirty="0"/>
              <a:t>L</a:t>
            </a:r>
            <a:r>
              <a:rPr dirty="0"/>
              <a:t>i</a:t>
            </a:r>
            <a:r>
              <a:rPr spc="-25" dirty="0"/>
              <a:t>f</a:t>
            </a:r>
            <a:r>
              <a:rPr dirty="0"/>
              <a:t>e </a:t>
            </a:r>
            <a:r>
              <a:rPr spc="-5" dirty="0"/>
              <a:t>C</a:t>
            </a:r>
            <a:r>
              <a:rPr spc="-20" dirty="0"/>
              <a:t>y</a:t>
            </a:r>
            <a:r>
              <a:rPr spc="-5" dirty="0"/>
              <a:t>cle</a:t>
            </a:r>
          </a:p>
          <a:p>
            <a:pPr marL="241300" lvl="1" indent="-114300">
              <a:lnSpc>
                <a:spcPct val="100000"/>
              </a:lnSpc>
              <a:spcBef>
                <a:spcPts val="105"/>
              </a:spcBef>
              <a:buClr>
                <a:srgbClr val="7E7E7E"/>
              </a:buClr>
              <a:buFont typeface="Calibri"/>
              <a:buChar char="•"/>
              <a:tabLst>
                <a:tab pos="241300" algn="l"/>
              </a:tabLst>
            </a:pP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D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at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4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Ac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qu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isition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20"/>
              </a:spcBef>
              <a:buClr>
                <a:srgbClr val="7E7E7E"/>
              </a:buClr>
              <a:buFont typeface="Calibri"/>
              <a:buChar char="•"/>
              <a:tabLst>
                <a:tab pos="355600" algn="l"/>
              </a:tabLst>
            </a:pP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M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u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lti-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h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nn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els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05"/>
              </a:spcBef>
              <a:buClr>
                <a:srgbClr val="7E7E7E"/>
              </a:buClr>
              <a:buFont typeface="Calibri"/>
              <a:buChar char="•"/>
              <a:tabLst>
                <a:tab pos="355600" algn="l"/>
              </a:tabLst>
            </a:pP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I</a:t>
            </a:r>
            <a:r>
              <a:rPr sz="1400" spc="-20" dirty="0">
                <a:solidFill>
                  <a:srgbClr val="7E7E7E"/>
                </a:solidFill>
                <a:latin typeface="Calibri"/>
                <a:cs typeface="Calibri"/>
              </a:rPr>
              <a:t>n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er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n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t 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140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Th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in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g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20"/>
              </a:spcBef>
              <a:buClr>
                <a:srgbClr val="7E7E7E"/>
              </a:buClr>
              <a:buFont typeface="Calibri"/>
              <a:buChar char="•"/>
              <a:tabLst>
                <a:tab pos="355600" algn="l"/>
              </a:tabLst>
            </a:pP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lo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ud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/Grid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Com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pu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ti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g</a:t>
            </a:r>
            <a:endParaRPr sz="1400">
              <a:latin typeface="Calibri"/>
              <a:cs typeface="Calibri"/>
            </a:endParaRPr>
          </a:p>
          <a:p>
            <a:pPr marL="241300" lvl="1" indent="-114300">
              <a:lnSpc>
                <a:spcPct val="100000"/>
              </a:lnSpc>
              <a:spcBef>
                <a:spcPts val="105"/>
              </a:spcBef>
              <a:buClr>
                <a:srgbClr val="7E7E7E"/>
              </a:buClr>
              <a:buFont typeface="Calibri"/>
              <a:buChar char="•"/>
              <a:tabLst>
                <a:tab pos="241300" algn="l"/>
              </a:tabLst>
            </a:pP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D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at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4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S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t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o</a:t>
            </a:r>
            <a:r>
              <a:rPr sz="1400" spc="-20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g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20"/>
              </a:spcBef>
              <a:buClr>
                <a:srgbClr val="7E7E7E"/>
              </a:buClr>
              <a:buFont typeface="Calibri"/>
              <a:buChar char="•"/>
              <a:tabLst>
                <a:tab pos="355600" algn="l"/>
              </a:tabLst>
            </a:pP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D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at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4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Base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20"/>
              </a:spcBef>
              <a:buClr>
                <a:srgbClr val="7E7E7E"/>
              </a:buClr>
              <a:buFont typeface="Calibri"/>
              <a:buChar char="•"/>
              <a:tabLst>
                <a:tab pos="355600" algn="l"/>
              </a:tabLst>
            </a:pP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D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400" spc="-20" dirty="0">
                <a:solidFill>
                  <a:srgbClr val="7E7E7E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4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400" spc="-55" dirty="0">
                <a:solidFill>
                  <a:srgbClr val="7E7E7E"/>
                </a:solidFill>
                <a:latin typeface="Calibri"/>
                <a:cs typeface="Calibri"/>
              </a:rPr>
              <a:t>W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h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ouse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10"/>
              </a:spcBef>
              <a:buClr>
                <a:srgbClr val="7E7E7E"/>
              </a:buClr>
              <a:buFont typeface="Calibri"/>
              <a:buChar char="•"/>
              <a:tabLst>
                <a:tab pos="355600" algn="l"/>
              </a:tabLst>
            </a:pP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D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at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4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La</a:t>
            </a:r>
            <a:r>
              <a:rPr sz="1400" spc="-55" dirty="0">
                <a:solidFill>
                  <a:srgbClr val="7E7E7E"/>
                </a:solidFill>
                <a:latin typeface="Calibri"/>
                <a:cs typeface="Calibri"/>
              </a:rPr>
              <a:t>k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20"/>
              </a:spcBef>
              <a:buClr>
                <a:srgbClr val="7E7E7E"/>
              </a:buClr>
              <a:buFont typeface="Calibri"/>
              <a:buChar char="•"/>
              <a:tabLst>
                <a:tab pos="355600" algn="l"/>
              </a:tabLst>
            </a:pP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D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at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4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Sec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u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rity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614422" y="912113"/>
            <a:ext cx="2653665" cy="922019"/>
          </a:xfrm>
          <a:custGeom>
            <a:avLst/>
            <a:gdLst/>
            <a:ahLst/>
            <a:cxnLst/>
            <a:rect l="l" t="t" r="r" b="b"/>
            <a:pathLst>
              <a:path w="2653665" h="922019">
                <a:moveTo>
                  <a:pt x="0" y="922019"/>
                </a:moveTo>
                <a:lnTo>
                  <a:pt x="2653283" y="922019"/>
                </a:lnTo>
                <a:lnTo>
                  <a:pt x="2653283" y="0"/>
                </a:lnTo>
                <a:lnTo>
                  <a:pt x="0" y="0"/>
                </a:lnTo>
                <a:lnTo>
                  <a:pt x="0" y="92201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14422" y="912113"/>
            <a:ext cx="2653665" cy="922019"/>
          </a:xfrm>
          <a:custGeom>
            <a:avLst/>
            <a:gdLst/>
            <a:ahLst/>
            <a:cxnLst/>
            <a:rect l="l" t="t" r="r" b="b"/>
            <a:pathLst>
              <a:path w="2653665" h="922019">
                <a:moveTo>
                  <a:pt x="0" y="922019"/>
                </a:moveTo>
                <a:lnTo>
                  <a:pt x="2653283" y="922019"/>
                </a:lnTo>
                <a:lnTo>
                  <a:pt x="2653283" y="0"/>
                </a:lnTo>
                <a:lnTo>
                  <a:pt x="0" y="0"/>
                </a:lnTo>
                <a:lnTo>
                  <a:pt x="0" y="922019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496183" y="1253616"/>
            <a:ext cx="8890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5" dirty="0">
                <a:solidFill>
                  <a:srgbClr val="F1F1F1"/>
                </a:solidFill>
                <a:latin typeface="Calibri"/>
                <a:cs typeface="Calibri"/>
              </a:rPr>
              <a:t>A</a:t>
            </a:r>
            <a:r>
              <a:rPr sz="1800" b="1" spc="-5" dirty="0">
                <a:solidFill>
                  <a:srgbClr val="F1F1F1"/>
                </a:solidFill>
                <a:latin typeface="Calibri"/>
                <a:cs typeface="Calibri"/>
              </a:rPr>
              <a:t>n</a:t>
            </a:r>
            <a:r>
              <a:rPr sz="1800" b="1" spc="-10" dirty="0">
                <a:solidFill>
                  <a:srgbClr val="F1F1F1"/>
                </a:solidFill>
                <a:latin typeface="Calibri"/>
                <a:cs typeface="Calibri"/>
              </a:rPr>
              <a:t>al</a:t>
            </a:r>
            <a:r>
              <a:rPr sz="1800" b="1" spc="-5" dirty="0">
                <a:solidFill>
                  <a:srgbClr val="F1F1F1"/>
                </a:solidFill>
                <a:latin typeface="Calibri"/>
                <a:cs typeface="Calibri"/>
              </a:rPr>
              <a:t>y</a:t>
            </a:r>
            <a:r>
              <a:rPr sz="1800" b="1" spc="-10" dirty="0">
                <a:solidFill>
                  <a:srgbClr val="F1F1F1"/>
                </a:solidFill>
                <a:latin typeface="Calibri"/>
                <a:cs typeface="Calibri"/>
              </a:rPr>
              <a:t>tics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602229" y="1850898"/>
            <a:ext cx="2677795" cy="4535805"/>
          </a:xfrm>
          <a:custGeom>
            <a:avLst/>
            <a:gdLst/>
            <a:ahLst/>
            <a:cxnLst/>
            <a:rect l="l" t="t" r="r" b="b"/>
            <a:pathLst>
              <a:path w="2677795" h="4535805">
                <a:moveTo>
                  <a:pt x="0" y="4535424"/>
                </a:moveTo>
                <a:lnTo>
                  <a:pt x="2677668" y="4535424"/>
                </a:lnTo>
                <a:lnTo>
                  <a:pt x="2677668" y="0"/>
                </a:lnTo>
                <a:lnTo>
                  <a:pt x="0" y="0"/>
                </a:lnTo>
                <a:lnTo>
                  <a:pt x="0" y="4535424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02229" y="1850898"/>
            <a:ext cx="2677795" cy="4535805"/>
          </a:xfrm>
          <a:custGeom>
            <a:avLst/>
            <a:gdLst/>
            <a:ahLst/>
            <a:cxnLst/>
            <a:rect l="l" t="t" r="r" b="b"/>
            <a:pathLst>
              <a:path w="2677795" h="4535805">
                <a:moveTo>
                  <a:pt x="0" y="4535424"/>
                </a:moveTo>
                <a:lnTo>
                  <a:pt x="2677668" y="4535424"/>
                </a:lnTo>
                <a:lnTo>
                  <a:pt x="2677668" y="0"/>
                </a:lnTo>
                <a:lnTo>
                  <a:pt x="0" y="0"/>
                </a:lnTo>
                <a:lnTo>
                  <a:pt x="0" y="4535424"/>
                </a:lnTo>
                <a:close/>
              </a:path>
            </a:pathLst>
          </a:custGeom>
          <a:ln w="25908">
            <a:solidFill>
              <a:srgbClr val="E8D0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663189" y="1926463"/>
            <a:ext cx="2428240" cy="2222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 indent="-114300">
              <a:lnSpc>
                <a:spcPct val="100000"/>
              </a:lnSpc>
              <a:buClr>
                <a:srgbClr val="7E7E7E"/>
              </a:buClr>
              <a:buFont typeface="Calibri"/>
              <a:buChar char="•"/>
              <a:tabLst>
                <a:tab pos="127000" algn="l"/>
              </a:tabLst>
            </a:pPr>
            <a:r>
              <a:rPr sz="1400" b="1" dirty="0">
                <a:solidFill>
                  <a:srgbClr val="7E7E7E"/>
                </a:solidFill>
                <a:latin typeface="Calibri"/>
                <a:cs typeface="Calibri"/>
              </a:rPr>
              <a:t>Concept</a:t>
            </a:r>
            <a:endParaRPr sz="1400">
              <a:latin typeface="Calibri"/>
              <a:cs typeface="Calibri"/>
            </a:endParaRPr>
          </a:p>
          <a:p>
            <a:pPr marL="127000" indent="-114300">
              <a:lnSpc>
                <a:spcPct val="100000"/>
              </a:lnSpc>
              <a:spcBef>
                <a:spcPts val="105"/>
              </a:spcBef>
              <a:buClr>
                <a:srgbClr val="7E7E7E"/>
              </a:buClr>
              <a:buFont typeface="Calibri"/>
              <a:buChar char="•"/>
              <a:tabLst>
                <a:tab pos="127000" algn="l"/>
              </a:tabLst>
            </a:pPr>
            <a:r>
              <a:rPr sz="1400" b="1" spc="-50" dirty="0">
                <a:solidFill>
                  <a:srgbClr val="7E7E7E"/>
                </a:solidFill>
                <a:latin typeface="Calibri"/>
                <a:cs typeface="Calibri"/>
              </a:rPr>
              <a:t>T</a:t>
            </a:r>
            <a:r>
              <a:rPr sz="1400" b="1" spc="-10" dirty="0">
                <a:solidFill>
                  <a:srgbClr val="7E7E7E"/>
                </a:solidFill>
                <a:latin typeface="Calibri"/>
                <a:cs typeface="Calibri"/>
              </a:rPr>
              <a:t>y</a:t>
            </a:r>
            <a:r>
              <a:rPr sz="1400" b="1" dirty="0">
                <a:solidFill>
                  <a:srgbClr val="7E7E7E"/>
                </a:solidFill>
                <a:latin typeface="Calibri"/>
                <a:cs typeface="Calibri"/>
              </a:rPr>
              <a:t>pes</a:t>
            </a:r>
            <a:endParaRPr sz="1400">
              <a:latin typeface="Calibri"/>
              <a:cs typeface="Calibri"/>
            </a:endParaRPr>
          </a:p>
          <a:p>
            <a:pPr marL="241300" lvl="1" indent="-114300">
              <a:lnSpc>
                <a:spcPct val="100000"/>
              </a:lnSpc>
              <a:spcBef>
                <a:spcPts val="120"/>
              </a:spcBef>
              <a:buClr>
                <a:srgbClr val="7E7E7E"/>
              </a:buClr>
              <a:buFont typeface="Calibri"/>
              <a:buChar char="•"/>
              <a:tabLst>
                <a:tab pos="241935" algn="l"/>
              </a:tabLst>
            </a:pPr>
            <a:r>
              <a:rPr sz="1400" spc="-85" dirty="0">
                <a:solidFill>
                  <a:srgbClr val="7E7E7E"/>
                </a:solidFill>
                <a:latin typeface="Calibri"/>
                <a:cs typeface="Calibri"/>
              </a:rPr>
              <a:t>T</a:t>
            </a:r>
            <a:r>
              <a:rPr sz="1400" spc="-25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d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itio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al</a:t>
            </a:r>
            <a:r>
              <a:rPr sz="14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al</a:t>
            </a:r>
            <a:r>
              <a:rPr sz="1400" spc="5" dirty="0">
                <a:solidFill>
                  <a:srgbClr val="7E7E7E"/>
                </a:solidFill>
                <a:latin typeface="Calibri"/>
                <a:cs typeface="Calibri"/>
              </a:rPr>
              <a:t>y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ti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10"/>
              </a:spcBef>
              <a:buClr>
                <a:srgbClr val="7E7E7E"/>
              </a:buClr>
              <a:buFont typeface="Calibri"/>
              <a:buChar char="•"/>
              <a:tabLst>
                <a:tab pos="356235" algn="l"/>
              </a:tabLst>
            </a:pP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B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u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sines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s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I</a:t>
            </a:r>
            <a:r>
              <a:rPr sz="1400" spc="-20" dirty="0">
                <a:solidFill>
                  <a:srgbClr val="7E7E7E"/>
                </a:solidFill>
                <a:latin typeface="Calibri"/>
                <a:cs typeface="Calibri"/>
              </a:rPr>
              <a:t>n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elli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g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nc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 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(BI)</a:t>
            </a:r>
            <a:endParaRPr sz="1400">
              <a:latin typeface="Calibri"/>
              <a:cs typeface="Calibri"/>
            </a:endParaRPr>
          </a:p>
          <a:p>
            <a:pPr marL="355600" marR="5080" lvl="2" indent="-114300">
              <a:lnSpc>
                <a:spcPts val="1540"/>
              </a:lnSpc>
              <a:spcBef>
                <a:spcPts val="285"/>
              </a:spcBef>
              <a:buClr>
                <a:srgbClr val="7E7E7E"/>
              </a:buClr>
              <a:buFont typeface="Calibri"/>
              <a:buChar char="•"/>
              <a:tabLst>
                <a:tab pos="356235" algn="l"/>
              </a:tabLst>
            </a:pP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Lin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140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Anal</a:t>
            </a:r>
            <a:r>
              <a:rPr sz="1400" spc="5" dirty="0">
                <a:solidFill>
                  <a:srgbClr val="7E7E7E"/>
                </a:solidFill>
                <a:latin typeface="Calibri"/>
                <a:cs typeface="Calibri"/>
              </a:rPr>
              <a:t>y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ti</a:t>
            </a:r>
            <a:r>
              <a:rPr sz="1400" spc="-20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al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P</a:t>
            </a:r>
            <a:r>
              <a:rPr sz="1400" spc="-25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oces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sing 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(O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LAP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)</a:t>
            </a:r>
            <a:endParaRPr sz="1400">
              <a:latin typeface="Calibri"/>
              <a:cs typeface="Calibri"/>
            </a:endParaRPr>
          </a:p>
          <a:p>
            <a:pPr marL="241300" lvl="1" indent="-114300">
              <a:lnSpc>
                <a:spcPct val="100000"/>
              </a:lnSpc>
              <a:spcBef>
                <a:spcPts val="90"/>
              </a:spcBef>
              <a:buClr>
                <a:srgbClr val="7E7E7E"/>
              </a:buClr>
              <a:buFont typeface="Calibri"/>
              <a:buChar char="•"/>
              <a:tabLst>
                <a:tab pos="241935" algn="l"/>
              </a:tabLst>
            </a:pP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Ad</a:t>
            </a:r>
            <a:r>
              <a:rPr sz="1400" spc="-30" dirty="0">
                <a:solidFill>
                  <a:srgbClr val="7E7E7E"/>
                </a:solidFill>
                <a:latin typeface="Calibri"/>
                <a:cs typeface="Calibri"/>
              </a:rPr>
              <a:t>v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nc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ed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Anal</a:t>
            </a:r>
            <a:r>
              <a:rPr sz="1400" spc="5" dirty="0">
                <a:solidFill>
                  <a:srgbClr val="7E7E7E"/>
                </a:solidFill>
                <a:latin typeface="Calibri"/>
                <a:cs typeface="Calibri"/>
              </a:rPr>
              <a:t>y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ti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05"/>
              </a:spcBef>
              <a:buClr>
                <a:srgbClr val="7E7E7E"/>
              </a:buClr>
              <a:buFont typeface="Calibri"/>
              <a:buChar char="•"/>
              <a:tabLst>
                <a:tab pos="356235" algn="l"/>
              </a:tabLst>
            </a:pP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Artificial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I</a:t>
            </a:r>
            <a:r>
              <a:rPr sz="1400" spc="-20" dirty="0">
                <a:solidFill>
                  <a:srgbClr val="7E7E7E"/>
                </a:solidFill>
                <a:latin typeface="Calibri"/>
                <a:cs typeface="Calibri"/>
              </a:rPr>
              <a:t>n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elli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g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nc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20"/>
              </a:spcBef>
              <a:buClr>
                <a:srgbClr val="7E7E7E"/>
              </a:buClr>
              <a:buFont typeface="Calibri"/>
              <a:buChar char="•"/>
              <a:tabLst>
                <a:tab pos="356235" algn="l"/>
              </a:tabLst>
            </a:pP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D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at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4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Mi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ing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05"/>
              </a:spcBef>
              <a:buClr>
                <a:srgbClr val="7E7E7E"/>
              </a:buClr>
              <a:buFont typeface="Calibri"/>
              <a:buChar char="•"/>
              <a:tabLst>
                <a:tab pos="356235" algn="l"/>
              </a:tabLst>
            </a:pP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Ma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ch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ine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 Le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arni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602985" y="907541"/>
            <a:ext cx="3541395" cy="922019"/>
          </a:xfrm>
          <a:custGeom>
            <a:avLst/>
            <a:gdLst/>
            <a:ahLst/>
            <a:cxnLst/>
            <a:rect l="l" t="t" r="r" b="b"/>
            <a:pathLst>
              <a:path w="3541395" h="922019">
                <a:moveTo>
                  <a:pt x="0" y="922019"/>
                </a:moveTo>
                <a:lnTo>
                  <a:pt x="3541013" y="922019"/>
                </a:lnTo>
                <a:lnTo>
                  <a:pt x="3541013" y="0"/>
                </a:lnTo>
                <a:lnTo>
                  <a:pt x="0" y="0"/>
                </a:lnTo>
                <a:lnTo>
                  <a:pt x="0" y="92201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02985" y="1829561"/>
            <a:ext cx="3541395" cy="0"/>
          </a:xfrm>
          <a:custGeom>
            <a:avLst/>
            <a:gdLst/>
            <a:ahLst/>
            <a:cxnLst/>
            <a:rect l="l" t="t" r="r" b="b"/>
            <a:pathLst>
              <a:path w="3541395">
                <a:moveTo>
                  <a:pt x="0" y="0"/>
                </a:moveTo>
                <a:lnTo>
                  <a:pt x="3541013" y="0"/>
                </a:lnTo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602985" y="907541"/>
            <a:ext cx="3541395" cy="922019"/>
          </a:xfrm>
          <a:custGeom>
            <a:avLst/>
            <a:gdLst/>
            <a:ahLst/>
            <a:cxnLst/>
            <a:rect l="l" t="t" r="r" b="b"/>
            <a:pathLst>
              <a:path w="3541395" h="922019">
                <a:moveTo>
                  <a:pt x="3541013" y="0"/>
                </a:moveTo>
                <a:lnTo>
                  <a:pt x="0" y="0"/>
                </a:lnTo>
                <a:lnTo>
                  <a:pt x="0" y="922019"/>
                </a:lnTo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653278" y="1863089"/>
            <a:ext cx="3491229" cy="4546600"/>
          </a:xfrm>
          <a:custGeom>
            <a:avLst/>
            <a:gdLst/>
            <a:ahLst/>
            <a:cxnLst/>
            <a:rect l="l" t="t" r="r" b="b"/>
            <a:pathLst>
              <a:path w="3491229" h="4546600">
                <a:moveTo>
                  <a:pt x="0" y="4546091"/>
                </a:moveTo>
                <a:lnTo>
                  <a:pt x="3490722" y="4546091"/>
                </a:lnTo>
                <a:lnTo>
                  <a:pt x="3490722" y="0"/>
                </a:lnTo>
                <a:lnTo>
                  <a:pt x="0" y="0"/>
                </a:lnTo>
                <a:lnTo>
                  <a:pt x="0" y="4546091"/>
                </a:lnTo>
                <a:close/>
              </a:path>
            </a:pathLst>
          </a:custGeom>
          <a:solidFill>
            <a:srgbClr val="F1DC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653278" y="6409182"/>
            <a:ext cx="3491229" cy="0"/>
          </a:xfrm>
          <a:custGeom>
            <a:avLst/>
            <a:gdLst/>
            <a:ahLst/>
            <a:cxnLst/>
            <a:rect l="l" t="t" r="r" b="b"/>
            <a:pathLst>
              <a:path w="3491229">
                <a:moveTo>
                  <a:pt x="0" y="0"/>
                </a:moveTo>
                <a:lnTo>
                  <a:pt x="3490722" y="0"/>
                </a:lnTo>
              </a:path>
            </a:pathLst>
          </a:custGeom>
          <a:ln w="25908">
            <a:solidFill>
              <a:srgbClr val="E8D0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653278" y="1863089"/>
            <a:ext cx="3491229" cy="4546600"/>
          </a:xfrm>
          <a:custGeom>
            <a:avLst/>
            <a:gdLst/>
            <a:ahLst/>
            <a:cxnLst/>
            <a:rect l="l" t="t" r="r" b="b"/>
            <a:pathLst>
              <a:path w="3491229" h="4546600">
                <a:moveTo>
                  <a:pt x="3490722" y="0"/>
                </a:moveTo>
                <a:lnTo>
                  <a:pt x="0" y="0"/>
                </a:lnTo>
                <a:lnTo>
                  <a:pt x="0" y="4546091"/>
                </a:lnTo>
              </a:path>
            </a:pathLst>
          </a:custGeom>
          <a:ln w="25908">
            <a:solidFill>
              <a:srgbClr val="E8D0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2025">
              <a:lnSpc>
                <a:spcPct val="100000"/>
              </a:lnSpc>
            </a:pPr>
            <a:r>
              <a:rPr spc="-10" dirty="0"/>
              <a:t>Big</a:t>
            </a:r>
            <a:r>
              <a:rPr spc="-5" dirty="0"/>
              <a:t> </a:t>
            </a:r>
            <a:r>
              <a:rPr dirty="0"/>
              <a:t>D</a:t>
            </a:r>
            <a:r>
              <a:rPr spc="-25" dirty="0"/>
              <a:t>at</a:t>
            </a:r>
            <a:r>
              <a:rPr spc="-10" dirty="0"/>
              <a:t>a </a:t>
            </a:r>
            <a:r>
              <a:rPr spc="-15" dirty="0"/>
              <a:t>A</a:t>
            </a:r>
            <a:r>
              <a:rPr spc="-5" dirty="0"/>
              <a:t>n</a:t>
            </a:r>
            <a:r>
              <a:rPr spc="-10" dirty="0"/>
              <a:t>al</a:t>
            </a:r>
            <a:r>
              <a:rPr spc="-5" dirty="0"/>
              <a:t>y</a:t>
            </a:r>
            <a:r>
              <a:rPr spc="-10" dirty="0"/>
              <a:t>tics</a:t>
            </a:r>
          </a:p>
          <a:p>
            <a:pPr>
              <a:lnSpc>
                <a:spcPct val="100000"/>
              </a:lnSpc>
            </a:pPr>
            <a:endParaRPr spc="-10" dirty="0"/>
          </a:p>
          <a:p>
            <a:pPr marL="127000" indent="-114300">
              <a:lnSpc>
                <a:spcPct val="100000"/>
              </a:lnSpc>
              <a:spcBef>
                <a:spcPts val="1300"/>
              </a:spcBef>
              <a:buFont typeface="Calibri"/>
              <a:buChar char="•"/>
              <a:tabLst>
                <a:tab pos="127000" algn="l"/>
              </a:tabLst>
            </a:pPr>
            <a:r>
              <a:rPr sz="1400" dirty="0">
                <a:solidFill>
                  <a:srgbClr val="000000"/>
                </a:solidFill>
              </a:rPr>
              <a:t>Concept</a:t>
            </a:r>
            <a:endParaRPr sz="1400"/>
          </a:p>
          <a:p>
            <a:pPr marL="127000" indent="-114300">
              <a:lnSpc>
                <a:spcPct val="100000"/>
              </a:lnSpc>
              <a:spcBef>
                <a:spcPts val="105"/>
              </a:spcBef>
              <a:buFont typeface="Calibri"/>
              <a:buChar char="•"/>
              <a:tabLst>
                <a:tab pos="127000" algn="l"/>
              </a:tabLst>
            </a:pPr>
            <a:r>
              <a:rPr sz="1400" spc="-25" dirty="0">
                <a:solidFill>
                  <a:srgbClr val="000000"/>
                </a:solidFill>
              </a:rPr>
              <a:t>R</a:t>
            </a:r>
            <a:r>
              <a:rPr sz="1400" dirty="0">
                <a:solidFill>
                  <a:srgbClr val="000000"/>
                </a:solidFill>
              </a:rPr>
              <a:t>ole</a:t>
            </a:r>
            <a:endParaRPr sz="1400"/>
          </a:p>
          <a:p>
            <a:pPr marL="127000" indent="-114300">
              <a:lnSpc>
                <a:spcPct val="100000"/>
              </a:lnSpc>
              <a:spcBef>
                <a:spcPts val="120"/>
              </a:spcBef>
              <a:buFont typeface="Calibri"/>
              <a:buChar char="•"/>
              <a:tabLst>
                <a:tab pos="127000" algn="l"/>
              </a:tabLst>
            </a:pPr>
            <a:r>
              <a:rPr sz="1400" dirty="0">
                <a:solidFill>
                  <a:srgbClr val="000000"/>
                </a:solidFill>
              </a:rPr>
              <a:t>As</a:t>
            </a:r>
            <a:r>
              <a:rPr sz="1400" spc="-5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a</a:t>
            </a:r>
            <a:r>
              <a:rPr sz="1400" spc="-5" dirty="0">
                <a:solidFill>
                  <a:srgbClr val="000000"/>
                </a:solidFill>
              </a:rPr>
              <a:t> fi</a:t>
            </a:r>
            <a:r>
              <a:rPr sz="1400" dirty="0">
                <a:solidFill>
                  <a:srgbClr val="000000"/>
                </a:solidFill>
              </a:rPr>
              <a:t>eld</a:t>
            </a:r>
            <a:endParaRPr sz="1400"/>
          </a:p>
          <a:p>
            <a:pPr marL="127000" indent="-114300">
              <a:lnSpc>
                <a:spcPct val="100000"/>
              </a:lnSpc>
              <a:spcBef>
                <a:spcPts val="105"/>
              </a:spcBef>
              <a:buFont typeface="Calibri"/>
              <a:buChar char="•"/>
              <a:tabLst>
                <a:tab pos="127000" algn="l"/>
              </a:tabLst>
            </a:pPr>
            <a:r>
              <a:rPr sz="1400" spc="-120" dirty="0">
                <a:solidFill>
                  <a:srgbClr val="000000"/>
                </a:solidFill>
              </a:rPr>
              <a:t>T</a:t>
            </a:r>
            <a:r>
              <a:rPr sz="1400" spc="-5" dirty="0">
                <a:solidFill>
                  <a:srgbClr val="000000"/>
                </a:solidFill>
              </a:rPr>
              <a:t>ec</a:t>
            </a:r>
            <a:r>
              <a:rPr sz="1400" dirty="0">
                <a:solidFill>
                  <a:srgbClr val="000000"/>
                </a:solidFill>
              </a:rPr>
              <a:t>hni</a:t>
            </a:r>
            <a:r>
              <a:rPr sz="1400" spc="-15" dirty="0">
                <a:solidFill>
                  <a:srgbClr val="000000"/>
                </a:solidFill>
              </a:rPr>
              <a:t>c</a:t>
            </a:r>
            <a:r>
              <a:rPr sz="1400" dirty="0">
                <a:solidFill>
                  <a:srgbClr val="000000"/>
                </a:solidFill>
              </a:rPr>
              <a:t>ally</a:t>
            </a:r>
            <a:endParaRPr sz="1400"/>
          </a:p>
          <a:p>
            <a:pPr marL="127000" indent="-114300">
              <a:lnSpc>
                <a:spcPct val="100000"/>
              </a:lnSpc>
              <a:spcBef>
                <a:spcPts val="120"/>
              </a:spcBef>
              <a:buFont typeface="Calibri"/>
              <a:buChar char="•"/>
              <a:tabLst>
                <a:tab pos="127000" algn="l"/>
              </a:tabLst>
            </a:pPr>
            <a:r>
              <a:rPr sz="1400" dirty="0">
                <a:solidFill>
                  <a:srgbClr val="000000"/>
                </a:solidFill>
              </a:rPr>
              <a:t>Big</a:t>
            </a:r>
            <a:r>
              <a:rPr sz="1400" spc="-10" dirty="0">
                <a:solidFill>
                  <a:srgbClr val="000000"/>
                </a:solidFill>
              </a:rPr>
              <a:t> </a:t>
            </a:r>
            <a:r>
              <a:rPr sz="1400" spc="-5" dirty="0">
                <a:solidFill>
                  <a:srgbClr val="000000"/>
                </a:solidFill>
              </a:rPr>
              <a:t>D</a:t>
            </a:r>
            <a:r>
              <a:rPr sz="1400" spc="-10" dirty="0">
                <a:solidFill>
                  <a:srgbClr val="000000"/>
                </a:solidFill>
              </a:rPr>
              <a:t>at</a:t>
            </a:r>
            <a:r>
              <a:rPr sz="1400" dirty="0">
                <a:solidFill>
                  <a:srgbClr val="000000"/>
                </a:solidFill>
              </a:rPr>
              <a:t>a</a:t>
            </a:r>
            <a:r>
              <a:rPr sz="1400" spc="-3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An</a:t>
            </a:r>
            <a:r>
              <a:rPr sz="1400" spc="5" dirty="0">
                <a:solidFill>
                  <a:srgbClr val="000000"/>
                </a:solidFill>
              </a:rPr>
              <a:t>a</a:t>
            </a:r>
            <a:r>
              <a:rPr sz="1400" dirty="0">
                <a:solidFill>
                  <a:srgbClr val="000000"/>
                </a:solidFill>
              </a:rPr>
              <a:t>l</a:t>
            </a:r>
            <a:r>
              <a:rPr sz="1400" spc="5" dirty="0">
                <a:solidFill>
                  <a:srgbClr val="000000"/>
                </a:solidFill>
              </a:rPr>
              <a:t>y</a:t>
            </a:r>
            <a:r>
              <a:rPr sz="1400" dirty="0">
                <a:solidFill>
                  <a:srgbClr val="000000"/>
                </a:solidFill>
              </a:rPr>
              <a:t>tics</a:t>
            </a:r>
            <a:r>
              <a:rPr sz="1400" spc="-30" dirty="0">
                <a:solidFill>
                  <a:srgbClr val="000000"/>
                </a:solidFill>
              </a:rPr>
              <a:t> </a:t>
            </a:r>
            <a:r>
              <a:rPr sz="1400" spc="-10" dirty="0">
                <a:solidFill>
                  <a:srgbClr val="000000"/>
                </a:solidFill>
              </a:rPr>
              <a:t>L</a:t>
            </a:r>
            <a:r>
              <a:rPr sz="1400" dirty="0">
                <a:solidFill>
                  <a:srgbClr val="000000"/>
                </a:solidFill>
              </a:rPr>
              <a:t>i</a:t>
            </a:r>
            <a:r>
              <a:rPr sz="1400" spc="-25" dirty="0">
                <a:solidFill>
                  <a:srgbClr val="000000"/>
                </a:solidFill>
              </a:rPr>
              <a:t>f</a:t>
            </a:r>
            <a:r>
              <a:rPr sz="1400" dirty="0">
                <a:solidFill>
                  <a:srgbClr val="000000"/>
                </a:solidFill>
              </a:rPr>
              <a:t>e </a:t>
            </a:r>
            <a:r>
              <a:rPr sz="1400" spc="-5" dirty="0">
                <a:solidFill>
                  <a:srgbClr val="000000"/>
                </a:solidFill>
              </a:rPr>
              <a:t>C</a:t>
            </a:r>
            <a:r>
              <a:rPr sz="1400" spc="-20" dirty="0">
                <a:solidFill>
                  <a:srgbClr val="000000"/>
                </a:solidFill>
              </a:rPr>
              <a:t>y</a:t>
            </a:r>
            <a:r>
              <a:rPr sz="1400" spc="-5" dirty="0">
                <a:solidFill>
                  <a:srgbClr val="000000"/>
                </a:solidFill>
              </a:rPr>
              <a:t>cle</a:t>
            </a:r>
            <a:endParaRPr sz="1400"/>
          </a:p>
          <a:p>
            <a:pPr marL="241300" lvl="1" indent="-114300">
              <a:lnSpc>
                <a:spcPct val="100000"/>
              </a:lnSpc>
              <a:spcBef>
                <a:spcPts val="120"/>
              </a:spcBef>
              <a:buFont typeface="Calibri"/>
              <a:buChar char="•"/>
              <a:tabLst>
                <a:tab pos="241300" algn="l"/>
              </a:tabLst>
            </a:pPr>
            <a:r>
              <a:rPr sz="1400" spc="-5" dirty="0">
                <a:latin typeface="Calibri"/>
                <a:cs typeface="Calibri"/>
              </a:rPr>
              <a:t>D</a:t>
            </a:r>
            <a:r>
              <a:rPr sz="1400" spc="-15" dirty="0">
                <a:latin typeface="Calibri"/>
                <a:cs typeface="Calibri"/>
              </a:rPr>
              <a:t>a</a:t>
            </a:r>
            <a:r>
              <a:rPr sz="1400" spc="-20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</a:t>
            </a:r>
            <a:r>
              <a:rPr sz="1400" spc="-25" dirty="0">
                <a:latin typeface="Calibri"/>
                <a:cs typeface="Calibri"/>
              </a:rPr>
              <a:t>r</a:t>
            </a:r>
            <a:r>
              <a:rPr sz="1400" spc="-5" dirty="0">
                <a:latin typeface="Calibri"/>
                <a:cs typeface="Calibri"/>
              </a:rPr>
              <a:t>oc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5" dirty="0">
                <a:latin typeface="Calibri"/>
                <a:cs typeface="Calibri"/>
              </a:rPr>
              <a:t>ss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-10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g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10"/>
              </a:spcBef>
              <a:buFont typeface="Calibri"/>
              <a:buChar char="•"/>
              <a:tabLst>
                <a:tab pos="355600" algn="l"/>
              </a:tabLst>
            </a:pPr>
            <a:r>
              <a:rPr sz="1400" dirty="0">
                <a:latin typeface="Calibri"/>
                <a:cs typeface="Calibri"/>
              </a:rPr>
              <a:t>Ha</a:t>
            </a:r>
            <a:r>
              <a:rPr sz="1400" spc="-5" dirty="0">
                <a:latin typeface="Calibri"/>
                <a:cs typeface="Calibri"/>
              </a:rPr>
              <a:t>do</a:t>
            </a:r>
            <a:r>
              <a:rPr sz="1400" spc="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p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20"/>
              </a:spcBef>
              <a:buFont typeface="Calibri"/>
              <a:buChar char="•"/>
              <a:tabLst>
                <a:tab pos="355600" algn="l"/>
              </a:tabLst>
            </a:pPr>
            <a:r>
              <a:rPr sz="1400" dirty="0">
                <a:latin typeface="Calibri"/>
                <a:cs typeface="Calibri"/>
              </a:rPr>
              <a:t>Ma</a:t>
            </a:r>
            <a:r>
              <a:rPr sz="1400" spc="-10" dirty="0">
                <a:latin typeface="Calibri"/>
                <a:cs typeface="Calibri"/>
              </a:rPr>
              <a:t>p</a:t>
            </a:r>
            <a:r>
              <a:rPr sz="1400" spc="-20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duc</a:t>
            </a:r>
            <a:r>
              <a:rPr sz="1400" dirty="0"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  <a:p>
            <a:pPr marL="241300" lvl="1" indent="-114300">
              <a:lnSpc>
                <a:spcPct val="100000"/>
              </a:lnSpc>
              <a:spcBef>
                <a:spcPts val="105"/>
              </a:spcBef>
              <a:buFont typeface="Calibri"/>
              <a:buChar char="•"/>
              <a:tabLst>
                <a:tab pos="241300" algn="l"/>
              </a:tabLst>
            </a:pPr>
            <a:r>
              <a:rPr sz="1400" spc="-5" dirty="0">
                <a:latin typeface="Calibri"/>
                <a:cs typeface="Calibri"/>
              </a:rPr>
              <a:t>D</a:t>
            </a:r>
            <a:r>
              <a:rPr sz="1400" spc="-15" dirty="0">
                <a:latin typeface="Calibri"/>
                <a:cs typeface="Calibri"/>
              </a:rPr>
              <a:t>at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Quality</a:t>
            </a:r>
            <a:endParaRPr sz="1400">
              <a:latin typeface="Calibri"/>
              <a:cs typeface="Calibri"/>
            </a:endParaRPr>
          </a:p>
          <a:p>
            <a:pPr marL="127000" indent="-114300">
              <a:lnSpc>
                <a:spcPct val="100000"/>
              </a:lnSpc>
              <a:spcBef>
                <a:spcPts val="120"/>
              </a:spcBef>
              <a:buFont typeface="Calibri"/>
              <a:buChar char="•"/>
              <a:tabLst>
                <a:tab pos="127000" algn="l"/>
              </a:tabLst>
            </a:pPr>
            <a:r>
              <a:rPr sz="1400" dirty="0">
                <a:solidFill>
                  <a:srgbClr val="000000"/>
                </a:solidFill>
              </a:rPr>
              <a:t>Big</a:t>
            </a:r>
            <a:r>
              <a:rPr sz="1400" spc="-10" dirty="0">
                <a:solidFill>
                  <a:srgbClr val="000000"/>
                </a:solidFill>
              </a:rPr>
              <a:t> </a:t>
            </a:r>
            <a:r>
              <a:rPr sz="1400" spc="-5" dirty="0">
                <a:solidFill>
                  <a:srgbClr val="000000"/>
                </a:solidFill>
              </a:rPr>
              <a:t>D</a:t>
            </a:r>
            <a:r>
              <a:rPr sz="1400" spc="-10" dirty="0">
                <a:solidFill>
                  <a:srgbClr val="000000"/>
                </a:solidFill>
              </a:rPr>
              <a:t>at</a:t>
            </a:r>
            <a:r>
              <a:rPr sz="1400" dirty="0">
                <a:solidFill>
                  <a:srgbClr val="000000"/>
                </a:solidFill>
              </a:rPr>
              <a:t>a</a:t>
            </a:r>
            <a:r>
              <a:rPr sz="1400" spc="-3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An</a:t>
            </a:r>
            <a:r>
              <a:rPr sz="1400" spc="5" dirty="0">
                <a:solidFill>
                  <a:srgbClr val="000000"/>
                </a:solidFill>
              </a:rPr>
              <a:t>a</a:t>
            </a:r>
            <a:r>
              <a:rPr sz="1400" dirty="0">
                <a:solidFill>
                  <a:srgbClr val="000000"/>
                </a:solidFill>
              </a:rPr>
              <a:t>l</a:t>
            </a:r>
            <a:r>
              <a:rPr sz="1400" spc="5" dirty="0">
                <a:solidFill>
                  <a:srgbClr val="000000"/>
                </a:solidFill>
              </a:rPr>
              <a:t>y</a:t>
            </a:r>
            <a:r>
              <a:rPr sz="1400" dirty="0">
                <a:solidFill>
                  <a:srgbClr val="000000"/>
                </a:solidFill>
              </a:rPr>
              <a:t>tics</a:t>
            </a:r>
            <a:r>
              <a:rPr sz="1400" spc="-30" dirty="0">
                <a:solidFill>
                  <a:srgbClr val="000000"/>
                </a:solidFill>
              </a:rPr>
              <a:t> </a:t>
            </a:r>
            <a:r>
              <a:rPr sz="1400" spc="-5" dirty="0">
                <a:solidFill>
                  <a:srgbClr val="000000"/>
                </a:solidFill>
              </a:rPr>
              <a:t>P</a:t>
            </a:r>
            <a:r>
              <a:rPr sz="1400" spc="-15" dirty="0">
                <a:solidFill>
                  <a:srgbClr val="000000"/>
                </a:solidFill>
              </a:rPr>
              <a:t>r</a:t>
            </a:r>
            <a:r>
              <a:rPr sz="1400" dirty="0">
                <a:solidFill>
                  <a:srgbClr val="000000"/>
                </a:solidFill>
              </a:rPr>
              <a:t>oje</a:t>
            </a:r>
            <a:r>
              <a:rPr sz="1400" spc="-5" dirty="0">
                <a:solidFill>
                  <a:srgbClr val="000000"/>
                </a:solidFill>
              </a:rPr>
              <a:t>ct</a:t>
            </a:r>
            <a:endParaRPr sz="1400"/>
          </a:p>
          <a:p>
            <a:pPr marL="127000" indent="-114300">
              <a:lnSpc>
                <a:spcPct val="100000"/>
              </a:lnSpc>
              <a:spcBef>
                <a:spcPts val="105"/>
              </a:spcBef>
              <a:buFont typeface="Calibri"/>
              <a:buChar char="•"/>
              <a:tabLst>
                <a:tab pos="127000" algn="l"/>
              </a:tabLst>
            </a:pPr>
            <a:r>
              <a:rPr sz="1400" spc="-120" dirty="0">
                <a:solidFill>
                  <a:srgbClr val="000000"/>
                </a:solidFill>
              </a:rPr>
              <a:t>T</a:t>
            </a:r>
            <a:r>
              <a:rPr sz="1400" spc="-5" dirty="0">
                <a:solidFill>
                  <a:srgbClr val="000000"/>
                </a:solidFill>
              </a:rPr>
              <a:t>echnologi</a:t>
            </a:r>
            <a:r>
              <a:rPr sz="1400" spc="-10" dirty="0">
                <a:solidFill>
                  <a:srgbClr val="000000"/>
                </a:solidFill>
              </a:rPr>
              <a:t>c</a:t>
            </a:r>
            <a:r>
              <a:rPr sz="1400" dirty="0">
                <a:solidFill>
                  <a:srgbClr val="000000"/>
                </a:solidFill>
              </a:rPr>
              <a:t>al</a:t>
            </a:r>
            <a:r>
              <a:rPr sz="1400" spc="-35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and </a:t>
            </a:r>
            <a:r>
              <a:rPr sz="1400" spc="-10" dirty="0">
                <a:solidFill>
                  <a:srgbClr val="000000"/>
                </a:solidFill>
              </a:rPr>
              <a:t>S</a:t>
            </a:r>
            <a:r>
              <a:rPr sz="1400" dirty="0">
                <a:solidFill>
                  <a:srgbClr val="000000"/>
                </a:solidFill>
              </a:rPr>
              <a:t>ocial</a:t>
            </a:r>
            <a:r>
              <a:rPr sz="1400" spc="-15" dirty="0">
                <a:solidFill>
                  <a:srgbClr val="000000"/>
                </a:solidFill>
              </a:rPr>
              <a:t> </a:t>
            </a:r>
            <a:r>
              <a:rPr sz="1400" spc="-10" dirty="0">
                <a:solidFill>
                  <a:srgbClr val="000000"/>
                </a:solidFill>
              </a:rPr>
              <a:t>M</a:t>
            </a:r>
            <a:r>
              <a:rPr sz="1400" dirty="0">
                <a:solidFill>
                  <a:srgbClr val="000000"/>
                </a:solidFill>
              </a:rPr>
              <a:t>u</a:t>
            </a:r>
            <a:r>
              <a:rPr sz="1400" spc="-10" dirty="0">
                <a:solidFill>
                  <a:srgbClr val="000000"/>
                </a:solidFill>
              </a:rPr>
              <a:t>t</a:t>
            </a:r>
            <a:r>
              <a:rPr sz="1400" spc="-15" dirty="0">
                <a:solidFill>
                  <a:srgbClr val="000000"/>
                </a:solidFill>
              </a:rPr>
              <a:t>a</a:t>
            </a:r>
            <a:r>
              <a:rPr sz="1400" dirty="0">
                <a:solidFill>
                  <a:srgbClr val="000000"/>
                </a:solidFill>
              </a:rPr>
              <a:t>tio</a:t>
            </a:r>
            <a:r>
              <a:rPr sz="1400" spc="-15" dirty="0">
                <a:solidFill>
                  <a:srgbClr val="000000"/>
                </a:solidFill>
              </a:rPr>
              <a:t>n</a:t>
            </a:r>
            <a:r>
              <a:rPr sz="1400" dirty="0">
                <a:solidFill>
                  <a:srgbClr val="000000"/>
                </a:solidFill>
              </a:rPr>
              <a:t>s</a:t>
            </a:r>
            <a:endParaRPr sz="1400"/>
          </a:p>
          <a:p>
            <a:pPr marL="127000" indent="-114300">
              <a:lnSpc>
                <a:spcPct val="100000"/>
              </a:lnSpc>
              <a:spcBef>
                <a:spcPts val="120"/>
              </a:spcBef>
              <a:buFont typeface="Calibri"/>
              <a:buChar char="•"/>
              <a:tabLst>
                <a:tab pos="127000" algn="l"/>
              </a:tabLst>
            </a:pPr>
            <a:r>
              <a:rPr sz="1400" dirty="0">
                <a:solidFill>
                  <a:srgbClr val="000000"/>
                </a:solidFill>
              </a:rPr>
              <a:t>In</a:t>
            </a:r>
            <a:r>
              <a:rPr sz="1400" spc="-5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Mana</a:t>
            </a:r>
            <a:r>
              <a:rPr sz="1400" spc="-15" dirty="0">
                <a:solidFill>
                  <a:srgbClr val="000000"/>
                </a:solidFill>
              </a:rPr>
              <a:t>g</a:t>
            </a:r>
            <a:r>
              <a:rPr sz="1400" spc="-5" dirty="0">
                <a:solidFill>
                  <a:srgbClr val="000000"/>
                </a:solidFill>
              </a:rPr>
              <a:t>eme</a:t>
            </a:r>
            <a:r>
              <a:rPr sz="1400" spc="-10" dirty="0">
                <a:solidFill>
                  <a:srgbClr val="000000"/>
                </a:solidFill>
              </a:rPr>
              <a:t>n</a:t>
            </a:r>
            <a:r>
              <a:rPr sz="1400" dirty="0">
                <a:solidFill>
                  <a:srgbClr val="000000"/>
                </a:solidFill>
              </a:rPr>
              <a:t>t</a:t>
            </a:r>
            <a:endParaRPr sz="1400"/>
          </a:p>
          <a:p>
            <a:pPr marL="241300" lvl="1" indent="-114300">
              <a:lnSpc>
                <a:spcPct val="100000"/>
              </a:lnSpc>
              <a:spcBef>
                <a:spcPts val="105"/>
              </a:spcBef>
              <a:buFont typeface="Calibri"/>
              <a:buChar char="•"/>
              <a:tabLst>
                <a:tab pos="241300" algn="l"/>
              </a:tabLst>
            </a:pPr>
            <a:r>
              <a:rPr sz="1400" dirty="0">
                <a:latin typeface="Calibri"/>
                <a:cs typeface="Calibri"/>
              </a:rPr>
              <a:t>Ap</a:t>
            </a:r>
            <a:r>
              <a:rPr sz="1400" spc="-10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li</a:t>
            </a:r>
            <a:r>
              <a:rPr sz="1400" spc="-20" dirty="0">
                <a:latin typeface="Calibri"/>
                <a:cs typeface="Calibri"/>
              </a:rPr>
              <a:t>c</a:t>
            </a:r>
            <a:r>
              <a:rPr sz="1400" spc="-15" dirty="0">
                <a:latin typeface="Calibri"/>
                <a:cs typeface="Calibri"/>
              </a:rPr>
              <a:t>a</a:t>
            </a:r>
            <a:r>
              <a:rPr sz="1400" dirty="0">
                <a:latin typeface="Calibri"/>
                <a:cs typeface="Calibri"/>
              </a:rPr>
              <a:t>tions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20"/>
              </a:spcBef>
              <a:buFont typeface="Calibri"/>
              <a:buChar char="•"/>
              <a:tabLst>
                <a:tab pos="355600" algn="l"/>
              </a:tabLst>
            </a:pPr>
            <a:r>
              <a:rPr sz="1400" spc="-5" dirty="0">
                <a:latin typeface="Calibri"/>
                <a:cs typeface="Calibri"/>
              </a:rPr>
              <a:t>P</a:t>
            </a:r>
            <a:r>
              <a:rPr sz="1400" spc="-25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d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-5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ti</a:t>
            </a:r>
            <a:r>
              <a:rPr sz="1400" spc="-10" dirty="0">
                <a:latin typeface="Calibri"/>
                <a:cs typeface="Calibri"/>
              </a:rPr>
              <a:t>v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Ma</a:t>
            </a:r>
            <a:r>
              <a:rPr sz="1400" spc="-10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5" dirty="0">
                <a:latin typeface="Calibri"/>
                <a:cs typeface="Calibri"/>
              </a:rPr>
              <a:t>g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25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t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05"/>
              </a:spcBef>
              <a:buFont typeface="Calibri"/>
              <a:buChar char="•"/>
              <a:tabLst>
                <a:tab pos="355600" algn="l"/>
              </a:tabLst>
            </a:pPr>
            <a:r>
              <a:rPr sz="1400" spc="-5" dirty="0">
                <a:latin typeface="Calibri"/>
                <a:cs typeface="Calibri"/>
              </a:rPr>
              <a:t>P</a:t>
            </a:r>
            <a:r>
              <a:rPr sz="1400" spc="-25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d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-5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tion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</a:t>
            </a:r>
            <a:r>
              <a:rPr sz="1400" spc="-10" dirty="0">
                <a:latin typeface="Calibri"/>
                <a:cs typeface="Calibri"/>
              </a:rPr>
              <a:t>ns</a:t>
            </a:r>
            <a:r>
              <a:rPr sz="1400" dirty="0">
                <a:latin typeface="Calibri"/>
                <a:cs typeface="Calibri"/>
              </a:rPr>
              <a:t>tr</a:t>
            </a:r>
            <a:r>
              <a:rPr sz="1400" spc="-10" dirty="0">
                <a:latin typeface="Calibri"/>
                <a:cs typeface="Calibri"/>
              </a:rPr>
              <a:t>uc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10" dirty="0">
                <a:latin typeface="Calibri"/>
                <a:cs typeface="Calibri"/>
              </a:rPr>
              <a:t>u</a:t>
            </a:r>
            <a:r>
              <a:rPr sz="1400" spc="-25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ed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</a:t>
            </a:r>
            <a:r>
              <a:rPr sz="1400" spc="-5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M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20"/>
              </a:spcBef>
              <a:buFont typeface="Calibri"/>
              <a:buChar char="•"/>
              <a:tabLst>
                <a:tab pos="355600" algn="l"/>
              </a:tabLst>
            </a:pPr>
            <a:r>
              <a:rPr sz="1400" dirty="0">
                <a:latin typeface="Calibri"/>
                <a:cs typeface="Calibri"/>
              </a:rPr>
              <a:t>Mar</a:t>
            </a:r>
            <a:r>
              <a:rPr sz="1400" spc="-50" dirty="0">
                <a:latin typeface="Calibri"/>
                <a:cs typeface="Calibri"/>
              </a:rPr>
              <a:t>k</a:t>
            </a:r>
            <a:r>
              <a:rPr sz="1400" spc="-15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ti</a:t>
            </a:r>
            <a:r>
              <a:rPr sz="1400" spc="-10" dirty="0">
                <a:latin typeface="Calibri"/>
                <a:cs typeface="Calibri"/>
              </a:rPr>
              <a:t>n</a:t>
            </a:r>
            <a:r>
              <a:rPr sz="1400" spc="45" dirty="0">
                <a:latin typeface="Calibri"/>
                <a:cs typeface="Calibri"/>
              </a:rPr>
              <a:t>g</a:t>
            </a:r>
            <a:r>
              <a:rPr sz="1400" spc="-5" dirty="0">
                <a:latin typeface="Calibri"/>
                <a:cs typeface="Calibri"/>
              </a:rPr>
              <a:t>/Sale</a:t>
            </a:r>
            <a:r>
              <a:rPr sz="1400" dirty="0">
                <a:latin typeface="Calibri"/>
                <a:cs typeface="Calibri"/>
              </a:rPr>
              <a:t>s </a:t>
            </a:r>
            <a:r>
              <a:rPr sz="1400" spc="-10" dirty="0">
                <a:latin typeface="Calibri"/>
                <a:cs typeface="Calibri"/>
              </a:rPr>
              <a:t>C</a:t>
            </a:r>
            <a:r>
              <a:rPr sz="1400" spc="-5" dirty="0">
                <a:latin typeface="Calibri"/>
                <a:cs typeface="Calibri"/>
              </a:rPr>
              <a:t>om</a:t>
            </a:r>
            <a:r>
              <a:rPr sz="1400" spc="-10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lian</a:t>
            </a:r>
            <a:r>
              <a:rPr sz="1400" spc="-15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20"/>
              </a:spcBef>
              <a:buFont typeface="Calibri"/>
              <a:buChar char="•"/>
              <a:tabLst>
                <a:tab pos="355600" algn="l"/>
              </a:tabLst>
            </a:pPr>
            <a:r>
              <a:rPr sz="1400" spc="-5" dirty="0">
                <a:latin typeface="Calibri"/>
                <a:cs typeface="Calibri"/>
              </a:rPr>
              <a:t>Su</a:t>
            </a:r>
            <a:r>
              <a:rPr sz="1400" spc="-15" dirty="0">
                <a:latin typeface="Calibri"/>
                <a:cs typeface="Calibri"/>
              </a:rPr>
              <a:t>p</a:t>
            </a:r>
            <a:r>
              <a:rPr sz="1400" spc="-10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ly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Ch</a:t>
            </a:r>
            <a:r>
              <a:rPr sz="1400" dirty="0">
                <a:latin typeface="Calibri"/>
                <a:cs typeface="Calibri"/>
              </a:rPr>
              <a:t>ain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5" dirty="0">
                <a:latin typeface="Calibri"/>
                <a:cs typeface="Calibri"/>
              </a:rPr>
              <a:t>d</a:t>
            </a:r>
            <a:r>
              <a:rPr sz="1400" spc="-25" dirty="0">
                <a:latin typeface="Calibri"/>
                <a:cs typeface="Calibri"/>
              </a:rPr>
              <a:t>v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0" dirty="0">
                <a:latin typeface="Calibri"/>
                <a:cs typeface="Calibri"/>
              </a:rPr>
              <a:t>nc</a:t>
            </a:r>
            <a:r>
              <a:rPr sz="1400" spc="-5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d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Risk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Ma</a:t>
            </a:r>
            <a:r>
              <a:rPr sz="1400" spc="-15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5" dirty="0">
                <a:latin typeface="Calibri"/>
                <a:cs typeface="Calibri"/>
              </a:rPr>
              <a:t>g</a:t>
            </a:r>
            <a:r>
              <a:rPr sz="1400" spc="-5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m</a:t>
            </a:r>
            <a:r>
              <a:rPr sz="1400" spc="-5" dirty="0">
                <a:latin typeface="Calibri"/>
                <a:cs typeface="Calibri"/>
              </a:rPr>
              <a:t>e</a:t>
            </a:r>
            <a:r>
              <a:rPr sz="1400" spc="-20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t</a:t>
            </a:r>
            <a:endParaRPr sz="1400">
              <a:latin typeface="Calibri"/>
              <a:cs typeface="Calibri"/>
            </a:endParaRPr>
          </a:p>
          <a:p>
            <a:pPr marL="355600" lvl="2" indent="-114300">
              <a:lnSpc>
                <a:spcPct val="100000"/>
              </a:lnSpc>
              <a:spcBef>
                <a:spcPts val="110"/>
              </a:spcBef>
              <a:buFont typeface="Calibri"/>
              <a:buChar char="•"/>
              <a:tabLst>
                <a:tab pos="355600" algn="l"/>
              </a:tabLst>
            </a:pPr>
            <a:r>
              <a:rPr sz="1400" spc="-5" dirty="0">
                <a:latin typeface="Calibri"/>
                <a:cs typeface="Calibri"/>
              </a:rPr>
              <a:t>Su</a:t>
            </a:r>
            <a:r>
              <a:rPr sz="1400" spc="-10" dirty="0">
                <a:latin typeface="Calibri"/>
                <a:cs typeface="Calibri"/>
              </a:rPr>
              <a:t>pp</a:t>
            </a:r>
            <a:r>
              <a:rPr sz="1400" dirty="0">
                <a:latin typeface="Calibri"/>
                <a:cs typeface="Calibri"/>
              </a:rPr>
              <a:t>ly</a:t>
            </a:r>
            <a:r>
              <a:rPr sz="1400" spc="-5" dirty="0">
                <a:latin typeface="Calibri"/>
                <a:cs typeface="Calibri"/>
              </a:rPr>
              <a:t> C</a:t>
            </a:r>
            <a:r>
              <a:rPr sz="1400" spc="-10" dirty="0">
                <a:latin typeface="Calibri"/>
                <a:cs typeface="Calibri"/>
              </a:rPr>
              <a:t>h</a:t>
            </a:r>
            <a:r>
              <a:rPr sz="1400" dirty="0">
                <a:latin typeface="Calibri"/>
                <a:cs typeface="Calibri"/>
              </a:rPr>
              <a:t>ain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</a:t>
            </a:r>
            <a:r>
              <a:rPr sz="1400" spc="-25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d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-5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ti</a:t>
            </a:r>
            <a:r>
              <a:rPr sz="1400" spc="-10" dirty="0">
                <a:latin typeface="Calibri"/>
                <a:cs typeface="Calibri"/>
              </a:rPr>
              <a:t>v</a:t>
            </a:r>
            <a:r>
              <a:rPr sz="1400" dirty="0">
                <a:latin typeface="Calibri"/>
                <a:cs typeface="Calibri"/>
              </a:rPr>
              <a:t>e Risk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Ma</a:t>
            </a:r>
            <a:r>
              <a:rPr sz="1400" spc="-10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5" dirty="0">
                <a:latin typeface="Calibri"/>
                <a:cs typeface="Calibri"/>
              </a:rPr>
              <a:t>g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25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Age</a:t>
            </a:r>
            <a:r>
              <a:rPr sz="1800" b="1" spc="-20" dirty="0">
                <a:latin typeface="Arial Narrow"/>
                <a:cs typeface="Arial Narrow"/>
              </a:rPr>
              <a:t>n</a:t>
            </a:r>
            <a:r>
              <a:rPr sz="1800" b="1" dirty="0">
                <a:latin typeface="Arial Narrow"/>
                <a:cs typeface="Arial Narrow"/>
              </a:rPr>
              <a:t>da</a:t>
            </a:r>
            <a:endParaRPr sz="18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-4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Ana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cs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Con</a:t>
            </a:r>
            <a:r>
              <a:rPr sz="1800" b="1" spc="-20" dirty="0">
                <a:latin typeface="Arial Narrow"/>
                <a:cs typeface="Arial Narrow"/>
              </a:rPr>
              <a:t>c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-10" dirty="0">
                <a:latin typeface="Arial Narrow"/>
                <a:cs typeface="Arial Narrow"/>
              </a:rPr>
              <a:t>p</a:t>
            </a:r>
            <a:r>
              <a:rPr sz="1800" b="1" spc="-5" dirty="0">
                <a:latin typeface="Arial Narrow"/>
                <a:cs typeface="Arial Narrow"/>
              </a:rPr>
              <a:t>t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6323" y="991905"/>
            <a:ext cx="1481455" cy="332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469900" algn="l"/>
              </a:tabLst>
            </a:pPr>
            <a:r>
              <a:rPr sz="2400" b="1" dirty="0">
                <a:latin typeface="Arial Narrow"/>
                <a:cs typeface="Arial Narrow"/>
              </a:rPr>
              <a:t>C</a:t>
            </a:r>
            <a:r>
              <a:rPr sz="2400" b="1" spc="-10" dirty="0">
                <a:latin typeface="Arial Narrow"/>
                <a:cs typeface="Arial Narrow"/>
              </a:rPr>
              <a:t>o</a:t>
            </a:r>
            <a:r>
              <a:rPr sz="2400" b="1" dirty="0">
                <a:latin typeface="Arial Narrow"/>
                <a:cs typeface="Arial Narrow"/>
              </a:rPr>
              <a:t>nc</a:t>
            </a:r>
            <a:r>
              <a:rPr sz="2400" b="1" spc="-10" dirty="0">
                <a:latin typeface="Arial Narrow"/>
                <a:cs typeface="Arial Narrow"/>
              </a:rPr>
              <a:t>e</a:t>
            </a:r>
            <a:r>
              <a:rPr sz="2400" b="1" dirty="0">
                <a:latin typeface="Arial Narrow"/>
                <a:cs typeface="Arial Narrow"/>
              </a:rPr>
              <a:t>pt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7887" y="2548127"/>
            <a:ext cx="2057400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38300" y="1969135"/>
            <a:ext cx="2758440" cy="579755"/>
          </a:xfrm>
          <a:custGeom>
            <a:avLst/>
            <a:gdLst/>
            <a:ahLst/>
            <a:cxnLst/>
            <a:rect l="l" t="t" r="r" b="b"/>
            <a:pathLst>
              <a:path w="2758440" h="579755">
                <a:moveTo>
                  <a:pt x="58293" y="427989"/>
                </a:moveTo>
                <a:lnTo>
                  <a:pt x="33147" y="465200"/>
                </a:lnTo>
                <a:lnTo>
                  <a:pt x="13207" y="507364"/>
                </a:lnTo>
                <a:lnTo>
                  <a:pt x="2158" y="550417"/>
                </a:lnTo>
                <a:lnTo>
                  <a:pt x="0" y="578103"/>
                </a:lnTo>
                <a:lnTo>
                  <a:pt x="38100" y="579501"/>
                </a:lnTo>
                <a:lnTo>
                  <a:pt x="38607" y="566292"/>
                </a:lnTo>
                <a:lnTo>
                  <a:pt x="40005" y="554863"/>
                </a:lnTo>
                <a:lnTo>
                  <a:pt x="54101" y="507364"/>
                </a:lnTo>
                <a:lnTo>
                  <a:pt x="74041" y="471424"/>
                </a:lnTo>
                <a:lnTo>
                  <a:pt x="88773" y="450976"/>
                </a:lnTo>
                <a:lnTo>
                  <a:pt x="58293" y="427989"/>
                </a:lnTo>
                <a:close/>
              </a:path>
              <a:path w="2758440" h="579755">
                <a:moveTo>
                  <a:pt x="270891" y="257175"/>
                </a:moveTo>
                <a:lnTo>
                  <a:pt x="223393" y="285495"/>
                </a:lnTo>
                <a:lnTo>
                  <a:pt x="187451" y="309372"/>
                </a:lnTo>
                <a:lnTo>
                  <a:pt x="154177" y="334010"/>
                </a:lnTo>
                <a:lnTo>
                  <a:pt x="142112" y="343788"/>
                </a:lnTo>
                <a:lnTo>
                  <a:pt x="165862" y="373506"/>
                </a:lnTo>
                <a:lnTo>
                  <a:pt x="178054" y="363727"/>
                </a:lnTo>
                <a:lnTo>
                  <a:pt x="193548" y="351916"/>
                </a:lnTo>
                <a:lnTo>
                  <a:pt x="226568" y="328929"/>
                </a:lnTo>
                <a:lnTo>
                  <a:pt x="262381" y="306197"/>
                </a:lnTo>
                <a:lnTo>
                  <a:pt x="289687" y="290322"/>
                </a:lnTo>
                <a:lnTo>
                  <a:pt x="270891" y="257175"/>
                </a:lnTo>
                <a:close/>
              </a:path>
              <a:path w="2758440" h="579755">
                <a:moveTo>
                  <a:pt x="516889" y="146685"/>
                </a:moveTo>
                <a:lnTo>
                  <a:pt x="488695" y="156972"/>
                </a:lnTo>
                <a:lnTo>
                  <a:pt x="439038" y="176402"/>
                </a:lnTo>
                <a:lnTo>
                  <a:pt x="391413" y="196723"/>
                </a:lnTo>
                <a:lnTo>
                  <a:pt x="374142" y="204724"/>
                </a:lnTo>
                <a:lnTo>
                  <a:pt x="390270" y="239267"/>
                </a:lnTo>
                <a:lnTo>
                  <a:pt x="407543" y="231266"/>
                </a:lnTo>
                <a:lnTo>
                  <a:pt x="454025" y="211454"/>
                </a:lnTo>
                <a:lnTo>
                  <a:pt x="502666" y="192404"/>
                </a:lnTo>
                <a:lnTo>
                  <a:pt x="529844" y="182499"/>
                </a:lnTo>
                <a:lnTo>
                  <a:pt x="516889" y="146685"/>
                </a:lnTo>
                <a:close/>
              </a:path>
              <a:path w="2758440" h="579755">
                <a:moveTo>
                  <a:pt x="774826" y="70992"/>
                </a:moveTo>
                <a:lnTo>
                  <a:pt x="762000" y="73913"/>
                </a:lnTo>
                <a:lnTo>
                  <a:pt x="704469" y="88391"/>
                </a:lnTo>
                <a:lnTo>
                  <a:pt x="648081" y="104012"/>
                </a:lnTo>
                <a:lnTo>
                  <a:pt x="626363" y="110616"/>
                </a:lnTo>
                <a:lnTo>
                  <a:pt x="637413" y="147065"/>
                </a:lnTo>
                <a:lnTo>
                  <a:pt x="659130" y="140462"/>
                </a:lnTo>
                <a:lnTo>
                  <a:pt x="714629" y="125094"/>
                </a:lnTo>
                <a:lnTo>
                  <a:pt x="771270" y="110870"/>
                </a:lnTo>
                <a:lnTo>
                  <a:pt x="783336" y="108076"/>
                </a:lnTo>
                <a:lnTo>
                  <a:pt x="774826" y="70992"/>
                </a:lnTo>
                <a:close/>
              </a:path>
              <a:path w="2758440" h="579755">
                <a:moveTo>
                  <a:pt x="1038860" y="23113"/>
                </a:moveTo>
                <a:lnTo>
                  <a:pt x="1003807" y="27686"/>
                </a:lnTo>
                <a:lnTo>
                  <a:pt x="941958" y="37464"/>
                </a:lnTo>
                <a:lnTo>
                  <a:pt x="887602" y="47116"/>
                </a:lnTo>
                <a:lnTo>
                  <a:pt x="894207" y="84709"/>
                </a:lnTo>
                <a:lnTo>
                  <a:pt x="948689" y="74929"/>
                </a:lnTo>
                <a:lnTo>
                  <a:pt x="1009776" y="65404"/>
                </a:lnTo>
                <a:lnTo>
                  <a:pt x="1043813" y="60832"/>
                </a:lnTo>
                <a:lnTo>
                  <a:pt x="1038860" y="23113"/>
                </a:lnTo>
                <a:close/>
              </a:path>
              <a:path w="2758440" h="579755">
                <a:moveTo>
                  <a:pt x="1306322" y="1269"/>
                </a:moveTo>
                <a:lnTo>
                  <a:pt x="1257681" y="3048"/>
                </a:lnTo>
                <a:lnTo>
                  <a:pt x="1193545" y="7112"/>
                </a:lnTo>
                <a:lnTo>
                  <a:pt x="1153414" y="10540"/>
                </a:lnTo>
                <a:lnTo>
                  <a:pt x="1156589" y="48513"/>
                </a:lnTo>
                <a:lnTo>
                  <a:pt x="1196848" y="45085"/>
                </a:lnTo>
                <a:lnTo>
                  <a:pt x="1260094" y="41020"/>
                </a:lnTo>
                <a:lnTo>
                  <a:pt x="1307845" y="39369"/>
                </a:lnTo>
                <a:lnTo>
                  <a:pt x="1306322" y="1269"/>
                </a:lnTo>
                <a:close/>
              </a:path>
              <a:path w="2758440" h="579755">
                <a:moveTo>
                  <a:pt x="1421511" y="0"/>
                </a:moveTo>
                <a:lnTo>
                  <a:pt x="1421257" y="38100"/>
                </a:lnTo>
                <a:lnTo>
                  <a:pt x="1451229" y="38226"/>
                </a:lnTo>
                <a:lnTo>
                  <a:pt x="1514983" y="39242"/>
                </a:lnTo>
                <a:lnTo>
                  <a:pt x="1573276" y="40766"/>
                </a:lnTo>
                <a:lnTo>
                  <a:pt x="1574292" y="2666"/>
                </a:lnTo>
                <a:lnTo>
                  <a:pt x="1451356" y="126"/>
                </a:lnTo>
                <a:lnTo>
                  <a:pt x="1421511" y="0"/>
                </a:lnTo>
                <a:close/>
              </a:path>
              <a:path w="2758440" h="579755">
                <a:moveTo>
                  <a:pt x="1688846" y="6985"/>
                </a:moveTo>
                <a:lnTo>
                  <a:pt x="1687067" y="45085"/>
                </a:lnTo>
                <a:lnTo>
                  <a:pt x="1704466" y="45847"/>
                </a:lnTo>
                <a:lnTo>
                  <a:pt x="1838705" y="53975"/>
                </a:lnTo>
                <a:lnTo>
                  <a:pt x="1841500" y="16001"/>
                </a:lnTo>
                <a:lnTo>
                  <a:pt x="1830197" y="15112"/>
                </a:lnTo>
                <a:lnTo>
                  <a:pt x="1706117" y="7747"/>
                </a:lnTo>
                <a:lnTo>
                  <a:pt x="1688846" y="6985"/>
                </a:lnTo>
                <a:close/>
              </a:path>
              <a:path w="2758440" h="579755">
                <a:moveTo>
                  <a:pt x="1955800" y="25018"/>
                </a:moveTo>
                <a:lnTo>
                  <a:pt x="1952244" y="62864"/>
                </a:lnTo>
                <a:lnTo>
                  <a:pt x="2062988" y="73787"/>
                </a:lnTo>
                <a:lnTo>
                  <a:pt x="2103501" y="78359"/>
                </a:lnTo>
                <a:lnTo>
                  <a:pt x="2107819" y="40512"/>
                </a:lnTo>
                <a:lnTo>
                  <a:pt x="2009394" y="29972"/>
                </a:lnTo>
                <a:lnTo>
                  <a:pt x="1955800" y="25018"/>
                </a:lnTo>
                <a:close/>
              </a:path>
              <a:path w="2758440" h="579755">
                <a:moveTo>
                  <a:pt x="2221611" y="54990"/>
                </a:moveTo>
                <a:lnTo>
                  <a:pt x="2216530" y="92710"/>
                </a:lnTo>
                <a:lnTo>
                  <a:pt x="2225294" y="93852"/>
                </a:lnTo>
                <a:lnTo>
                  <a:pt x="2275966" y="101345"/>
                </a:lnTo>
                <a:lnTo>
                  <a:pt x="2324735" y="109219"/>
                </a:lnTo>
                <a:lnTo>
                  <a:pt x="2366264" y="116459"/>
                </a:lnTo>
                <a:lnTo>
                  <a:pt x="2372867" y="78866"/>
                </a:lnTo>
                <a:lnTo>
                  <a:pt x="2330830" y="71500"/>
                </a:lnTo>
                <a:lnTo>
                  <a:pt x="2281554" y="63626"/>
                </a:lnTo>
                <a:lnTo>
                  <a:pt x="2230374" y="56134"/>
                </a:lnTo>
                <a:lnTo>
                  <a:pt x="2221611" y="54990"/>
                </a:lnTo>
                <a:close/>
              </a:path>
              <a:path w="2758440" h="579755">
                <a:moveTo>
                  <a:pt x="2623840" y="128708"/>
                </a:moveTo>
                <a:lnTo>
                  <a:pt x="2613381" y="132162"/>
                </a:lnTo>
                <a:lnTo>
                  <a:pt x="2611357" y="134629"/>
                </a:lnTo>
                <a:lnTo>
                  <a:pt x="2613787" y="135381"/>
                </a:lnTo>
                <a:lnTo>
                  <a:pt x="2629280" y="140462"/>
                </a:lnTo>
                <a:lnTo>
                  <a:pt x="2634741" y="142366"/>
                </a:lnTo>
                <a:lnTo>
                  <a:pt x="2624876" y="170855"/>
                </a:lnTo>
                <a:lnTo>
                  <a:pt x="2755391" y="247650"/>
                </a:lnTo>
                <a:lnTo>
                  <a:pt x="2755706" y="229107"/>
                </a:lnTo>
                <a:lnTo>
                  <a:pt x="2724530" y="229107"/>
                </a:lnTo>
                <a:lnTo>
                  <a:pt x="2720340" y="225425"/>
                </a:lnTo>
                <a:lnTo>
                  <a:pt x="2719704" y="224916"/>
                </a:lnTo>
                <a:lnTo>
                  <a:pt x="2727661" y="214249"/>
                </a:lnTo>
                <a:lnTo>
                  <a:pt x="2717927" y="214249"/>
                </a:lnTo>
                <a:lnTo>
                  <a:pt x="2718448" y="182287"/>
                </a:lnTo>
                <a:lnTo>
                  <a:pt x="2623840" y="128708"/>
                </a:lnTo>
                <a:close/>
              </a:path>
              <a:path w="2758440" h="579755">
                <a:moveTo>
                  <a:pt x="2742438" y="194437"/>
                </a:moveTo>
                <a:lnTo>
                  <a:pt x="2741684" y="195446"/>
                </a:lnTo>
                <a:lnTo>
                  <a:pt x="2746629" y="198247"/>
                </a:lnTo>
                <a:lnTo>
                  <a:pt x="2734590" y="204958"/>
                </a:lnTo>
                <a:lnTo>
                  <a:pt x="2719704" y="224916"/>
                </a:lnTo>
                <a:lnTo>
                  <a:pt x="2720340" y="225425"/>
                </a:lnTo>
                <a:lnTo>
                  <a:pt x="2724530" y="229107"/>
                </a:lnTo>
                <a:lnTo>
                  <a:pt x="2749296" y="200151"/>
                </a:lnTo>
                <a:lnTo>
                  <a:pt x="2743200" y="194944"/>
                </a:lnTo>
                <a:lnTo>
                  <a:pt x="2742438" y="194437"/>
                </a:lnTo>
                <a:close/>
              </a:path>
              <a:path w="2758440" h="579755">
                <a:moveTo>
                  <a:pt x="2756293" y="194437"/>
                </a:moveTo>
                <a:lnTo>
                  <a:pt x="2742438" y="194437"/>
                </a:lnTo>
                <a:lnTo>
                  <a:pt x="2743200" y="194944"/>
                </a:lnTo>
                <a:lnTo>
                  <a:pt x="2749296" y="200151"/>
                </a:lnTo>
                <a:lnTo>
                  <a:pt x="2724530" y="229107"/>
                </a:lnTo>
                <a:lnTo>
                  <a:pt x="2755706" y="229107"/>
                </a:lnTo>
                <a:lnTo>
                  <a:pt x="2756293" y="194437"/>
                </a:lnTo>
                <a:close/>
              </a:path>
              <a:path w="2758440" h="579755">
                <a:moveTo>
                  <a:pt x="2718448" y="182287"/>
                </a:moveTo>
                <a:lnTo>
                  <a:pt x="2717927" y="214249"/>
                </a:lnTo>
                <a:lnTo>
                  <a:pt x="2734590" y="204958"/>
                </a:lnTo>
                <a:lnTo>
                  <a:pt x="2741684" y="195446"/>
                </a:lnTo>
                <a:lnTo>
                  <a:pt x="2718448" y="182287"/>
                </a:lnTo>
                <a:close/>
              </a:path>
              <a:path w="2758440" h="579755">
                <a:moveTo>
                  <a:pt x="2734590" y="204958"/>
                </a:moveTo>
                <a:lnTo>
                  <a:pt x="2717927" y="214249"/>
                </a:lnTo>
                <a:lnTo>
                  <a:pt x="2727661" y="214249"/>
                </a:lnTo>
                <a:lnTo>
                  <a:pt x="2734590" y="204958"/>
                </a:lnTo>
                <a:close/>
              </a:path>
              <a:path w="2758440" h="579755">
                <a:moveTo>
                  <a:pt x="2741684" y="195446"/>
                </a:moveTo>
                <a:lnTo>
                  <a:pt x="2734590" y="204958"/>
                </a:lnTo>
                <a:lnTo>
                  <a:pt x="2746629" y="198247"/>
                </a:lnTo>
                <a:lnTo>
                  <a:pt x="2741684" y="195446"/>
                </a:lnTo>
                <a:close/>
              </a:path>
              <a:path w="2758440" h="579755">
                <a:moveTo>
                  <a:pt x="2737439" y="63331"/>
                </a:moveTo>
                <a:lnTo>
                  <a:pt x="2725260" y="69339"/>
                </a:lnTo>
                <a:lnTo>
                  <a:pt x="2720086" y="82041"/>
                </a:lnTo>
                <a:lnTo>
                  <a:pt x="2718448" y="182287"/>
                </a:lnTo>
                <a:lnTo>
                  <a:pt x="2741684" y="195446"/>
                </a:lnTo>
                <a:lnTo>
                  <a:pt x="2742438" y="194437"/>
                </a:lnTo>
                <a:lnTo>
                  <a:pt x="2756293" y="194437"/>
                </a:lnTo>
                <a:lnTo>
                  <a:pt x="2758186" y="82676"/>
                </a:lnTo>
                <a:lnTo>
                  <a:pt x="2757931" y="79089"/>
                </a:lnTo>
                <a:lnTo>
                  <a:pt x="2751305" y="67948"/>
                </a:lnTo>
                <a:lnTo>
                  <a:pt x="2737439" y="63331"/>
                </a:lnTo>
                <a:close/>
              </a:path>
              <a:path w="2758440" h="579755">
                <a:moveTo>
                  <a:pt x="2485644" y="101473"/>
                </a:moveTo>
                <a:lnTo>
                  <a:pt x="2477516" y="138684"/>
                </a:lnTo>
                <a:lnTo>
                  <a:pt x="2478913" y="138937"/>
                </a:lnTo>
                <a:lnTo>
                  <a:pt x="2517648" y="148081"/>
                </a:lnTo>
                <a:lnTo>
                  <a:pt x="2570734" y="162178"/>
                </a:lnTo>
                <a:lnTo>
                  <a:pt x="2617470" y="176656"/>
                </a:lnTo>
                <a:lnTo>
                  <a:pt x="2622296" y="178307"/>
                </a:lnTo>
                <a:lnTo>
                  <a:pt x="2624876" y="170855"/>
                </a:lnTo>
                <a:lnTo>
                  <a:pt x="2613152" y="163956"/>
                </a:lnTo>
                <a:lnTo>
                  <a:pt x="2605287" y="154935"/>
                </a:lnTo>
                <a:lnTo>
                  <a:pt x="2604279" y="143255"/>
                </a:lnTo>
                <a:lnTo>
                  <a:pt x="2611357" y="134629"/>
                </a:lnTo>
                <a:lnTo>
                  <a:pt x="2597785" y="130428"/>
                </a:lnTo>
                <a:lnTo>
                  <a:pt x="2563495" y="120650"/>
                </a:lnTo>
                <a:lnTo>
                  <a:pt x="2545334" y="115824"/>
                </a:lnTo>
                <a:lnTo>
                  <a:pt x="2526665" y="111125"/>
                </a:lnTo>
                <a:lnTo>
                  <a:pt x="2487041" y="101726"/>
                </a:lnTo>
                <a:lnTo>
                  <a:pt x="2485644" y="101473"/>
                </a:lnTo>
                <a:close/>
              </a:path>
              <a:path w="2758440" h="579755">
                <a:moveTo>
                  <a:pt x="2611357" y="134629"/>
                </a:moveTo>
                <a:lnTo>
                  <a:pt x="2604279" y="143255"/>
                </a:lnTo>
                <a:lnTo>
                  <a:pt x="2605287" y="154935"/>
                </a:lnTo>
                <a:lnTo>
                  <a:pt x="2613152" y="163956"/>
                </a:lnTo>
                <a:lnTo>
                  <a:pt x="2624876" y="170855"/>
                </a:lnTo>
                <a:lnTo>
                  <a:pt x="2634741" y="142366"/>
                </a:lnTo>
                <a:lnTo>
                  <a:pt x="2629280" y="140462"/>
                </a:lnTo>
                <a:lnTo>
                  <a:pt x="2613787" y="135381"/>
                </a:lnTo>
                <a:lnTo>
                  <a:pt x="2611357" y="13462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673095" y="2779776"/>
            <a:ext cx="576580" cy="646430"/>
          </a:xfrm>
          <a:prstGeom prst="rect">
            <a:avLst/>
          </a:prstGeom>
          <a:solidFill>
            <a:srgbClr val="000000"/>
          </a:solidFill>
          <a:ln w="9143">
            <a:solidFill>
              <a:srgbClr val="A6A6A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70180">
              <a:lnSpc>
                <a:spcPct val="100000"/>
              </a:lnSpc>
            </a:pPr>
            <a:r>
              <a:rPr sz="3600" b="1"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37732" y="1999437"/>
            <a:ext cx="2613533" cy="1218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62343" y="2740151"/>
            <a:ext cx="2423159" cy="10698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225796" y="2807207"/>
            <a:ext cx="1109980" cy="646430"/>
          </a:xfrm>
          <a:prstGeom prst="rect">
            <a:avLst/>
          </a:prstGeom>
          <a:solidFill>
            <a:srgbClr val="000000"/>
          </a:solidFill>
          <a:ln w="9144">
            <a:solidFill>
              <a:srgbClr val="A6A6A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540" algn="ctr">
              <a:lnSpc>
                <a:spcPct val="100000"/>
              </a:lnSpc>
            </a:pPr>
            <a:r>
              <a:rPr sz="3600" b="1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14755" y="3834384"/>
            <a:ext cx="1743710" cy="893444"/>
          </a:xfrm>
          <a:custGeom>
            <a:avLst/>
            <a:gdLst/>
            <a:ahLst/>
            <a:cxnLst/>
            <a:rect l="l" t="t" r="r" b="b"/>
            <a:pathLst>
              <a:path w="1743710" h="893445">
                <a:moveTo>
                  <a:pt x="0" y="893063"/>
                </a:moveTo>
                <a:lnTo>
                  <a:pt x="1743456" y="893063"/>
                </a:lnTo>
                <a:lnTo>
                  <a:pt x="1743456" y="0"/>
                </a:lnTo>
                <a:lnTo>
                  <a:pt x="0" y="0"/>
                </a:lnTo>
                <a:lnTo>
                  <a:pt x="0" y="8930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14755" y="3834384"/>
            <a:ext cx="1743710" cy="893444"/>
          </a:xfrm>
          <a:prstGeom prst="rect">
            <a:avLst/>
          </a:prstGeom>
          <a:solidFill>
            <a:srgbClr val="FFFFFF"/>
          </a:solidFill>
          <a:ln w="9144">
            <a:solidFill>
              <a:srgbClr val="A6A6A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ct val="100000"/>
              </a:lnSpc>
            </a:pPr>
            <a:r>
              <a:rPr sz="2400" b="1" spc="-15" dirty="0">
                <a:latin typeface="Calibri"/>
                <a:cs typeface="Calibri"/>
              </a:rPr>
              <a:t>Big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</a:t>
            </a:r>
            <a:r>
              <a:rPr sz="2400" b="1" spc="-25" dirty="0">
                <a:latin typeface="Calibri"/>
                <a:cs typeface="Calibri"/>
              </a:rPr>
              <a:t>a</a:t>
            </a:r>
            <a:r>
              <a:rPr sz="2400" b="1" spc="-40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  <a:p>
            <a:pPr marL="86360" marR="458470">
              <a:lnSpc>
                <a:spcPct val="100000"/>
              </a:lnSpc>
              <a:spcBef>
                <a:spcPts val="65"/>
              </a:spcBef>
            </a:pPr>
            <a:r>
              <a:rPr sz="1400" spc="-5" dirty="0">
                <a:latin typeface="Calibri"/>
                <a:cs typeface="Calibri"/>
              </a:rPr>
              <a:t>D</a:t>
            </a:r>
            <a:r>
              <a:rPr sz="1400" spc="-15" dirty="0">
                <a:latin typeface="Calibri"/>
                <a:cs typeface="Calibri"/>
              </a:rPr>
              <a:t>at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Ac</a:t>
            </a:r>
            <a:r>
              <a:rPr sz="1400" spc="-10" dirty="0">
                <a:latin typeface="Calibri"/>
                <a:cs typeface="Calibri"/>
              </a:rPr>
              <a:t>qu</a:t>
            </a:r>
            <a:r>
              <a:rPr sz="1400" dirty="0">
                <a:latin typeface="Calibri"/>
                <a:cs typeface="Calibri"/>
              </a:rPr>
              <a:t>isition </a:t>
            </a:r>
            <a:r>
              <a:rPr sz="1400" spc="-5" dirty="0">
                <a:latin typeface="Calibri"/>
                <a:cs typeface="Calibri"/>
              </a:rPr>
              <a:t>D</a:t>
            </a:r>
            <a:r>
              <a:rPr sz="1400" spc="-15" dirty="0">
                <a:latin typeface="Calibri"/>
                <a:cs typeface="Calibri"/>
              </a:rPr>
              <a:t>at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5" dirty="0">
                <a:latin typeface="Calibri"/>
                <a:cs typeface="Calibri"/>
              </a:rPr>
              <a:t> S</a:t>
            </a:r>
            <a:r>
              <a:rPr sz="1400" spc="-15" dirty="0">
                <a:latin typeface="Calibri"/>
                <a:cs typeface="Calibri"/>
              </a:rPr>
              <a:t>t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20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5" dirty="0">
                <a:latin typeface="Calibri"/>
                <a:cs typeface="Calibri"/>
              </a:rPr>
              <a:t>g</a:t>
            </a:r>
            <a:r>
              <a:rPr sz="1400" dirty="0"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293364" y="3819144"/>
            <a:ext cx="2121535" cy="2185670"/>
          </a:xfrm>
          <a:custGeom>
            <a:avLst/>
            <a:gdLst/>
            <a:ahLst/>
            <a:cxnLst/>
            <a:rect l="l" t="t" r="r" b="b"/>
            <a:pathLst>
              <a:path w="2121535" h="2185670">
                <a:moveTo>
                  <a:pt x="0" y="2185416"/>
                </a:moveTo>
                <a:lnTo>
                  <a:pt x="2121408" y="2185416"/>
                </a:lnTo>
                <a:lnTo>
                  <a:pt x="2121408" y="0"/>
                </a:lnTo>
                <a:lnTo>
                  <a:pt x="0" y="0"/>
                </a:lnTo>
                <a:lnTo>
                  <a:pt x="0" y="21854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293364" y="3819144"/>
            <a:ext cx="2121535" cy="2185670"/>
          </a:xfrm>
          <a:prstGeom prst="rect">
            <a:avLst/>
          </a:prstGeom>
          <a:solidFill>
            <a:srgbClr val="FFFFFF"/>
          </a:solidFill>
          <a:ln w="9144">
            <a:solidFill>
              <a:srgbClr val="A6A6A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ct val="100000"/>
              </a:lnSpc>
            </a:pPr>
            <a:r>
              <a:rPr sz="2400" b="1" spc="-15" dirty="0">
                <a:latin typeface="Calibri"/>
                <a:cs typeface="Calibri"/>
              </a:rPr>
              <a:t>Anal</a:t>
            </a:r>
            <a:r>
              <a:rPr sz="2400" b="1" dirty="0">
                <a:latin typeface="Calibri"/>
                <a:cs typeface="Calibri"/>
              </a:rPr>
              <a:t>y</a:t>
            </a:r>
            <a:r>
              <a:rPr sz="2400" b="1" spc="-10" dirty="0">
                <a:latin typeface="Calibri"/>
                <a:cs typeface="Calibri"/>
              </a:rPr>
              <a:t>t</a:t>
            </a:r>
            <a:r>
              <a:rPr sz="2400" b="1" spc="-20" dirty="0">
                <a:latin typeface="Calibri"/>
                <a:cs typeface="Calibri"/>
              </a:rPr>
              <a:t>i</a:t>
            </a:r>
            <a:r>
              <a:rPr sz="2400" b="1" spc="-5" dirty="0">
                <a:latin typeface="Calibri"/>
                <a:cs typeface="Calibri"/>
              </a:rPr>
              <a:t>cs</a:t>
            </a:r>
            <a:endParaRPr sz="2400">
              <a:latin typeface="Calibri"/>
              <a:cs typeface="Calibri"/>
            </a:endParaRPr>
          </a:p>
          <a:p>
            <a:pPr marL="86360" marR="1058545">
              <a:lnSpc>
                <a:spcPct val="100000"/>
              </a:lnSpc>
              <a:spcBef>
                <a:spcPts val="65"/>
              </a:spcBef>
            </a:pPr>
            <a:r>
              <a:rPr sz="1400" spc="-5" dirty="0">
                <a:latin typeface="Calibri"/>
                <a:cs typeface="Calibri"/>
              </a:rPr>
              <a:t>D</a:t>
            </a:r>
            <a:r>
              <a:rPr sz="1400" spc="-15" dirty="0">
                <a:latin typeface="Calibri"/>
                <a:cs typeface="Calibri"/>
              </a:rPr>
              <a:t>at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Anal</a:t>
            </a:r>
            <a:r>
              <a:rPr sz="1400" spc="-15" dirty="0">
                <a:latin typeface="Calibri"/>
                <a:cs typeface="Calibri"/>
              </a:rPr>
              <a:t>y</a:t>
            </a:r>
            <a:r>
              <a:rPr sz="1400" spc="-5" dirty="0">
                <a:latin typeface="Calibri"/>
                <a:cs typeface="Calibri"/>
              </a:rPr>
              <a:t>sis D</a:t>
            </a:r>
            <a:r>
              <a:rPr sz="1400" spc="-15" dirty="0">
                <a:latin typeface="Calibri"/>
                <a:cs typeface="Calibri"/>
              </a:rPr>
              <a:t>at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Quality</a:t>
            </a:r>
            <a:endParaRPr sz="1400">
              <a:latin typeface="Calibri"/>
              <a:cs typeface="Calibri"/>
            </a:endParaRPr>
          </a:p>
          <a:p>
            <a:pPr marL="86360" marR="229870">
              <a:lnSpc>
                <a:spcPct val="100000"/>
              </a:lnSpc>
            </a:pPr>
            <a:r>
              <a:rPr sz="1400" spc="-5" dirty="0">
                <a:latin typeface="Calibri"/>
                <a:cs typeface="Calibri"/>
              </a:rPr>
              <a:t>D</a:t>
            </a:r>
            <a:r>
              <a:rPr sz="1400" spc="-15" dirty="0">
                <a:latin typeface="Calibri"/>
                <a:cs typeface="Calibri"/>
              </a:rPr>
              <a:t>a</a:t>
            </a:r>
            <a:r>
              <a:rPr sz="1400" spc="-20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V</a:t>
            </a:r>
            <a:r>
              <a:rPr sz="1400" dirty="0">
                <a:latin typeface="Calibri"/>
                <a:cs typeface="Calibri"/>
              </a:rPr>
              <a:t>isu</a:t>
            </a:r>
            <a:r>
              <a:rPr sz="1400" spc="-10" dirty="0">
                <a:latin typeface="Calibri"/>
                <a:cs typeface="Calibri"/>
              </a:rPr>
              <a:t>a</a:t>
            </a:r>
            <a:r>
              <a:rPr sz="1400" dirty="0">
                <a:latin typeface="Calibri"/>
                <a:cs typeface="Calibri"/>
              </a:rPr>
              <a:t>li</a:t>
            </a:r>
            <a:r>
              <a:rPr sz="1400" spc="-30" dirty="0">
                <a:latin typeface="Calibri"/>
                <a:cs typeface="Calibri"/>
              </a:rPr>
              <a:t>z</a:t>
            </a:r>
            <a:r>
              <a:rPr sz="1400" spc="-15" dirty="0">
                <a:latin typeface="Calibri"/>
                <a:cs typeface="Calibri"/>
              </a:rPr>
              <a:t>a</a:t>
            </a:r>
            <a:r>
              <a:rPr sz="1400" dirty="0">
                <a:latin typeface="Calibri"/>
                <a:cs typeface="Calibri"/>
              </a:rPr>
              <a:t>tion B</a:t>
            </a:r>
            <a:r>
              <a:rPr sz="1400" spc="-10" dirty="0">
                <a:latin typeface="Calibri"/>
                <a:cs typeface="Calibri"/>
              </a:rPr>
              <a:t>u</a:t>
            </a:r>
            <a:r>
              <a:rPr sz="1400" spc="-5" dirty="0">
                <a:latin typeface="Calibri"/>
                <a:cs typeface="Calibri"/>
              </a:rPr>
              <a:t>sines</a:t>
            </a:r>
            <a:r>
              <a:rPr sz="1400" dirty="0">
                <a:latin typeface="Calibri"/>
                <a:cs typeface="Calibri"/>
              </a:rPr>
              <a:t>s </a:t>
            </a:r>
            <a:r>
              <a:rPr sz="1400" spc="-10" dirty="0">
                <a:latin typeface="Calibri"/>
                <a:cs typeface="Calibri"/>
              </a:rPr>
              <a:t>I</a:t>
            </a:r>
            <a:r>
              <a:rPr sz="1400" spc="-20" dirty="0">
                <a:latin typeface="Calibri"/>
                <a:cs typeface="Calibri"/>
              </a:rPr>
              <a:t>n</a:t>
            </a:r>
            <a:r>
              <a:rPr sz="1400" spc="-1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elli</a:t>
            </a:r>
            <a:r>
              <a:rPr sz="1400" spc="-15" dirty="0">
                <a:latin typeface="Calibri"/>
                <a:cs typeface="Calibri"/>
              </a:rPr>
              <a:t>g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nc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(</a:t>
            </a:r>
            <a:r>
              <a:rPr sz="1400" dirty="0">
                <a:latin typeface="Calibri"/>
                <a:cs typeface="Calibri"/>
              </a:rPr>
              <a:t>B</a:t>
            </a:r>
            <a:r>
              <a:rPr sz="1400" spc="-10" dirty="0">
                <a:latin typeface="Calibri"/>
                <a:cs typeface="Calibri"/>
              </a:rPr>
              <a:t>I</a:t>
            </a:r>
            <a:r>
              <a:rPr sz="1400" dirty="0">
                <a:latin typeface="Calibri"/>
                <a:cs typeface="Calibri"/>
              </a:rPr>
              <a:t>) </a:t>
            </a:r>
            <a:r>
              <a:rPr sz="1400" spc="-5" dirty="0">
                <a:latin typeface="Calibri"/>
                <a:cs typeface="Calibri"/>
              </a:rPr>
              <a:t>OL</a:t>
            </a:r>
            <a:r>
              <a:rPr sz="1400" dirty="0">
                <a:latin typeface="Calibri"/>
                <a:cs typeface="Calibri"/>
              </a:rPr>
              <a:t>AP</a:t>
            </a:r>
            <a:r>
              <a:rPr sz="1400" spc="-10" dirty="0">
                <a:latin typeface="Calibri"/>
                <a:cs typeface="Calibri"/>
              </a:rPr>
              <a:t> (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10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line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Anal</a:t>
            </a:r>
            <a:r>
              <a:rPr sz="1400" spc="5" dirty="0">
                <a:latin typeface="Calibri"/>
                <a:cs typeface="Calibri"/>
              </a:rPr>
              <a:t>y</a:t>
            </a:r>
            <a:r>
              <a:rPr sz="1400" dirty="0">
                <a:latin typeface="Calibri"/>
                <a:cs typeface="Calibri"/>
              </a:rPr>
              <a:t>ti</a:t>
            </a:r>
            <a:r>
              <a:rPr sz="1400" spc="-20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al </a:t>
            </a:r>
            <a:r>
              <a:rPr sz="1400" spc="-5" dirty="0">
                <a:latin typeface="Calibri"/>
                <a:cs typeface="Calibri"/>
              </a:rPr>
              <a:t>P</a:t>
            </a:r>
            <a:r>
              <a:rPr sz="1400" spc="-25" dirty="0">
                <a:latin typeface="Calibri"/>
                <a:cs typeface="Calibri"/>
              </a:rPr>
              <a:t>r</a:t>
            </a:r>
            <a:r>
              <a:rPr sz="1400" spc="-5" dirty="0">
                <a:latin typeface="Calibri"/>
                <a:cs typeface="Calibri"/>
              </a:rPr>
              <a:t>oces</a:t>
            </a:r>
            <a:r>
              <a:rPr sz="1400" dirty="0">
                <a:latin typeface="Calibri"/>
                <a:cs typeface="Calibri"/>
              </a:rPr>
              <a:t>sin</a:t>
            </a:r>
            <a:r>
              <a:rPr sz="1400" spc="-5" dirty="0">
                <a:latin typeface="Calibri"/>
                <a:cs typeface="Calibri"/>
              </a:rPr>
              <a:t>g</a:t>
            </a:r>
            <a:r>
              <a:rPr sz="1400" dirty="0">
                <a:latin typeface="Calibri"/>
                <a:cs typeface="Calibri"/>
              </a:rPr>
              <a:t>)</a:t>
            </a:r>
            <a:endParaRPr sz="1400">
              <a:latin typeface="Calibri"/>
              <a:cs typeface="Calibri"/>
            </a:endParaRPr>
          </a:p>
          <a:p>
            <a:pPr marL="86360" marR="245110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Ma</a:t>
            </a:r>
            <a:r>
              <a:rPr sz="1400" spc="-5" dirty="0">
                <a:latin typeface="Calibri"/>
                <a:cs typeface="Calibri"/>
              </a:rPr>
              <a:t>c</a:t>
            </a:r>
            <a:r>
              <a:rPr sz="1400" spc="-10" dirty="0">
                <a:latin typeface="Calibri"/>
                <a:cs typeface="Calibri"/>
              </a:rPr>
              <a:t>h</a:t>
            </a:r>
            <a:r>
              <a:rPr sz="1400" dirty="0">
                <a:latin typeface="Calibri"/>
                <a:cs typeface="Calibri"/>
              </a:rPr>
              <a:t>ine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Le</a:t>
            </a:r>
            <a:r>
              <a:rPr sz="1400" dirty="0">
                <a:latin typeface="Calibri"/>
                <a:cs typeface="Calibri"/>
              </a:rPr>
              <a:t>arni</a:t>
            </a:r>
            <a:r>
              <a:rPr sz="1400" spc="-10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g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(</a:t>
            </a:r>
            <a:r>
              <a:rPr sz="1400" dirty="0">
                <a:latin typeface="Calibri"/>
                <a:cs typeface="Calibri"/>
              </a:rPr>
              <a:t>ML) AI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(</a:t>
            </a:r>
            <a:r>
              <a:rPr sz="1400" dirty="0">
                <a:latin typeface="Calibri"/>
                <a:cs typeface="Calibri"/>
              </a:rPr>
              <a:t>Artificial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</a:t>
            </a:r>
            <a:r>
              <a:rPr sz="1400" spc="-20" dirty="0">
                <a:latin typeface="Calibri"/>
                <a:cs typeface="Calibri"/>
              </a:rPr>
              <a:t>n</a:t>
            </a:r>
            <a:r>
              <a:rPr sz="1400" spc="-1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elli</a:t>
            </a:r>
            <a:r>
              <a:rPr sz="1400" spc="-15" dirty="0">
                <a:latin typeface="Calibri"/>
                <a:cs typeface="Calibri"/>
              </a:rPr>
              <a:t>g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nc</a:t>
            </a:r>
            <a:r>
              <a:rPr sz="1400" dirty="0">
                <a:latin typeface="Calibri"/>
                <a:cs typeface="Calibri"/>
              </a:rPr>
              <a:t>e)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271259" y="3762755"/>
            <a:ext cx="2710180" cy="462280"/>
          </a:xfrm>
          <a:custGeom>
            <a:avLst/>
            <a:gdLst/>
            <a:ahLst/>
            <a:cxnLst/>
            <a:rect l="l" t="t" r="r" b="b"/>
            <a:pathLst>
              <a:path w="2710179" h="462279">
                <a:moveTo>
                  <a:pt x="0" y="461772"/>
                </a:moveTo>
                <a:lnTo>
                  <a:pt x="2709672" y="461772"/>
                </a:lnTo>
                <a:lnTo>
                  <a:pt x="2709672" y="0"/>
                </a:lnTo>
                <a:lnTo>
                  <a:pt x="0" y="0"/>
                </a:lnTo>
                <a:lnTo>
                  <a:pt x="0" y="4617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271259" y="3762755"/>
            <a:ext cx="2710180" cy="462280"/>
          </a:xfrm>
          <a:prstGeom prst="rect">
            <a:avLst/>
          </a:prstGeom>
          <a:solidFill>
            <a:srgbClr val="FFFFFF"/>
          </a:solidFill>
          <a:ln w="9144">
            <a:solidFill>
              <a:srgbClr val="A6A6A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7630">
              <a:lnSpc>
                <a:spcPct val="100000"/>
              </a:lnSpc>
            </a:pPr>
            <a:r>
              <a:rPr sz="2400" b="1" spc="-5" dirty="0">
                <a:latin typeface="Calibri"/>
                <a:cs typeface="Calibri"/>
              </a:rPr>
              <a:t>Bi</a:t>
            </a:r>
            <a:r>
              <a:rPr sz="2400" b="1" dirty="0">
                <a:latin typeface="Calibri"/>
                <a:cs typeface="Calibri"/>
              </a:rPr>
              <a:t>g</a:t>
            </a:r>
            <a:r>
              <a:rPr sz="2400" b="1" spc="-5" dirty="0">
                <a:latin typeface="Calibri"/>
                <a:cs typeface="Calibri"/>
              </a:rPr>
              <a:t> D</a:t>
            </a:r>
            <a:r>
              <a:rPr sz="2400" b="1" spc="-25" dirty="0">
                <a:latin typeface="Calibri"/>
                <a:cs typeface="Calibri"/>
              </a:rPr>
              <a:t>a</a:t>
            </a:r>
            <a:r>
              <a:rPr sz="2400" b="1" spc="-30" dirty="0">
                <a:latin typeface="Calibri"/>
                <a:cs typeface="Calibri"/>
              </a:rPr>
              <a:t>t</a:t>
            </a:r>
            <a:r>
              <a:rPr sz="2400" b="1" dirty="0">
                <a:latin typeface="Calibri"/>
                <a:cs typeface="Calibri"/>
              </a:rPr>
              <a:t>a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</a:t>
            </a:r>
            <a:r>
              <a:rPr sz="2400" b="1" spc="-10" dirty="0">
                <a:latin typeface="Calibri"/>
                <a:cs typeface="Calibri"/>
              </a:rPr>
              <a:t>n</a:t>
            </a:r>
            <a:r>
              <a:rPr sz="2400" b="1" dirty="0">
                <a:latin typeface="Calibri"/>
                <a:cs typeface="Calibri"/>
              </a:rPr>
              <a:t>al</a:t>
            </a:r>
            <a:r>
              <a:rPr sz="2400" b="1" spc="10" dirty="0">
                <a:latin typeface="Calibri"/>
                <a:cs typeface="Calibri"/>
              </a:rPr>
              <a:t>y</a:t>
            </a:r>
            <a:r>
              <a:rPr sz="2400" b="1" spc="-10" dirty="0">
                <a:latin typeface="Calibri"/>
                <a:cs typeface="Calibri"/>
              </a:rPr>
              <a:t>t</a:t>
            </a:r>
            <a:r>
              <a:rPr sz="2400" b="1" spc="-20" dirty="0">
                <a:latin typeface="Calibri"/>
                <a:cs typeface="Calibri"/>
              </a:rPr>
              <a:t>i</a:t>
            </a:r>
            <a:r>
              <a:rPr sz="2400" b="1" spc="-5" dirty="0">
                <a:latin typeface="Calibri"/>
                <a:cs typeface="Calibri"/>
              </a:rPr>
              <a:t>cs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514344" y="2357627"/>
            <a:ext cx="1680972" cy="14523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45691" y="1935479"/>
            <a:ext cx="6120384" cy="41574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460491" y="2281415"/>
            <a:ext cx="1462913" cy="510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08191" y="2613634"/>
            <a:ext cx="1467485" cy="5089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666359" y="2389911"/>
            <a:ext cx="1696085" cy="560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latin typeface="Calibri"/>
                <a:cs typeface="Calibri"/>
              </a:rPr>
              <a:t>t</a:t>
            </a:r>
            <a:r>
              <a:rPr sz="1600" b="1" spc="-55" dirty="0">
                <a:latin typeface="Calibri"/>
                <a:cs typeface="Calibri"/>
              </a:rPr>
              <a:t>r</a:t>
            </a:r>
            <a:r>
              <a:rPr sz="1600" b="1" spc="-10" dirty="0">
                <a:latin typeface="Calibri"/>
                <a:cs typeface="Calibri"/>
              </a:rPr>
              <a:t>an</a:t>
            </a:r>
            <a:r>
              <a:rPr sz="1600" b="1" spc="-20" dirty="0">
                <a:latin typeface="Calibri"/>
                <a:cs typeface="Calibri"/>
              </a:rPr>
              <a:t>s</a:t>
            </a:r>
            <a:r>
              <a:rPr sz="1600" b="1" spc="-10" dirty="0">
                <a:latin typeface="Calibri"/>
                <a:cs typeface="Calibri"/>
              </a:rPr>
              <a:t>actions</a:t>
            </a:r>
            <a:endParaRPr sz="1600">
              <a:latin typeface="Calibri"/>
              <a:cs typeface="Calibri"/>
            </a:endParaRPr>
          </a:p>
          <a:p>
            <a:pPr marL="674370">
              <a:lnSpc>
                <a:spcPct val="100000"/>
              </a:lnSpc>
              <a:spcBef>
                <a:spcPts val="690"/>
              </a:spcBef>
            </a:pPr>
            <a:r>
              <a:rPr sz="1600" b="1" spc="-5" dirty="0">
                <a:latin typeface="Calibri"/>
                <a:cs typeface="Calibri"/>
              </a:rPr>
              <a:t>lo</a:t>
            </a:r>
            <a:r>
              <a:rPr sz="1600" b="1" spc="-15" dirty="0">
                <a:latin typeface="Calibri"/>
                <a:cs typeface="Calibri"/>
              </a:rPr>
              <a:t>g</a:t>
            </a:r>
            <a:r>
              <a:rPr sz="1600" b="1" spc="-10" dirty="0">
                <a:latin typeface="Calibri"/>
                <a:cs typeface="Calibri"/>
              </a:rPr>
              <a:t>s</a:t>
            </a:r>
            <a:r>
              <a:rPr sz="1600" b="1" dirty="0">
                <a:latin typeface="Calibri"/>
                <a:cs typeface="Calibri"/>
              </a:rPr>
              <a:t> </a:t>
            </a:r>
            <a:r>
              <a:rPr sz="1600" b="1" spc="-15" dirty="0">
                <a:latin typeface="Calibri"/>
                <a:cs typeface="Calibri"/>
              </a:rPr>
              <a:t>(</a:t>
            </a:r>
            <a:r>
              <a:rPr sz="1600" b="1" spc="-10" dirty="0">
                <a:latin typeface="Calibri"/>
                <a:cs typeface="Calibri"/>
              </a:rPr>
              <a:t>t</a:t>
            </a:r>
            <a:r>
              <a:rPr sz="1600" b="1" spc="-55" dirty="0">
                <a:latin typeface="Calibri"/>
                <a:cs typeface="Calibri"/>
              </a:rPr>
              <a:t>r</a:t>
            </a:r>
            <a:r>
              <a:rPr sz="1600" b="1" spc="-10" dirty="0">
                <a:latin typeface="Calibri"/>
                <a:cs typeface="Calibri"/>
              </a:rPr>
              <a:t>a</a:t>
            </a:r>
            <a:r>
              <a:rPr sz="1600" b="1" spc="-5" dirty="0">
                <a:latin typeface="Calibri"/>
                <a:cs typeface="Calibri"/>
              </a:rPr>
              <a:t>c</a:t>
            </a:r>
            <a:r>
              <a:rPr sz="1600" b="1" spc="-20" dirty="0">
                <a:latin typeface="Calibri"/>
                <a:cs typeface="Calibri"/>
              </a:rPr>
              <a:t>k</a:t>
            </a:r>
            <a:r>
              <a:rPr sz="1600" b="1" spc="-10" dirty="0">
                <a:latin typeface="Calibri"/>
                <a:cs typeface="Calibri"/>
              </a:rPr>
              <a:t>s)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77895" y="1918690"/>
            <a:ext cx="1139799" cy="5089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225164" y="2026157"/>
            <a:ext cx="64897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5" dirty="0">
                <a:latin typeface="Calibri"/>
                <a:cs typeface="Calibri"/>
              </a:rPr>
              <a:t>d</a:t>
            </a:r>
            <a:r>
              <a:rPr sz="1600" b="1" spc="-25" dirty="0">
                <a:latin typeface="Calibri"/>
                <a:cs typeface="Calibri"/>
              </a:rPr>
              <a:t>e</a:t>
            </a:r>
            <a:r>
              <a:rPr sz="1600" b="1" spc="-15" dirty="0">
                <a:latin typeface="Calibri"/>
                <a:cs typeface="Calibri"/>
              </a:rPr>
              <a:t>vi</a:t>
            </a:r>
            <a:r>
              <a:rPr sz="1600" b="1" spc="-5" dirty="0">
                <a:latin typeface="Calibri"/>
                <a:cs typeface="Calibri"/>
              </a:rPr>
              <a:t>c</a:t>
            </a:r>
            <a:r>
              <a:rPr sz="1600" b="1" spc="-15" dirty="0">
                <a:latin typeface="Calibri"/>
                <a:cs typeface="Calibri"/>
              </a:rPr>
              <a:t>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90116" y="2250922"/>
            <a:ext cx="1138275" cy="50891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34082" y="2359025"/>
            <a:ext cx="65659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latin typeface="Calibri"/>
                <a:cs typeface="Calibri"/>
              </a:rPr>
              <a:t>sen</a:t>
            </a:r>
            <a:r>
              <a:rPr sz="1600" b="1" spc="-15" dirty="0">
                <a:latin typeface="Calibri"/>
                <a:cs typeface="Calibri"/>
              </a:rPr>
              <a:t>s</a:t>
            </a:r>
            <a:r>
              <a:rPr sz="1600" b="1" spc="-10" dirty="0">
                <a:latin typeface="Calibri"/>
                <a:cs typeface="Calibri"/>
              </a:rPr>
              <a:t>o</a:t>
            </a:r>
            <a:r>
              <a:rPr sz="1600" b="1" spc="-40" dirty="0">
                <a:latin typeface="Calibri"/>
                <a:cs typeface="Calibri"/>
              </a:rPr>
              <a:t>r</a:t>
            </a:r>
            <a:r>
              <a:rPr sz="1600" b="1" spc="-10" dirty="0">
                <a:latin typeface="Calibri"/>
                <a:cs typeface="Calibri"/>
              </a:rPr>
              <a:t>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53484" y="1842503"/>
            <a:ext cx="1365377" cy="5104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58461" y="1950847"/>
            <a:ext cx="96139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5" dirty="0">
                <a:latin typeface="Calibri"/>
                <a:cs typeface="Calibri"/>
              </a:rPr>
              <a:t>d</a:t>
            </a:r>
            <a:r>
              <a:rPr sz="1600" b="1" spc="-10" dirty="0">
                <a:latin typeface="Calibri"/>
                <a:cs typeface="Calibri"/>
              </a:rPr>
              <a:t>oc</a:t>
            </a:r>
            <a:r>
              <a:rPr sz="1600" b="1" spc="-15" dirty="0">
                <a:latin typeface="Calibri"/>
                <a:cs typeface="Calibri"/>
              </a:rPr>
              <a:t>ume</a:t>
            </a:r>
            <a:r>
              <a:rPr sz="1600" b="1" spc="-30" dirty="0">
                <a:latin typeface="Calibri"/>
                <a:cs typeface="Calibri"/>
              </a:rPr>
              <a:t>n</a:t>
            </a:r>
            <a:r>
              <a:rPr sz="1600" b="1" spc="-10" dirty="0">
                <a:latin typeface="Calibri"/>
                <a:cs typeface="Calibri"/>
              </a:rPr>
              <a:t>ts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5423" y="3339033"/>
            <a:ext cx="2102993" cy="5348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71499" y="3471570"/>
            <a:ext cx="161671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latin typeface="Calibri"/>
                <a:cs typeface="Calibri"/>
              </a:rPr>
              <a:t>s</a:t>
            </a:r>
            <a:r>
              <a:rPr sz="1600" b="1" spc="-20" dirty="0">
                <a:latin typeface="Calibri"/>
                <a:cs typeface="Calibri"/>
              </a:rPr>
              <a:t>pa</a:t>
            </a:r>
            <a:r>
              <a:rPr sz="1600" b="1" spc="-10" dirty="0">
                <a:latin typeface="Calibri"/>
                <a:cs typeface="Calibri"/>
              </a:rPr>
              <a:t>tial co</a:t>
            </a:r>
            <a:r>
              <a:rPr sz="1600" b="1" spc="-5" dirty="0">
                <a:latin typeface="Calibri"/>
                <a:cs typeface="Calibri"/>
              </a:rPr>
              <a:t>o</a:t>
            </a:r>
            <a:r>
              <a:rPr sz="1600" b="1" spc="-30" dirty="0">
                <a:latin typeface="Calibri"/>
                <a:cs typeface="Calibri"/>
              </a:rPr>
              <a:t>r</a:t>
            </a:r>
            <a:r>
              <a:rPr sz="1600" b="1" spc="-20" dirty="0">
                <a:latin typeface="Calibri"/>
                <a:cs typeface="Calibri"/>
              </a:rPr>
              <a:t>d</a:t>
            </a:r>
            <a:r>
              <a:rPr sz="1600" b="1" spc="-10" dirty="0">
                <a:latin typeface="Calibri"/>
                <a:cs typeface="Calibri"/>
              </a:rPr>
              <a:t>in</a:t>
            </a:r>
            <a:r>
              <a:rPr sz="1600" b="1" spc="-25" dirty="0">
                <a:latin typeface="Calibri"/>
                <a:cs typeface="Calibri"/>
              </a:rPr>
              <a:t>a</a:t>
            </a:r>
            <a:r>
              <a:rPr sz="1600" b="1" spc="-40" dirty="0">
                <a:latin typeface="Calibri"/>
                <a:cs typeface="Calibri"/>
              </a:rPr>
              <a:t>t</a:t>
            </a:r>
            <a:r>
              <a:rPr sz="1600" b="1" spc="-15" dirty="0">
                <a:latin typeface="Calibri"/>
                <a:cs typeface="Calibri"/>
              </a:rPr>
              <a:t>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23544" y="4410506"/>
            <a:ext cx="1328674" cy="50883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279397" y="4518533"/>
            <a:ext cx="6210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5" dirty="0">
                <a:latin typeface="Calibri"/>
                <a:cs typeface="Calibri"/>
              </a:rPr>
              <a:t>I</a:t>
            </a:r>
            <a:r>
              <a:rPr sz="1600" b="1" spc="-20" dirty="0">
                <a:latin typeface="Calibri"/>
                <a:cs typeface="Calibri"/>
              </a:rPr>
              <a:t>mag</a:t>
            </a:r>
            <a:r>
              <a:rPr sz="1600" b="1" spc="-15" dirty="0">
                <a:latin typeface="Calibri"/>
                <a:cs typeface="Calibri"/>
              </a:rPr>
              <a:t>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929628" y="3174479"/>
            <a:ext cx="1138275" cy="5104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214996" y="3283458"/>
            <a:ext cx="57277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5" dirty="0">
                <a:latin typeface="Calibri"/>
                <a:cs typeface="Calibri"/>
              </a:rPr>
              <a:t>vide</a:t>
            </a:r>
            <a:r>
              <a:rPr sz="1600" b="1" spc="-5" dirty="0">
                <a:latin typeface="Calibri"/>
                <a:cs typeface="Calibri"/>
              </a:rPr>
              <a:t>o</a:t>
            </a:r>
            <a:r>
              <a:rPr sz="1600" b="1" spc="-10" dirty="0">
                <a:latin typeface="Calibri"/>
                <a:cs typeface="Calibri"/>
              </a:rPr>
              <a:t>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583436" y="5367528"/>
            <a:ext cx="1778381" cy="50891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052066" y="5476214"/>
            <a:ext cx="84328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latin typeface="Calibri"/>
                <a:cs typeface="Calibri"/>
              </a:rPr>
              <a:t>B</a:t>
            </a:r>
            <a:r>
              <a:rPr sz="1600" b="1" spc="-5" dirty="0">
                <a:latin typeface="Calibri"/>
                <a:cs typeface="Calibri"/>
              </a:rPr>
              <a:t>a</a:t>
            </a:r>
            <a:r>
              <a:rPr sz="1600" b="1" spc="-10" dirty="0">
                <a:latin typeface="Calibri"/>
                <a:cs typeface="Calibri"/>
              </a:rPr>
              <a:t>r</a:t>
            </a:r>
            <a:r>
              <a:rPr sz="1600" b="1" dirty="0">
                <a:latin typeface="Calibri"/>
                <a:cs typeface="Calibri"/>
              </a:rPr>
              <a:t> </a:t>
            </a:r>
            <a:r>
              <a:rPr sz="1600" b="1" spc="-20" dirty="0">
                <a:latin typeface="Calibri"/>
                <a:cs typeface="Calibri"/>
              </a:rPr>
              <a:t>c</a:t>
            </a:r>
            <a:r>
              <a:rPr sz="1600" b="1" spc="-10" dirty="0">
                <a:latin typeface="Calibri"/>
                <a:cs typeface="Calibri"/>
              </a:rPr>
              <a:t>o</a:t>
            </a:r>
            <a:r>
              <a:rPr sz="1600" b="1" spc="-15" dirty="0">
                <a:latin typeface="Calibri"/>
                <a:cs typeface="Calibri"/>
              </a:rPr>
              <a:t>des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434840" y="5676900"/>
            <a:ext cx="1138275" cy="51042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799457" y="5786196"/>
            <a:ext cx="41402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latin typeface="Calibri"/>
                <a:cs typeface="Calibri"/>
              </a:rPr>
              <a:t>RFID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137147" y="4785347"/>
            <a:ext cx="1302893" cy="51042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406388" y="4894707"/>
            <a:ext cx="77216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latin typeface="Calibri"/>
                <a:cs typeface="Calibri"/>
              </a:rPr>
              <a:t>soft</a:t>
            </a:r>
            <a:r>
              <a:rPr sz="1600" b="1" spc="-30" dirty="0">
                <a:latin typeface="Calibri"/>
                <a:cs typeface="Calibri"/>
              </a:rPr>
              <a:t>w</a:t>
            </a:r>
            <a:r>
              <a:rPr sz="1600" b="1" spc="-10" dirty="0">
                <a:latin typeface="Calibri"/>
                <a:cs typeface="Calibri"/>
              </a:rPr>
              <a:t>a</a:t>
            </a:r>
            <a:r>
              <a:rPr sz="1600" b="1" spc="-25" dirty="0">
                <a:latin typeface="Calibri"/>
                <a:cs typeface="Calibri"/>
              </a:rPr>
              <a:t>r</a:t>
            </a:r>
            <a:r>
              <a:rPr sz="1600" b="1" spc="-10" dirty="0">
                <a:latin typeface="Calibri"/>
                <a:cs typeface="Calibri"/>
              </a:rPr>
              <a:t>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06323" y="991905"/>
            <a:ext cx="2821305" cy="626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469900" algn="l"/>
              </a:tabLst>
            </a:pPr>
            <a:r>
              <a:rPr sz="2400" b="1" dirty="0">
                <a:latin typeface="Arial Narrow"/>
                <a:cs typeface="Arial Narrow"/>
              </a:rPr>
              <a:t>C</a:t>
            </a:r>
            <a:r>
              <a:rPr sz="2400" b="1" spc="-10" dirty="0">
                <a:latin typeface="Arial Narrow"/>
                <a:cs typeface="Arial Narrow"/>
              </a:rPr>
              <a:t>o</a:t>
            </a:r>
            <a:r>
              <a:rPr sz="2400" b="1" dirty="0">
                <a:latin typeface="Arial Narrow"/>
                <a:cs typeface="Arial Narrow"/>
              </a:rPr>
              <a:t>nc</a:t>
            </a:r>
            <a:r>
              <a:rPr sz="2400" b="1" spc="-10" dirty="0">
                <a:latin typeface="Arial Narrow"/>
                <a:cs typeface="Arial Narrow"/>
              </a:rPr>
              <a:t>e</a:t>
            </a:r>
            <a:r>
              <a:rPr sz="2400" b="1" dirty="0">
                <a:latin typeface="Arial Narrow"/>
                <a:cs typeface="Arial Narrow"/>
              </a:rPr>
              <a:t>pt</a:t>
            </a:r>
            <a:endParaRPr sz="24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600" spc="-10" dirty="0">
                <a:latin typeface="Arial Narrow"/>
                <a:cs typeface="Arial Narrow"/>
              </a:rPr>
              <a:t>A</a:t>
            </a:r>
            <a:r>
              <a:rPr sz="1600" spc="-7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wide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c</a:t>
            </a:r>
            <a:r>
              <a:rPr sz="1600" spc="-15" dirty="0">
                <a:latin typeface="Arial Narrow"/>
                <a:cs typeface="Arial Narrow"/>
              </a:rPr>
              <a:t>lo</a:t>
            </a:r>
            <a:r>
              <a:rPr sz="1600" spc="-10" dirty="0">
                <a:latin typeface="Arial Narrow"/>
                <a:cs typeface="Arial Narrow"/>
              </a:rPr>
              <a:t>ud</a:t>
            </a:r>
            <a:r>
              <a:rPr sz="1600" spc="-15" dirty="0">
                <a:latin typeface="Arial Narrow"/>
                <a:cs typeface="Arial Narrow"/>
              </a:rPr>
              <a:t> o</a:t>
            </a:r>
            <a:r>
              <a:rPr sz="1600" spc="-5" dirty="0">
                <a:latin typeface="Arial Narrow"/>
                <a:cs typeface="Arial Narrow"/>
              </a:rPr>
              <a:t>f </a:t>
            </a:r>
            <a:r>
              <a:rPr sz="1600" spc="-10" dirty="0">
                <a:latin typeface="Arial Narrow"/>
                <a:cs typeface="Arial Narrow"/>
              </a:rPr>
              <a:t>data</a:t>
            </a:r>
            <a:r>
              <a:rPr sz="1600" spc="-3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in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5" dirty="0">
                <a:latin typeface="Arial Narrow"/>
                <a:cs typeface="Arial Narrow"/>
              </a:rPr>
              <a:t>y</a:t>
            </a:r>
            <a:r>
              <a:rPr sz="1600" spc="-10" dirty="0">
                <a:latin typeface="Arial Narrow"/>
                <a:cs typeface="Arial Narrow"/>
              </a:rPr>
              <a:t>n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5" dirty="0">
                <a:latin typeface="Arial Narrow"/>
                <a:cs typeface="Arial Narrow"/>
              </a:rPr>
              <a:t>mi</a:t>
            </a:r>
            <a:r>
              <a:rPr sz="1600" spc="-10" dirty="0">
                <a:latin typeface="Arial Narrow"/>
                <a:cs typeface="Arial Narrow"/>
              </a:rPr>
              <a:t>c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5" dirty="0">
                <a:latin typeface="Arial Narrow"/>
                <a:cs typeface="Arial Narrow"/>
              </a:rPr>
              <a:t>f</a:t>
            </a:r>
            <a:r>
              <a:rPr sz="1600" spc="-15" dirty="0">
                <a:latin typeface="Arial Narrow"/>
                <a:cs typeface="Arial Narrow"/>
              </a:rPr>
              <a:t>l</a:t>
            </a:r>
            <a:r>
              <a:rPr sz="1600" spc="-10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ws.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-4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Ana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cs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Con</a:t>
            </a:r>
            <a:r>
              <a:rPr sz="1800" b="1" spc="-20" dirty="0">
                <a:latin typeface="Arial Narrow"/>
                <a:cs typeface="Arial Narrow"/>
              </a:rPr>
              <a:t>c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-10" dirty="0">
                <a:latin typeface="Arial Narrow"/>
                <a:cs typeface="Arial Narrow"/>
              </a:rPr>
              <a:t>p</a:t>
            </a:r>
            <a:r>
              <a:rPr sz="1800" b="1" spc="-5" dirty="0">
                <a:latin typeface="Arial Narrow"/>
                <a:cs typeface="Arial Narrow"/>
              </a:rPr>
              <a:t>t</a:t>
            </a:r>
            <a:endParaRPr sz="18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1709927"/>
            <a:ext cx="6364224" cy="4767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688592" y="2438400"/>
            <a:ext cx="6269990" cy="36893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800" b="1" dirty="0">
                <a:latin typeface="Arial Narrow"/>
                <a:cs typeface="Arial Narrow"/>
              </a:rPr>
              <a:t>In </a:t>
            </a:r>
            <a:r>
              <a:rPr sz="1800" b="1" spc="-10" dirty="0">
                <a:latin typeface="Arial Narrow"/>
                <a:cs typeface="Arial Narrow"/>
              </a:rPr>
              <a:t>ord</a:t>
            </a:r>
            <a:r>
              <a:rPr sz="1800" b="1" spc="-20" dirty="0">
                <a:latin typeface="Arial Narrow"/>
                <a:cs typeface="Arial Narrow"/>
              </a:rPr>
              <a:t>e</a:t>
            </a:r>
            <a:r>
              <a:rPr sz="1800" b="1" spc="-10" dirty="0">
                <a:latin typeface="Arial Narrow"/>
                <a:cs typeface="Arial Narrow"/>
              </a:rPr>
              <a:t>r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to</a:t>
            </a:r>
            <a:r>
              <a:rPr sz="1800" b="1" dirty="0">
                <a:latin typeface="Arial Narrow"/>
                <a:cs typeface="Arial Narrow"/>
              </a:rPr>
              <a:t> ta</a:t>
            </a:r>
            <a:r>
              <a:rPr sz="1800" b="1" spc="-10" dirty="0">
                <a:latin typeface="Arial Narrow"/>
                <a:cs typeface="Arial Narrow"/>
              </a:rPr>
              <a:t>k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10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a</a:t>
            </a:r>
            <a:r>
              <a:rPr sz="1800" b="1" spc="-10" dirty="0">
                <a:latin typeface="Arial Narrow"/>
                <a:cs typeface="Arial Narrow"/>
              </a:rPr>
              <a:t>d</a:t>
            </a:r>
            <a:r>
              <a:rPr sz="1800" b="1" dirty="0">
                <a:latin typeface="Arial Narrow"/>
                <a:cs typeface="Arial Narrow"/>
              </a:rPr>
              <a:t>v</a:t>
            </a:r>
            <a:r>
              <a:rPr sz="1800" b="1" spc="-10" dirty="0">
                <a:latin typeface="Arial Narrow"/>
                <a:cs typeface="Arial Narrow"/>
              </a:rPr>
              <a:t>ant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ge</a:t>
            </a:r>
            <a:r>
              <a:rPr sz="1800" b="1" spc="3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of</a:t>
            </a:r>
            <a:r>
              <a:rPr sz="1800" b="1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th</a:t>
            </a:r>
            <a:r>
              <a:rPr sz="1800" b="1" spc="-20" dirty="0">
                <a:latin typeface="Arial Narrow"/>
                <a:cs typeface="Arial Narrow"/>
              </a:rPr>
              <a:t>e</a:t>
            </a:r>
            <a:r>
              <a:rPr sz="1800" b="1" dirty="0">
                <a:latin typeface="Arial Narrow"/>
                <a:cs typeface="Arial Narrow"/>
              </a:rPr>
              <a:t>se</a:t>
            </a:r>
            <a:r>
              <a:rPr sz="1800" b="1" spc="10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hu</a:t>
            </a:r>
            <a:r>
              <a:rPr sz="1800" b="1" spc="-20" dirty="0">
                <a:latin typeface="Arial Narrow"/>
                <a:cs typeface="Arial Narrow"/>
              </a:rPr>
              <a:t>g</a:t>
            </a:r>
            <a:r>
              <a:rPr sz="1800" b="1" dirty="0">
                <a:latin typeface="Arial Narrow"/>
                <a:cs typeface="Arial Narrow"/>
              </a:rPr>
              <a:t>e </a:t>
            </a:r>
            <a:r>
              <a:rPr sz="1800" b="1" spc="-10" dirty="0">
                <a:latin typeface="Arial Narrow"/>
                <a:cs typeface="Arial Narrow"/>
              </a:rPr>
              <a:t>D</a:t>
            </a:r>
            <a:r>
              <a:rPr sz="1800" b="1" dirty="0">
                <a:latin typeface="Arial Narrow"/>
                <a:cs typeface="Arial Narrow"/>
              </a:rPr>
              <a:t>ata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a</a:t>
            </a:r>
            <a:r>
              <a:rPr sz="1800" b="1" spc="-10" dirty="0">
                <a:latin typeface="Arial Narrow"/>
                <a:cs typeface="Arial Narrow"/>
              </a:rPr>
              <a:t>nd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un</a:t>
            </a:r>
            <a:r>
              <a:rPr sz="1800" b="1" spc="-20" dirty="0">
                <a:latin typeface="Arial Narrow"/>
                <a:cs typeface="Arial Narrow"/>
              </a:rPr>
              <a:t>d</a:t>
            </a:r>
            <a:r>
              <a:rPr sz="1800" b="1" spc="-10" dirty="0">
                <a:latin typeface="Arial Narrow"/>
                <a:cs typeface="Arial Narrow"/>
              </a:rPr>
              <a:t>er</a:t>
            </a:r>
            <a:r>
              <a:rPr sz="1800" b="1" spc="-20" dirty="0">
                <a:latin typeface="Arial Narrow"/>
                <a:cs typeface="Arial Narrow"/>
              </a:rPr>
              <a:t>s</a:t>
            </a:r>
            <a:r>
              <a:rPr sz="1800" b="1" spc="-10" dirty="0">
                <a:latin typeface="Arial Narrow"/>
                <a:cs typeface="Arial Narrow"/>
              </a:rPr>
              <a:t>ta</a:t>
            </a:r>
            <a:r>
              <a:rPr sz="1800" b="1" spc="-20" dirty="0">
                <a:latin typeface="Arial Narrow"/>
                <a:cs typeface="Arial Narrow"/>
              </a:rPr>
              <a:t>n</a:t>
            </a:r>
            <a:r>
              <a:rPr sz="1800" b="1" spc="-10" dirty="0">
                <a:latin typeface="Arial Narrow"/>
                <a:cs typeface="Arial Narrow"/>
              </a:rPr>
              <a:t>d</a:t>
            </a:r>
            <a:r>
              <a:rPr sz="1800" b="1" spc="1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th</a:t>
            </a:r>
            <a:r>
              <a:rPr sz="1800" b="1" spc="-20" dirty="0">
                <a:latin typeface="Arial Narrow"/>
                <a:cs typeface="Arial Narrow"/>
              </a:rPr>
              <a:t>e</a:t>
            </a:r>
            <a:r>
              <a:rPr sz="1800" b="1" dirty="0">
                <a:latin typeface="Arial Narrow"/>
                <a:cs typeface="Arial Narrow"/>
              </a:rPr>
              <a:t>m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48967" y="3563111"/>
            <a:ext cx="5196840" cy="37084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ct val="100000"/>
              </a:lnSpc>
            </a:pPr>
            <a:r>
              <a:rPr sz="1800" b="1" spc="-40" dirty="0">
                <a:latin typeface="Arial Narrow"/>
                <a:cs typeface="Arial Narrow"/>
              </a:rPr>
              <a:t>W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h</a:t>
            </a:r>
            <a:r>
              <a:rPr sz="1800" b="1" spc="-1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ve</a:t>
            </a:r>
            <a:r>
              <a:rPr sz="1800" b="1" spc="10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to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re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spc="-10" dirty="0">
                <a:latin typeface="Arial Narrow"/>
                <a:cs typeface="Arial Narrow"/>
              </a:rPr>
              <a:t>d</a:t>
            </a:r>
            <a:r>
              <a:rPr sz="1800" b="1" spc="1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th</a:t>
            </a:r>
            <a:r>
              <a:rPr sz="1800" b="1" spc="-20" dirty="0">
                <a:latin typeface="Arial Narrow"/>
                <a:cs typeface="Arial Narrow"/>
              </a:rPr>
              <a:t>e</a:t>
            </a:r>
            <a:r>
              <a:rPr sz="1800" b="1" dirty="0">
                <a:latin typeface="Arial Narrow"/>
                <a:cs typeface="Arial Narrow"/>
              </a:rPr>
              <a:t>m,</a:t>
            </a:r>
            <a:r>
              <a:rPr sz="1800" b="1" spc="10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to</a:t>
            </a:r>
            <a:r>
              <a:rPr sz="1800" b="1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c</a:t>
            </a:r>
            <a:r>
              <a:rPr sz="1800" b="1" dirty="0">
                <a:latin typeface="Arial Narrow"/>
                <a:cs typeface="Arial Narrow"/>
              </a:rPr>
              <a:t>l</a:t>
            </a:r>
            <a:r>
              <a:rPr sz="1800" b="1" spc="-1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s</a:t>
            </a:r>
            <a:r>
              <a:rPr sz="1800" b="1" spc="-10" dirty="0">
                <a:latin typeface="Arial Narrow"/>
                <a:cs typeface="Arial Narrow"/>
              </a:rPr>
              <a:t>s</a:t>
            </a:r>
            <a:r>
              <a:rPr sz="1800" b="1" dirty="0">
                <a:latin typeface="Arial Narrow"/>
                <a:cs typeface="Arial Narrow"/>
              </a:rPr>
              <a:t>ify</a:t>
            </a:r>
            <a:r>
              <a:rPr sz="1800" b="1" spc="3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th</a:t>
            </a:r>
            <a:r>
              <a:rPr sz="1800" b="1" spc="-20" dirty="0">
                <a:latin typeface="Arial Narrow"/>
                <a:cs typeface="Arial Narrow"/>
              </a:rPr>
              <a:t>e</a:t>
            </a:r>
            <a:r>
              <a:rPr sz="1800" b="1" dirty="0">
                <a:latin typeface="Arial Narrow"/>
                <a:cs typeface="Arial Narrow"/>
              </a:rPr>
              <a:t>m,</a:t>
            </a:r>
            <a:r>
              <a:rPr sz="1800" b="1" spc="10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to</a:t>
            </a:r>
            <a:r>
              <a:rPr sz="1800" b="1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e</a:t>
            </a:r>
            <a:r>
              <a:rPr sz="1800" b="1" dirty="0">
                <a:latin typeface="Arial Narrow"/>
                <a:cs typeface="Arial Narrow"/>
              </a:rPr>
              <a:t>x</a:t>
            </a:r>
            <a:r>
              <a:rPr sz="1800" b="1" spc="-10" dirty="0">
                <a:latin typeface="Arial Narrow"/>
                <a:cs typeface="Arial Narrow"/>
              </a:rPr>
              <a:t>plore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th</a:t>
            </a:r>
            <a:r>
              <a:rPr sz="1800" b="1" spc="-20" dirty="0">
                <a:latin typeface="Arial Narrow"/>
                <a:cs typeface="Arial Narrow"/>
              </a:rPr>
              <a:t>e</a:t>
            </a:r>
            <a:r>
              <a:rPr sz="1800" b="1" dirty="0">
                <a:latin typeface="Arial Narrow"/>
                <a:cs typeface="Arial Narrow"/>
              </a:rPr>
              <a:t>m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48100" y="4771644"/>
            <a:ext cx="856615" cy="36893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ct val="100000"/>
              </a:lnSpc>
            </a:pPr>
            <a:r>
              <a:rPr sz="1800" b="1" spc="-15" dirty="0">
                <a:latin typeface="Arial Narrow"/>
                <a:cs typeface="Arial Narrow"/>
              </a:rPr>
              <a:t>BUT</a:t>
            </a:r>
            <a:r>
              <a:rPr sz="1800" b="1" dirty="0">
                <a:latin typeface="Arial Narrow"/>
                <a:cs typeface="Arial Narrow"/>
              </a:rPr>
              <a:t>…</a:t>
            </a:r>
            <a:r>
              <a:rPr sz="1800" b="1" spc="-5" dirty="0">
                <a:latin typeface="Arial Narrow"/>
                <a:cs typeface="Arial Narrow"/>
              </a:rPr>
              <a:t>!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91940" y="2793453"/>
            <a:ext cx="529856" cy="7782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45279" y="2817876"/>
            <a:ext cx="433070" cy="692150"/>
          </a:xfrm>
          <a:custGeom>
            <a:avLst/>
            <a:gdLst/>
            <a:ahLst/>
            <a:cxnLst/>
            <a:rect l="l" t="t" r="r" b="b"/>
            <a:pathLst>
              <a:path w="433070" h="692150">
                <a:moveTo>
                  <a:pt x="432816" y="475488"/>
                </a:moveTo>
                <a:lnTo>
                  <a:pt x="0" y="475488"/>
                </a:lnTo>
                <a:lnTo>
                  <a:pt x="216408" y="691896"/>
                </a:lnTo>
                <a:lnTo>
                  <a:pt x="432816" y="475488"/>
                </a:lnTo>
                <a:close/>
              </a:path>
              <a:path w="433070" h="692150">
                <a:moveTo>
                  <a:pt x="324612" y="0"/>
                </a:moveTo>
                <a:lnTo>
                  <a:pt x="108204" y="0"/>
                </a:lnTo>
                <a:lnTo>
                  <a:pt x="108204" y="475488"/>
                </a:lnTo>
                <a:lnTo>
                  <a:pt x="324612" y="475488"/>
                </a:lnTo>
                <a:lnTo>
                  <a:pt x="324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45279" y="2817876"/>
            <a:ext cx="433070" cy="692150"/>
          </a:xfrm>
          <a:custGeom>
            <a:avLst/>
            <a:gdLst/>
            <a:ahLst/>
            <a:cxnLst/>
            <a:rect l="l" t="t" r="r" b="b"/>
            <a:pathLst>
              <a:path w="433070" h="692150">
                <a:moveTo>
                  <a:pt x="0" y="475488"/>
                </a:moveTo>
                <a:lnTo>
                  <a:pt x="108204" y="475488"/>
                </a:lnTo>
                <a:lnTo>
                  <a:pt x="108204" y="0"/>
                </a:lnTo>
                <a:lnTo>
                  <a:pt x="324612" y="0"/>
                </a:lnTo>
                <a:lnTo>
                  <a:pt x="324612" y="475488"/>
                </a:lnTo>
                <a:lnTo>
                  <a:pt x="432816" y="475488"/>
                </a:lnTo>
                <a:lnTo>
                  <a:pt x="216408" y="691896"/>
                </a:lnTo>
                <a:lnTo>
                  <a:pt x="0" y="47548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03547" y="3942562"/>
            <a:ext cx="528370" cy="7798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56888" y="3966971"/>
            <a:ext cx="431800" cy="693420"/>
          </a:xfrm>
          <a:custGeom>
            <a:avLst/>
            <a:gdLst/>
            <a:ahLst/>
            <a:cxnLst/>
            <a:rect l="l" t="t" r="r" b="b"/>
            <a:pathLst>
              <a:path w="431800" h="693420">
                <a:moveTo>
                  <a:pt x="431291" y="477773"/>
                </a:moveTo>
                <a:lnTo>
                  <a:pt x="0" y="477773"/>
                </a:lnTo>
                <a:lnTo>
                  <a:pt x="215646" y="693419"/>
                </a:lnTo>
                <a:lnTo>
                  <a:pt x="431291" y="477773"/>
                </a:lnTo>
                <a:close/>
              </a:path>
              <a:path w="431800" h="693420">
                <a:moveTo>
                  <a:pt x="323469" y="0"/>
                </a:moveTo>
                <a:lnTo>
                  <a:pt x="107823" y="0"/>
                </a:lnTo>
                <a:lnTo>
                  <a:pt x="107823" y="477773"/>
                </a:lnTo>
                <a:lnTo>
                  <a:pt x="323469" y="477773"/>
                </a:lnTo>
                <a:lnTo>
                  <a:pt x="3234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56888" y="3966971"/>
            <a:ext cx="431800" cy="693420"/>
          </a:xfrm>
          <a:custGeom>
            <a:avLst/>
            <a:gdLst/>
            <a:ahLst/>
            <a:cxnLst/>
            <a:rect l="l" t="t" r="r" b="b"/>
            <a:pathLst>
              <a:path w="431800" h="693420">
                <a:moveTo>
                  <a:pt x="0" y="477773"/>
                </a:moveTo>
                <a:lnTo>
                  <a:pt x="107823" y="477773"/>
                </a:lnTo>
                <a:lnTo>
                  <a:pt x="107823" y="0"/>
                </a:lnTo>
                <a:lnTo>
                  <a:pt x="323469" y="0"/>
                </a:lnTo>
                <a:lnTo>
                  <a:pt x="323469" y="477773"/>
                </a:lnTo>
                <a:lnTo>
                  <a:pt x="431291" y="477773"/>
                </a:lnTo>
                <a:lnTo>
                  <a:pt x="215646" y="693419"/>
                </a:lnTo>
                <a:lnTo>
                  <a:pt x="0" y="47777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06323" y="991905"/>
            <a:ext cx="2821305" cy="626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469900" algn="l"/>
              </a:tabLst>
            </a:pPr>
            <a:r>
              <a:rPr sz="2400" b="1" dirty="0">
                <a:latin typeface="Arial Narrow"/>
                <a:cs typeface="Arial Narrow"/>
              </a:rPr>
              <a:t>C</a:t>
            </a:r>
            <a:r>
              <a:rPr sz="2400" b="1" spc="-10" dirty="0">
                <a:latin typeface="Arial Narrow"/>
                <a:cs typeface="Arial Narrow"/>
              </a:rPr>
              <a:t>o</a:t>
            </a:r>
            <a:r>
              <a:rPr sz="2400" b="1" dirty="0">
                <a:latin typeface="Arial Narrow"/>
                <a:cs typeface="Arial Narrow"/>
              </a:rPr>
              <a:t>nc</a:t>
            </a:r>
            <a:r>
              <a:rPr sz="2400" b="1" spc="-10" dirty="0">
                <a:latin typeface="Arial Narrow"/>
                <a:cs typeface="Arial Narrow"/>
              </a:rPr>
              <a:t>e</a:t>
            </a:r>
            <a:r>
              <a:rPr sz="2400" b="1" dirty="0">
                <a:latin typeface="Arial Narrow"/>
                <a:cs typeface="Arial Narrow"/>
              </a:rPr>
              <a:t>pt</a:t>
            </a:r>
            <a:endParaRPr sz="24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600" spc="-10" dirty="0">
                <a:latin typeface="Arial Narrow"/>
                <a:cs typeface="Arial Narrow"/>
              </a:rPr>
              <a:t>A</a:t>
            </a:r>
            <a:r>
              <a:rPr sz="1600" spc="-7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wide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c</a:t>
            </a:r>
            <a:r>
              <a:rPr sz="1600" spc="-15" dirty="0">
                <a:latin typeface="Arial Narrow"/>
                <a:cs typeface="Arial Narrow"/>
              </a:rPr>
              <a:t>lo</a:t>
            </a:r>
            <a:r>
              <a:rPr sz="1600" spc="-10" dirty="0">
                <a:latin typeface="Arial Narrow"/>
                <a:cs typeface="Arial Narrow"/>
              </a:rPr>
              <a:t>ud</a:t>
            </a:r>
            <a:r>
              <a:rPr sz="1600" spc="-15" dirty="0">
                <a:latin typeface="Arial Narrow"/>
                <a:cs typeface="Arial Narrow"/>
              </a:rPr>
              <a:t> o</a:t>
            </a:r>
            <a:r>
              <a:rPr sz="1600" spc="-5" dirty="0">
                <a:latin typeface="Arial Narrow"/>
                <a:cs typeface="Arial Narrow"/>
              </a:rPr>
              <a:t>f </a:t>
            </a:r>
            <a:r>
              <a:rPr sz="1600" spc="-10" dirty="0">
                <a:latin typeface="Arial Narrow"/>
                <a:cs typeface="Arial Narrow"/>
              </a:rPr>
              <a:t>data</a:t>
            </a:r>
            <a:r>
              <a:rPr sz="1600" spc="-3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in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5" dirty="0">
                <a:latin typeface="Arial Narrow"/>
                <a:cs typeface="Arial Narrow"/>
              </a:rPr>
              <a:t>y</a:t>
            </a:r>
            <a:r>
              <a:rPr sz="1600" spc="-10" dirty="0">
                <a:latin typeface="Arial Narrow"/>
                <a:cs typeface="Arial Narrow"/>
              </a:rPr>
              <a:t>n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5" dirty="0">
                <a:latin typeface="Arial Narrow"/>
                <a:cs typeface="Arial Narrow"/>
              </a:rPr>
              <a:t>mi</a:t>
            </a:r>
            <a:r>
              <a:rPr sz="1600" spc="-10" dirty="0">
                <a:latin typeface="Arial Narrow"/>
                <a:cs typeface="Arial Narrow"/>
              </a:rPr>
              <a:t>c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5" dirty="0">
                <a:latin typeface="Arial Narrow"/>
                <a:cs typeface="Arial Narrow"/>
              </a:rPr>
              <a:t>f</a:t>
            </a:r>
            <a:r>
              <a:rPr sz="1600" spc="-15" dirty="0">
                <a:latin typeface="Arial Narrow"/>
                <a:cs typeface="Arial Narrow"/>
              </a:rPr>
              <a:t>l</a:t>
            </a:r>
            <a:r>
              <a:rPr sz="1600" spc="-10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ws.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-4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Ana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cs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Con</a:t>
            </a:r>
            <a:r>
              <a:rPr sz="1800" b="1" spc="-20" dirty="0">
                <a:latin typeface="Arial Narrow"/>
                <a:cs typeface="Arial Narrow"/>
              </a:rPr>
              <a:t>c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-10" dirty="0">
                <a:latin typeface="Arial Narrow"/>
                <a:cs typeface="Arial Narrow"/>
              </a:rPr>
              <a:t>p</a:t>
            </a:r>
            <a:r>
              <a:rPr sz="1800" b="1" spc="-5" dirty="0">
                <a:latin typeface="Arial Narrow"/>
                <a:cs typeface="Arial Narrow"/>
              </a:rPr>
              <a:t>t</a:t>
            </a:r>
            <a:endParaRPr sz="18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1709927"/>
            <a:ext cx="6364224" cy="4767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2648" y="2744723"/>
            <a:ext cx="1762125" cy="37084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Unstru</a:t>
            </a:r>
            <a:r>
              <a:rPr sz="1800" b="1" spc="-25" dirty="0">
                <a:latin typeface="Arial Narrow"/>
                <a:cs typeface="Arial Narrow"/>
              </a:rPr>
              <a:t>c</a:t>
            </a:r>
            <a:r>
              <a:rPr sz="1800" b="1" spc="-10" dirty="0">
                <a:latin typeface="Arial Narrow"/>
                <a:cs typeface="Arial Narrow"/>
              </a:rPr>
              <a:t>tu</a:t>
            </a:r>
            <a:r>
              <a:rPr sz="1800" b="1" spc="-20" dirty="0">
                <a:latin typeface="Arial Narrow"/>
                <a:cs typeface="Arial Narrow"/>
              </a:rPr>
              <a:t>e</a:t>
            </a:r>
            <a:r>
              <a:rPr sz="1800" b="1" spc="-10" dirty="0">
                <a:latin typeface="Arial Narrow"/>
                <a:cs typeface="Arial Narrow"/>
              </a:rPr>
              <a:t>d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Data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38600" y="2237232"/>
            <a:ext cx="1455420" cy="27749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ct val="100000"/>
              </a:lnSpc>
            </a:pPr>
            <a:r>
              <a:rPr sz="1200" b="1" dirty="0">
                <a:latin typeface="Arial Narrow"/>
                <a:cs typeface="Arial Narrow"/>
              </a:rPr>
              <a:t>bank</a:t>
            </a:r>
            <a:r>
              <a:rPr sz="1200" b="1" spc="-5" dirty="0">
                <a:latin typeface="Arial Narrow"/>
                <a:cs typeface="Arial Narrow"/>
              </a:rPr>
              <a:t>ing</a:t>
            </a:r>
            <a:r>
              <a:rPr sz="1200" b="1" spc="-10" dirty="0">
                <a:latin typeface="Arial Narrow"/>
                <a:cs typeface="Arial Narrow"/>
              </a:rPr>
              <a:t> </a:t>
            </a:r>
            <a:r>
              <a:rPr sz="1200" b="1" spc="-5" dirty="0">
                <a:latin typeface="Arial Narrow"/>
                <a:cs typeface="Arial Narrow"/>
              </a:rPr>
              <a:t>trans</a:t>
            </a:r>
            <a:r>
              <a:rPr sz="1200" b="1" dirty="0">
                <a:latin typeface="Arial Narrow"/>
                <a:cs typeface="Arial Narrow"/>
              </a:rPr>
              <a:t>ac</a:t>
            </a:r>
            <a:r>
              <a:rPr sz="1200" b="1" spc="-5" dirty="0">
                <a:latin typeface="Arial Narrow"/>
                <a:cs typeface="Arial Narrow"/>
              </a:rPr>
              <a:t>tio</a:t>
            </a:r>
            <a:r>
              <a:rPr sz="1200" b="1" spc="-15" dirty="0">
                <a:latin typeface="Arial Narrow"/>
                <a:cs typeface="Arial Narrow"/>
              </a:rPr>
              <a:t>n</a:t>
            </a:r>
            <a:r>
              <a:rPr sz="1200" b="1" dirty="0">
                <a:latin typeface="Arial Narrow"/>
                <a:cs typeface="Arial Narrow"/>
              </a:rPr>
              <a:t>s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7555" y="2570988"/>
            <a:ext cx="1203960" cy="27749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200" b="1" spc="-5" dirty="0">
                <a:latin typeface="Arial Narrow"/>
                <a:cs typeface="Arial Narrow"/>
              </a:rPr>
              <a:t>G</a:t>
            </a:r>
            <a:r>
              <a:rPr sz="1200" b="1" spc="5" dirty="0">
                <a:latin typeface="Arial Narrow"/>
                <a:cs typeface="Arial Narrow"/>
              </a:rPr>
              <a:t>P</a:t>
            </a:r>
            <a:r>
              <a:rPr sz="1200" b="1" spc="-10" dirty="0">
                <a:latin typeface="Arial Narrow"/>
                <a:cs typeface="Arial Narrow"/>
              </a:rPr>
              <a:t>S</a:t>
            </a:r>
            <a:r>
              <a:rPr sz="1200" b="1" spc="5" dirty="0">
                <a:latin typeface="Arial Narrow"/>
                <a:cs typeface="Arial Narrow"/>
              </a:rPr>
              <a:t> </a:t>
            </a:r>
            <a:r>
              <a:rPr sz="1200" b="1" dirty="0">
                <a:latin typeface="Arial Narrow"/>
                <a:cs typeface="Arial Narrow"/>
              </a:rPr>
              <a:t>c</a:t>
            </a:r>
            <a:r>
              <a:rPr sz="1200" b="1" spc="-10" dirty="0">
                <a:latin typeface="Arial Narrow"/>
                <a:cs typeface="Arial Narrow"/>
              </a:rPr>
              <a:t>oordina</a:t>
            </a:r>
            <a:r>
              <a:rPr sz="1200" b="1" dirty="0">
                <a:latin typeface="Arial Narrow"/>
                <a:cs typeface="Arial Narrow"/>
              </a:rPr>
              <a:t>tes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38600" y="2923032"/>
            <a:ext cx="1146175" cy="27749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ct val="100000"/>
              </a:lnSpc>
            </a:pPr>
            <a:r>
              <a:rPr sz="1200" b="1" dirty="0">
                <a:latin typeface="Arial Narrow"/>
                <a:cs typeface="Arial Narrow"/>
              </a:rPr>
              <a:t>Face</a:t>
            </a:r>
            <a:r>
              <a:rPr sz="1200" b="1" spc="-10" dirty="0">
                <a:latin typeface="Arial Narrow"/>
                <a:cs typeface="Arial Narrow"/>
              </a:rPr>
              <a:t>bo</a:t>
            </a:r>
            <a:r>
              <a:rPr sz="1200" b="1" spc="-15" dirty="0">
                <a:latin typeface="Arial Narrow"/>
                <a:cs typeface="Arial Narrow"/>
              </a:rPr>
              <a:t>o</a:t>
            </a:r>
            <a:r>
              <a:rPr sz="1200" b="1" dirty="0">
                <a:latin typeface="Arial Narrow"/>
                <a:cs typeface="Arial Narrow"/>
              </a:rPr>
              <a:t>k posts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71979" y="2353945"/>
            <a:ext cx="1667510" cy="586105"/>
          </a:xfrm>
          <a:custGeom>
            <a:avLst/>
            <a:gdLst/>
            <a:ahLst/>
            <a:cxnLst/>
            <a:rect l="l" t="t" r="r" b="b"/>
            <a:pathLst>
              <a:path w="1667510" h="586105">
                <a:moveTo>
                  <a:pt x="1610599" y="31100"/>
                </a:moveTo>
                <a:lnTo>
                  <a:pt x="0" y="567054"/>
                </a:lnTo>
                <a:lnTo>
                  <a:pt x="6350" y="585851"/>
                </a:lnTo>
                <a:lnTo>
                  <a:pt x="1616714" y="49932"/>
                </a:lnTo>
                <a:lnTo>
                  <a:pt x="1629736" y="35124"/>
                </a:lnTo>
                <a:lnTo>
                  <a:pt x="1610599" y="31100"/>
                </a:lnTo>
                <a:close/>
              </a:path>
              <a:path w="1667510" h="586105">
                <a:moveTo>
                  <a:pt x="1651855" y="19557"/>
                </a:moveTo>
                <a:lnTo>
                  <a:pt x="1645284" y="19557"/>
                </a:lnTo>
                <a:lnTo>
                  <a:pt x="1651508" y="38353"/>
                </a:lnTo>
                <a:lnTo>
                  <a:pt x="1616714" y="49932"/>
                </a:lnTo>
                <a:lnTo>
                  <a:pt x="1582673" y="88645"/>
                </a:lnTo>
                <a:lnTo>
                  <a:pt x="1578991" y="92709"/>
                </a:lnTo>
                <a:lnTo>
                  <a:pt x="1579498" y="98932"/>
                </a:lnTo>
                <a:lnTo>
                  <a:pt x="1583562" y="102615"/>
                </a:lnTo>
                <a:lnTo>
                  <a:pt x="1587626" y="106171"/>
                </a:lnTo>
                <a:lnTo>
                  <a:pt x="1593976" y="105790"/>
                </a:lnTo>
                <a:lnTo>
                  <a:pt x="1667001" y="22732"/>
                </a:lnTo>
                <a:lnTo>
                  <a:pt x="1651855" y="19557"/>
                </a:lnTo>
                <a:close/>
              </a:path>
              <a:path w="1667510" h="586105">
                <a:moveTo>
                  <a:pt x="1629736" y="35124"/>
                </a:moveTo>
                <a:lnTo>
                  <a:pt x="1616714" y="49932"/>
                </a:lnTo>
                <a:lnTo>
                  <a:pt x="1650744" y="38607"/>
                </a:lnTo>
                <a:lnTo>
                  <a:pt x="1646300" y="38607"/>
                </a:lnTo>
                <a:lnTo>
                  <a:pt x="1629736" y="35124"/>
                </a:lnTo>
                <a:close/>
              </a:path>
              <a:path w="1667510" h="586105">
                <a:moveTo>
                  <a:pt x="1640967" y="22351"/>
                </a:moveTo>
                <a:lnTo>
                  <a:pt x="1629736" y="35124"/>
                </a:lnTo>
                <a:lnTo>
                  <a:pt x="1646300" y="38607"/>
                </a:lnTo>
                <a:lnTo>
                  <a:pt x="1640967" y="22351"/>
                </a:lnTo>
                <a:close/>
              </a:path>
              <a:path w="1667510" h="586105">
                <a:moveTo>
                  <a:pt x="1646210" y="22351"/>
                </a:moveTo>
                <a:lnTo>
                  <a:pt x="1640967" y="22351"/>
                </a:lnTo>
                <a:lnTo>
                  <a:pt x="1646300" y="38607"/>
                </a:lnTo>
                <a:lnTo>
                  <a:pt x="1650744" y="38607"/>
                </a:lnTo>
                <a:lnTo>
                  <a:pt x="1651508" y="38353"/>
                </a:lnTo>
                <a:lnTo>
                  <a:pt x="1646210" y="22351"/>
                </a:lnTo>
                <a:close/>
              </a:path>
              <a:path w="1667510" h="586105">
                <a:moveTo>
                  <a:pt x="1645284" y="19557"/>
                </a:moveTo>
                <a:lnTo>
                  <a:pt x="1610599" y="31100"/>
                </a:lnTo>
                <a:lnTo>
                  <a:pt x="1629736" y="35124"/>
                </a:lnTo>
                <a:lnTo>
                  <a:pt x="1640967" y="22351"/>
                </a:lnTo>
                <a:lnTo>
                  <a:pt x="1646210" y="22351"/>
                </a:lnTo>
                <a:lnTo>
                  <a:pt x="1645284" y="19557"/>
                </a:lnTo>
                <a:close/>
              </a:path>
              <a:path w="1667510" h="586105">
                <a:moveTo>
                  <a:pt x="1558670" y="0"/>
                </a:moveTo>
                <a:lnTo>
                  <a:pt x="1553463" y="3428"/>
                </a:lnTo>
                <a:lnTo>
                  <a:pt x="1551178" y="14096"/>
                </a:lnTo>
                <a:lnTo>
                  <a:pt x="1554607" y="19430"/>
                </a:lnTo>
                <a:lnTo>
                  <a:pt x="1559941" y="20446"/>
                </a:lnTo>
                <a:lnTo>
                  <a:pt x="1610599" y="31100"/>
                </a:lnTo>
                <a:lnTo>
                  <a:pt x="1645284" y="19557"/>
                </a:lnTo>
                <a:lnTo>
                  <a:pt x="1651855" y="19557"/>
                </a:lnTo>
                <a:lnTo>
                  <a:pt x="15586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73883" y="2667507"/>
            <a:ext cx="1693545" cy="273050"/>
          </a:xfrm>
          <a:custGeom>
            <a:avLst/>
            <a:gdLst/>
            <a:ahLst/>
            <a:cxnLst/>
            <a:rect l="l" t="t" r="r" b="b"/>
            <a:pathLst>
              <a:path w="1693545" h="273050">
                <a:moveTo>
                  <a:pt x="1636480" y="40394"/>
                </a:moveTo>
                <a:lnTo>
                  <a:pt x="0" y="252983"/>
                </a:lnTo>
                <a:lnTo>
                  <a:pt x="2540" y="272668"/>
                </a:lnTo>
                <a:lnTo>
                  <a:pt x="1638936" y="59966"/>
                </a:lnTo>
                <a:lnTo>
                  <a:pt x="1654452" y="47976"/>
                </a:lnTo>
                <a:lnTo>
                  <a:pt x="1636480" y="40394"/>
                </a:lnTo>
                <a:close/>
              </a:path>
              <a:path w="1693545" h="273050">
                <a:moveTo>
                  <a:pt x="1676264" y="35687"/>
                </a:moveTo>
                <a:lnTo>
                  <a:pt x="1672717" y="35687"/>
                </a:lnTo>
                <a:lnTo>
                  <a:pt x="1675257" y="55244"/>
                </a:lnTo>
                <a:lnTo>
                  <a:pt x="1638936" y="59966"/>
                </a:lnTo>
                <a:lnTo>
                  <a:pt x="1593723" y="94868"/>
                </a:lnTo>
                <a:lnTo>
                  <a:pt x="1592961" y="101091"/>
                </a:lnTo>
                <a:lnTo>
                  <a:pt x="1596263" y="105409"/>
                </a:lnTo>
                <a:lnTo>
                  <a:pt x="1599692" y="109727"/>
                </a:lnTo>
                <a:lnTo>
                  <a:pt x="1605915" y="110489"/>
                </a:lnTo>
                <a:lnTo>
                  <a:pt x="1693418" y="42925"/>
                </a:lnTo>
                <a:lnTo>
                  <a:pt x="1676264" y="35687"/>
                </a:lnTo>
                <a:close/>
              </a:path>
              <a:path w="1693545" h="273050">
                <a:moveTo>
                  <a:pt x="1654452" y="47976"/>
                </a:moveTo>
                <a:lnTo>
                  <a:pt x="1638936" y="59966"/>
                </a:lnTo>
                <a:lnTo>
                  <a:pt x="1675257" y="55244"/>
                </a:lnTo>
                <a:lnTo>
                  <a:pt x="1675174" y="54609"/>
                </a:lnTo>
                <a:lnTo>
                  <a:pt x="1670177" y="54609"/>
                </a:lnTo>
                <a:lnTo>
                  <a:pt x="1654452" y="47976"/>
                </a:lnTo>
                <a:close/>
              </a:path>
              <a:path w="1693545" h="273050">
                <a:moveTo>
                  <a:pt x="1667891" y="37591"/>
                </a:moveTo>
                <a:lnTo>
                  <a:pt x="1654452" y="47976"/>
                </a:lnTo>
                <a:lnTo>
                  <a:pt x="1670177" y="54609"/>
                </a:lnTo>
                <a:lnTo>
                  <a:pt x="1667891" y="37591"/>
                </a:lnTo>
                <a:close/>
              </a:path>
              <a:path w="1693545" h="273050">
                <a:moveTo>
                  <a:pt x="1672964" y="37591"/>
                </a:moveTo>
                <a:lnTo>
                  <a:pt x="1667891" y="37591"/>
                </a:lnTo>
                <a:lnTo>
                  <a:pt x="1670177" y="54609"/>
                </a:lnTo>
                <a:lnTo>
                  <a:pt x="1675174" y="54609"/>
                </a:lnTo>
                <a:lnTo>
                  <a:pt x="1672964" y="37591"/>
                </a:lnTo>
                <a:close/>
              </a:path>
              <a:path w="1693545" h="273050">
                <a:moveTo>
                  <a:pt x="1672717" y="35687"/>
                </a:moveTo>
                <a:lnTo>
                  <a:pt x="1636480" y="40394"/>
                </a:lnTo>
                <a:lnTo>
                  <a:pt x="1654452" y="47976"/>
                </a:lnTo>
                <a:lnTo>
                  <a:pt x="1667891" y="37591"/>
                </a:lnTo>
                <a:lnTo>
                  <a:pt x="1672964" y="37591"/>
                </a:lnTo>
                <a:lnTo>
                  <a:pt x="1672717" y="35687"/>
                </a:lnTo>
                <a:close/>
              </a:path>
              <a:path w="1693545" h="273050">
                <a:moveTo>
                  <a:pt x="1591437" y="0"/>
                </a:moveTo>
                <a:lnTo>
                  <a:pt x="1585721" y="2286"/>
                </a:lnTo>
                <a:lnTo>
                  <a:pt x="1581404" y="12445"/>
                </a:lnTo>
                <a:lnTo>
                  <a:pt x="1583817" y="18161"/>
                </a:lnTo>
                <a:lnTo>
                  <a:pt x="1636480" y="40394"/>
                </a:lnTo>
                <a:lnTo>
                  <a:pt x="1672717" y="35687"/>
                </a:lnTo>
                <a:lnTo>
                  <a:pt x="1676264" y="35687"/>
                </a:lnTo>
                <a:lnTo>
                  <a:pt x="1596517" y="2031"/>
                </a:lnTo>
                <a:lnTo>
                  <a:pt x="15914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74392" y="2919983"/>
            <a:ext cx="1664970" cy="190500"/>
          </a:xfrm>
          <a:custGeom>
            <a:avLst/>
            <a:gdLst/>
            <a:ahLst/>
            <a:cxnLst/>
            <a:rect l="l" t="t" r="r" b="b"/>
            <a:pathLst>
              <a:path w="1664970" h="190500">
                <a:moveTo>
                  <a:pt x="1607755" y="147344"/>
                </a:moveTo>
                <a:lnTo>
                  <a:pt x="1561210" y="169799"/>
                </a:lnTo>
                <a:lnTo>
                  <a:pt x="1556258" y="172085"/>
                </a:lnTo>
                <a:lnTo>
                  <a:pt x="1554225" y="178053"/>
                </a:lnTo>
                <a:lnTo>
                  <a:pt x="1556638" y="183006"/>
                </a:lnTo>
                <a:lnTo>
                  <a:pt x="1558924" y="187960"/>
                </a:lnTo>
                <a:lnTo>
                  <a:pt x="1564894" y="189991"/>
                </a:lnTo>
                <a:lnTo>
                  <a:pt x="1647435" y="150240"/>
                </a:lnTo>
                <a:lnTo>
                  <a:pt x="1644269" y="150240"/>
                </a:lnTo>
                <a:lnTo>
                  <a:pt x="1607755" y="147344"/>
                </a:lnTo>
                <a:close/>
              </a:path>
              <a:path w="1664970" h="190500">
                <a:moveTo>
                  <a:pt x="1625344" y="138859"/>
                </a:moveTo>
                <a:lnTo>
                  <a:pt x="1607755" y="147344"/>
                </a:lnTo>
                <a:lnTo>
                  <a:pt x="1644269" y="150240"/>
                </a:lnTo>
                <a:lnTo>
                  <a:pt x="1644396" y="148589"/>
                </a:lnTo>
                <a:lnTo>
                  <a:pt x="1639316" y="148589"/>
                </a:lnTo>
                <a:lnTo>
                  <a:pt x="1625344" y="138859"/>
                </a:lnTo>
                <a:close/>
              </a:path>
              <a:path w="1664970" h="190500">
                <a:moveTo>
                  <a:pt x="1573783" y="78866"/>
                </a:moveTo>
                <a:lnTo>
                  <a:pt x="1567560" y="79882"/>
                </a:lnTo>
                <a:lnTo>
                  <a:pt x="1564385" y="84454"/>
                </a:lnTo>
                <a:lnTo>
                  <a:pt x="1561337" y="88900"/>
                </a:lnTo>
                <a:lnTo>
                  <a:pt x="1562481" y="95123"/>
                </a:lnTo>
                <a:lnTo>
                  <a:pt x="1566925" y="98170"/>
                </a:lnTo>
                <a:lnTo>
                  <a:pt x="1609258" y="127655"/>
                </a:lnTo>
                <a:lnTo>
                  <a:pt x="1645793" y="130555"/>
                </a:lnTo>
                <a:lnTo>
                  <a:pt x="1644269" y="150240"/>
                </a:lnTo>
                <a:lnTo>
                  <a:pt x="1647435" y="150240"/>
                </a:lnTo>
                <a:lnTo>
                  <a:pt x="1664588" y="141986"/>
                </a:lnTo>
                <a:lnTo>
                  <a:pt x="1573783" y="78866"/>
                </a:lnTo>
                <a:close/>
              </a:path>
              <a:path w="1664970" h="190500">
                <a:moveTo>
                  <a:pt x="1640712" y="131444"/>
                </a:moveTo>
                <a:lnTo>
                  <a:pt x="1625344" y="138859"/>
                </a:lnTo>
                <a:lnTo>
                  <a:pt x="1639316" y="148589"/>
                </a:lnTo>
                <a:lnTo>
                  <a:pt x="1640712" y="131444"/>
                </a:lnTo>
                <a:close/>
              </a:path>
              <a:path w="1664970" h="190500">
                <a:moveTo>
                  <a:pt x="1645724" y="131444"/>
                </a:moveTo>
                <a:lnTo>
                  <a:pt x="1640712" y="131444"/>
                </a:lnTo>
                <a:lnTo>
                  <a:pt x="1639316" y="148589"/>
                </a:lnTo>
                <a:lnTo>
                  <a:pt x="1644396" y="148589"/>
                </a:lnTo>
                <a:lnTo>
                  <a:pt x="1645724" y="131444"/>
                </a:lnTo>
                <a:close/>
              </a:path>
              <a:path w="1664970" h="190500">
                <a:moveTo>
                  <a:pt x="1524" y="0"/>
                </a:moveTo>
                <a:lnTo>
                  <a:pt x="0" y="19812"/>
                </a:lnTo>
                <a:lnTo>
                  <a:pt x="1607755" y="147344"/>
                </a:lnTo>
                <a:lnTo>
                  <a:pt x="1625344" y="138859"/>
                </a:lnTo>
                <a:lnTo>
                  <a:pt x="1609258" y="127655"/>
                </a:lnTo>
                <a:lnTo>
                  <a:pt x="1524" y="0"/>
                </a:lnTo>
                <a:close/>
              </a:path>
              <a:path w="1664970" h="190500">
                <a:moveTo>
                  <a:pt x="1609258" y="127655"/>
                </a:moveTo>
                <a:lnTo>
                  <a:pt x="1625344" y="138859"/>
                </a:lnTo>
                <a:lnTo>
                  <a:pt x="1640712" y="131444"/>
                </a:lnTo>
                <a:lnTo>
                  <a:pt x="1645724" y="131444"/>
                </a:lnTo>
                <a:lnTo>
                  <a:pt x="1645793" y="130555"/>
                </a:lnTo>
                <a:lnTo>
                  <a:pt x="1609258" y="127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005071" y="3331464"/>
            <a:ext cx="702945" cy="27749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ct val="100000"/>
              </a:lnSpc>
            </a:pPr>
            <a:r>
              <a:rPr sz="1200" b="1" dirty="0">
                <a:latin typeface="Arial Narrow"/>
                <a:cs typeface="Arial Narrow"/>
              </a:rPr>
              <a:t>…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371979" y="2920492"/>
            <a:ext cx="1633855" cy="573405"/>
          </a:xfrm>
          <a:custGeom>
            <a:avLst/>
            <a:gdLst/>
            <a:ahLst/>
            <a:cxnLst/>
            <a:rect l="l" t="t" r="r" b="b"/>
            <a:pathLst>
              <a:path w="1633854" h="573404">
                <a:moveTo>
                  <a:pt x="1576803" y="541953"/>
                </a:moveTo>
                <a:lnTo>
                  <a:pt x="1520951" y="553720"/>
                </a:lnTo>
                <a:lnTo>
                  <a:pt x="1517522" y="558927"/>
                </a:lnTo>
                <a:lnTo>
                  <a:pt x="1518666" y="564261"/>
                </a:lnTo>
                <a:lnTo>
                  <a:pt x="1519808" y="569722"/>
                </a:lnTo>
                <a:lnTo>
                  <a:pt x="1525016" y="573151"/>
                </a:lnTo>
                <a:lnTo>
                  <a:pt x="1618288" y="553466"/>
                </a:lnTo>
                <a:lnTo>
                  <a:pt x="1611503" y="553466"/>
                </a:lnTo>
                <a:lnTo>
                  <a:pt x="1576803" y="541953"/>
                </a:lnTo>
                <a:close/>
              </a:path>
              <a:path w="1633854" h="573404">
                <a:moveTo>
                  <a:pt x="1595957" y="537925"/>
                </a:moveTo>
                <a:lnTo>
                  <a:pt x="1576803" y="541953"/>
                </a:lnTo>
                <a:lnTo>
                  <a:pt x="1611503" y="553466"/>
                </a:lnTo>
                <a:lnTo>
                  <a:pt x="1612428" y="550672"/>
                </a:lnTo>
                <a:lnTo>
                  <a:pt x="1607184" y="550672"/>
                </a:lnTo>
                <a:lnTo>
                  <a:pt x="1595957" y="537925"/>
                </a:lnTo>
                <a:close/>
              </a:path>
              <a:path w="1633854" h="573404">
                <a:moveTo>
                  <a:pt x="1553845" y="466852"/>
                </a:moveTo>
                <a:lnTo>
                  <a:pt x="1549781" y="470408"/>
                </a:lnTo>
                <a:lnTo>
                  <a:pt x="1545717" y="474091"/>
                </a:lnTo>
                <a:lnTo>
                  <a:pt x="1545208" y="480313"/>
                </a:lnTo>
                <a:lnTo>
                  <a:pt x="1582914" y="523119"/>
                </a:lnTo>
                <a:lnTo>
                  <a:pt x="1617725" y="534670"/>
                </a:lnTo>
                <a:lnTo>
                  <a:pt x="1611503" y="553466"/>
                </a:lnTo>
                <a:lnTo>
                  <a:pt x="1618288" y="553466"/>
                </a:lnTo>
                <a:lnTo>
                  <a:pt x="1633346" y="550291"/>
                </a:lnTo>
                <a:lnTo>
                  <a:pt x="1563750" y="471297"/>
                </a:lnTo>
                <a:lnTo>
                  <a:pt x="1560068" y="467233"/>
                </a:lnTo>
                <a:lnTo>
                  <a:pt x="1553845" y="466852"/>
                </a:lnTo>
                <a:close/>
              </a:path>
              <a:path w="1633854" h="573404">
                <a:moveTo>
                  <a:pt x="1612645" y="534416"/>
                </a:moveTo>
                <a:lnTo>
                  <a:pt x="1595957" y="537925"/>
                </a:lnTo>
                <a:lnTo>
                  <a:pt x="1607184" y="550672"/>
                </a:lnTo>
                <a:lnTo>
                  <a:pt x="1612645" y="534416"/>
                </a:lnTo>
                <a:close/>
              </a:path>
              <a:path w="1633854" h="573404">
                <a:moveTo>
                  <a:pt x="1616960" y="534416"/>
                </a:moveTo>
                <a:lnTo>
                  <a:pt x="1612645" y="534416"/>
                </a:lnTo>
                <a:lnTo>
                  <a:pt x="1607184" y="550672"/>
                </a:lnTo>
                <a:lnTo>
                  <a:pt x="1612428" y="550672"/>
                </a:lnTo>
                <a:lnTo>
                  <a:pt x="1617725" y="534670"/>
                </a:lnTo>
                <a:lnTo>
                  <a:pt x="1616960" y="534416"/>
                </a:lnTo>
                <a:close/>
              </a:path>
              <a:path w="1633854" h="573404">
                <a:moveTo>
                  <a:pt x="6350" y="0"/>
                </a:moveTo>
                <a:lnTo>
                  <a:pt x="0" y="18796"/>
                </a:lnTo>
                <a:lnTo>
                  <a:pt x="1576803" y="541953"/>
                </a:lnTo>
                <a:lnTo>
                  <a:pt x="1595957" y="537925"/>
                </a:lnTo>
                <a:lnTo>
                  <a:pt x="1582914" y="523119"/>
                </a:lnTo>
                <a:lnTo>
                  <a:pt x="6350" y="0"/>
                </a:lnTo>
                <a:close/>
              </a:path>
              <a:path w="1633854" h="573404">
                <a:moveTo>
                  <a:pt x="1582914" y="523119"/>
                </a:moveTo>
                <a:lnTo>
                  <a:pt x="1595957" y="537925"/>
                </a:lnTo>
                <a:lnTo>
                  <a:pt x="1612645" y="534416"/>
                </a:lnTo>
                <a:lnTo>
                  <a:pt x="1616960" y="534416"/>
                </a:lnTo>
                <a:lnTo>
                  <a:pt x="1582914" y="5231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12648" y="4113276"/>
            <a:ext cx="3561715" cy="36893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Sup</a:t>
            </a:r>
            <a:r>
              <a:rPr sz="1800" b="1" spc="-20" dirty="0">
                <a:latin typeface="Arial Narrow"/>
                <a:cs typeface="Arial Narrow"/>
              </a:rPr>
              <a:t>p</a:t>
            </a:r>
            <a:r>
              <a:rPr sz="1800" b="1" spc="-10" dirty="0">
                <a:latin typeface="Arial Narrow"/>
                <a:cs typeface="Arial Narrow"/>
              </a:rPr>
              <a:t>orts</a:t>
            </a:r>
            <a:r>
              <a:rPr sz="1800" b="1" dirty="0">
                <a:latin typeface="Arial Narrow"/>
                <a:cs typeface="Arial Narrow"/>
              </a:rPr>
              <a:t> a</a:t>
            </a:r>
            <a:r>
              <a:rPr sz="1800" b="1" spc="-10" dirty="0">
                <a:latin typeface="Arial Narrow"/>
                <a:cs typeface="Arial Narrow"/>
              </a:rPr>
              <a:t>nd</a:t>
            </a:r>
            <a:r>
              <a:rPr sz="1800" b="1" spc="10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h</a:t>
            </a:r>
            <a:r>
              <a:rPr sz="1800" b="1" spc="-10" dirty="0">
                <a:latin typeface="Arial Narrow"/>
                <a:cs typeface="Arial Narrow"/>
              </a:rPr>
              <a:t>etero</a:t>
            </a:r>
            <a:r>
              <a:rPr sz="1800" b="1" spc="-20" dirty="0">
                <a:latin typeface="Arial Narrow"/>
                <a:cs typeface="Arial Narrow"/>
              </a:rPr>
              <a:t>g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-10" dirty="0">
                <a:latin typeface="Arial Narrow"/>
                <a:cs typeface="Arial Narrow"/>
              </a:rPr>
              <a:t>n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-10" dirty="0">
                <a:latin typeface="Arial Narrow"/>
                <a:cs typeface="Arial Narrow"/>
              </a:rPr>
              <a:t>o</a:t>
            </a:r>
            <a:r>
              <a:rPr sz="1800" b="1" dirty="0">
                <a:latin typeface="Arial Narrow"/>
                <a:cs typeface="Arial Narrow"/>
              </a:rPr>
              <a:t>us</a:t>
            </a:r>
            <a:r>
              <a:rPr sz="1800" b="1" spc="40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form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ts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294376" y="3913632"/>
            <a:ext cx="410209" cy="277495"/>
          </a:xfrm>
          <a:custGeom>
            <a:avLst/>
            <a:gdLst/>
            <a:ahLst/>
            <a:cxnLst/>
            <a:rect l="l" t="t" r="r" b="b"/>
            <a:pathLst>
              <a:path w="410210" h="277495">
                <a:moveTo>
                  <a:pt x="0" y="277368"/>
                </a:moveTo>
                <a:lnTo>
                  <a:pt x="409955" y="277368"/>
                </a:lnTo>
                <a:lnTo>
                  <a:pt x="409955" y="0"/>
                </a:lnTo>
                <a:lnTo>
                  <a:pt x="0" y="0"/>
                </a:lnTo>
                <a:lnTo>
                  <a:pt x="0" y="27736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374385" y="3973273"/>
            <a:ext cx="24828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>
                <a:latin typeface="Arial Narrow"/>
                <a:cs typeface="Arial Narrow"/>
              </a:rPr>
              <a:t>tex</a:t>
            </a:r>
            <a:r>
              <a:rPr sz="1200" b="1" spc="-5" dirty="0">
                <a:latin typeface="Arial Narrow"/>
                <a:cs typeface="Arial Narrow"/>
              </a:rPr>
              <a:t>t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323332" y="4247388"/>
            <a:ext cx="867410" cy="277495"/>
          </a:xfrm>
          <a:custGeom>
            <a:avLst/>
            <a:gdLst/>
            <a:ahLst/>
            <a:cxnLst/>
            <a:rect l="l" t="t" r="r" b="b"/>
            <a:pathLst>
              <a:path w="867410" h="277495">
                <a:moveTo>
                  <a:pt x="0" y="277368"/>
                </a:moveTo>
                <a:lnTo>
                  <a:pt x="867156" y="277368"/>
                </a:lnTo>
                <a:lnTo>
                  <a:pt x="867156" y="0"/>
                </a:lnTo>
                <a:lnTo>
                  <a:pt x="0" y="0"/>
                </a:lnTo>
                <a:lnTo>
                  <a:pt x="0" y="27736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402707" y="4307029"/>
            <a:ext cx="7010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10" dirty="0">
                <a:latin typeface="Arial Narrow"/>
                <a:cs typeface="Arial Narrow"/>
              </a:rPr>
              <a:t>Data Bases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94376" y="4599432"/>
            <a:ext cx="1541145" cy="27749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92710">
              <a:lnSpc>
                <a:spcPct val="100000"/>
              </a:lnSpc>
            </a:pPr>
            <a:r>
              <a:rPr sz="1200" b="1" spc="-5" dirty="0">
                <a:latin typeface="Arial Narrow"/>
                <a:cs typeface="Arial Narrow"/>
              </a:rPr>
              <a:t>M</a:t>
            </a:r>
            <a:r>
              <a:rPr sz="1200" b="1" dirty="0">
                <a:latin typeface="Arial Narrow"/>
                <a:cs typeface="Arial Narrow"/>
              </a:rPr>
              <a:t>edia</a:t>
            </a:r>
            <a:r>
              <a:rPr sz="1200" b="1" spc="-5" dirty="0">
                <a:latin typeface="Arial Narrow"/>
                <a:cs typeface="Arial Narrow"/>
              </a:rPr>
              <a:t>:</a:t>
            </a:r>
            <a:r>
              <a:rPr sz="1200" b="1" dirty="0">
                <a:latin typeface="Arial Narrow"/>
                <a:cs typeface="Arial Narrow"/>
              </a:rPr>
              <a:t> Im</a:t>
            </a:r>
            <a:r>
              <a:rPr sz="1200" b="1" spc="5" dirty="0">
                <a:latin typeface="Arial Narrow"/>
                <a:cs typeface="Arial Narrow"/>
              </a:rPr>
              <a:t>a</a:t>
            </a:r>
            <a:r>
              <a:rPr sz="1200" b="1" dirty="0">
                <a:latin typeface="Arial Narrow"/>
                <a:cs typeface="Arial Narrow"/>
              </a:rPr>
              <a:t>ges, videos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173728" y="4009516"/>
            <a:ext cx="1121410" cy="192405"/>
          </a:xfrm>
          <a:custGeom>
            <a:avLst/>
            <a:gdLst/>
            <a:ahLst/>
            <a:cxnLst/>
            <a:rect l="l" t="t" r="r" b="b"/>
            <a:pathLst>
              <a:path w="1121410" h="192404">
                <a:moveTo>
                  <a:pt x="1064043" y="40680"/>
                </a:moveTo>
                <a:lnTo>
                  <a:pt x="0" y="172211"/>
                </a:lnTo>
                <a:lnTo>
                  <a:pt x="2539" y="191896"/>
                </a:lnTo>
                <a:lnTo>
                  <a:pt x="1066569" y="60229"/>
                </a:lnTo>
                <a:lnTo>
                  <a:pt x="1082072" y="48423"/>
                </a:lnTo>
                <a:lnTo>
                  <a:pt x="1064043" y="40680"/>
                </a:lnTo>
                <a:close/>
              </a:path>
              <a:path w="1121410" h="192404">
                <a:moveTo>
                  <a:pt x="1103938" y="36194"/>
                </a:moveTo>
                <a:lnTo>
                  <a:pt x="1100327" y="36194"/>
                </a:lnTo>
                <a:lnTo>
                  <a:pt x="1102741" y="55752"/>
                </a:lnTo>
                <a:lnTo>
                  <a:pt x="1066569" y="60229"/>
                </a:lnTo>
                <a:lnTo>
                  <a:pt x="1021080" y="94868"/>
                </a:lnTo>
                <a:lnTo>
                  <a:pt x="1020191" y="101091"/>
                </a:lnTo>
                <a:lnTo>
                  <a:pt x="1026795" y="109727"/>
                </a:lnTo>
                <a:lnTo>
                  <a:pt x="1033018" y="110616"/>
                </a:lnTo>
                <a:lnTo>
                  <a:pt x="1037463" y="107314"/>
                </a:lnTo>
                <a:lnTo>
                  <a:pt x="1121156" y="43560"/>
                </a:lnTo>
                <a:lnTo>
                  <a:pt x="1103938" y="36194"/>
                </a:lnTo>
                <a:close/>
              </a:path>
              <a:path w="1121410" h="192404">
                <a:moveTo>
                  <a:pt x="1082072" y="48423"/>
                </a:moveTo>
                <a:lnTo>
                  <a:pt x="1066569" y="60229"/>
                </a:lnTo>
                <a:lnTo>
                  <a:pt x="1102741" y="55752"/>
                </a:lnTo>
                <a:lnTo>
                  <a:pt x="1102662" y="55117"/>
                </a:lnTo>
                <a:lnTo>
                  <a:pt x="1097661" y="55117"/>
                </a:lnTo>
                <a:lnTo>
                  <a:pt x="1082072" y="48423"/>
                </a:lnTo>
                <a:close/>
              </a:path>
              <a:path w="1121410" h="192404">
                <a:moveTo>
                  <a:pt x="1095629" y="38099"/>
                </a:moveTo>
                <a:lnTo>
                  <a:pt x="1082072" y="48423"/>
                </a:lnTo>
                <a:lnTo>
                  <a:pt x="1097661" y="55117"/>
                </a:lnTo>
                <a:lnTo>
                  <a:pt x="1095629" y="38099"/>
                </a:lnTo>
                <a:close/>
              </a:path>
              <a:path w="1121410" h="192404">
                <a:moveTo>
                  <a:pt x="1100563" y="38099"/>
                </a:moveTo>
                <a:lnTo>
                  <a:pt x="1095629" y="38099"/>
                </a:lnTo>
                <a:lnTo>
                  <a:pt x="1097661" y="55117"/>
                </a:lnTo>
                <a:lnTo>
                  <a:pt x="1102662" y="55117"/>
                </a:lnTo>
                <a:lnTo>
                  <a:pt x="1100563" y="38099"/>
                </a:lnTo>
                <a:close/>
              </a:path>
              <a:path w="1121410" h="192404">
                <a:moveTo>
                  <a:pt x="1100327" y="36194"/>
                </a:moveTo>
                <a:lnTo>
                  <a:pt x="1064043" y="40680"/>
                </a:lnTo>
                <a:lnTo>
                  <a:pt x="1082072" y="48423"/>
                </a:lnTo>
                <a:lnTo>
                  <a:pt x="1095629" y="38099"/>
                </a:lnTo>
                <a:lnTo>
                  <a:pt x="1100563" y="38099"/>
                </a:lnTo>
                <a:lnTo>
                  <a:pt x="1100327" y="36194"/>
                </a:lnTo>
                <a:close/>
              </a:path>
              <a:path w="1121410" h="192404">
                <a:moveTo>
                  <a:pt x="1019429" y="0"/>
                </a:moveTo>
                <a:lnTo>
                  <a:pt x="1013587" y="2285"/>
                </a:lnTo>
                <a:lnTo>
                  <a:pt x="1011427" y="7365"/>
                </a:lnTo>
                <a:lnTo>
                  <a:pt x="1009269" y="12318"/>
                </a:lnTo>
                <a:lnTo>
                  <a:pt x="1011555" y="18160"/>
                </a:lnTo>
                <a:lnTo>
                  <a:pt x="1064043" y="40680"/>
                </a:lnTo>
                <a:lnTo>
                  <a:pt x="1100327" y="36194"/>
                </a:lnTo>
                <a:lnTo>
                  <a:pt x="1103938" y="36194"/>
                </a:lnTo>
                <a:lnTo>
                  <a:pt x="10194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174235" y="4288535"/>
            <a:ext cx="1149350" cy="147320"/>
          </a:xfrm>
          <a:custGeom>
            <a:avLst/>
            <a:gdLst/>
            <a:ahLst/>
            <a:cxnLst/>
            <a:rect l="l" t="t" r="r" b="b"/>
            <a:pathLst>
              <a:path w="1149350" h="147320">
                <a:moveTo>
                  <a:pt x="1092088" y="104367"/>
                </a:moveTo>
                <a:lnTo>
                  <a:pt x="1045590" y="126872"/>
                </a:lnTo>
                <a:lnTo>
                  <a:pt x="1040764" y="129286"/>
                </a:lnTo>
                <a:lnTo>
                  <a:pt x="1038605" y="135127"/>
                </a:lnTo>
                <a:lnTo>
                  <a:pt x="1043431" y="145033"/>
                </a:lnTo>
                <a:lnTo>
                  <a:pt x="1049274" y="147065"/>
                </a:lnTo>
                <a:lnTo>
                  <a:pt x="1131647" y="107187"/>
                </a:lnTo>
                <a:lnTo>
                  <a:pt x="1128522" y="107187"/>
                </a:lnTo>
                <a:lnTo>
                  <a:pt x="1092088" y="104367"/>
                </a:lnTo>
                <a:close/>
              </a:path>
              <a:path w="1149350" h="147320">
                <a:moveTo>
                  <a:pt x="1109710" y="95837"/>
                </a:moveTo>
                <a:lnTo>
                  <a:pt x="1092088" y="104367"/>
                </a:lnTo>
                <a:lnTo>
                  <a:pt x="1128522" y="107187"/>
                </a:lnTo>
                <a:lnTo>
                  <a:pt x="1128660" y="105537"/>
                </a:lnTo>
                <a:lnTo>
                  <a:pt x="1123696" y="105537"/>
                </a:lnTo>
                <a:lnTo>
                  <a:pt x="1109710" y="95837"/>
                </a:lnTo>
                <a:close/>
              </a:path>
              <a:path w="1149350" h="147320">
                <a:moveTo>
                  <a:pt x="1057910" y="35940"/>
                </a:moveTo>
                <a:lnTo>
                  <a:pt x="1051814" y="36956"/>
                </a:lnTo>
                <a:lnTo>
                  <a:pt x="1048639" y="41528"/>
                </a:lnTo>
                <a:lnTo>
                  <a:pt x="1045590" y="45974"/>
                </a:lnTo>
                <a:lnTo>
                  <a:pt x="1046734" y="52196"/>
                </a:lnTo>
                <a:lnTo>
                  <a:pt x="1093604" y="84667"/>
                </a:lnTo>
                <a:lnTo>
                  <a:pt x="1130173" y="87502"/>
                </a:lnTo>
                <a:lnTo>
                  <a:pt x="1128522" y="107187"/>
                </a:lnTo>
                <a:lnTo>
                  <a:pt x="1131647" y="107187"/>
                </a:lnTo>
                <a:lnTo>
                  <a:pt x="1148968" y="98806"/>
                </a:lnTo>
                <a:lnTo>
                  <a:pt x="1062481" y="38988"/>
                </a:lnTo>
                <a:lnTo>
                  <a:pt x="1057910" y="35940"/>
                </a:lnTo>
                <a:close/>
              </a:path>
              <a:path w="1149350" h="147320">
                <a:moveTo>
                  <a:pt x="1125092" y="88391"/>
                </a:moveTo>
                <a:lnTo>
                  <a:pt x="1109710" y="95837"/>
                </a:lnTo>
                <a:lnTo>
                  <a:pt x="1123696" y="105537"/>
                </a:lnTo>
                <a:lnTo>
                  <a:pt x="1125092" y="88391"/>
                </a:lnTo>
                <a:close/>
              </a:path>
              <a:path w="1149350" h="147320">
                <a:moveTo>
                  <a:pt x="1130098" y="88391"/>
                </a:moveTo>
                <a:lnTo>
                  <a:pt x="1125092" y="88391"/>
                </a:lnTo>
                <a:lnTo>
                  <a:pt x="1123696" y="105537"/>
                </a:lnTo>
                <a:lnTo>
                  <a:pt x="1128660" y="105537"/>
                </a:lnTo>
                <a:lnTo>
                  <a:pt x="1130098" y="88391"/>
                </a:lnTo>
                <a:close/>
              </a:path>
              <a:path w="1149350" h="147320">
                <a:moveTo>
                  <a:pt x="1524" y="0"/>
                </a:moveTo>
                <a:lnTo>
                  <a:pt x="0" y="19812"/>
                </a:lnTo>
                <a:lnTo>
                  <a:pt x="1092088" y="104367"/>
                </a:lnTo>
                <a:lnTo>
                  <a:pt x="1109710" y="95837"/>
                </a:lnTo>
                <a:lnTo>
                  <a:pt x="1093604" y="84667"/>
                </a:lnTo>
                <a:lnTo>
                  <a:pt x="1524" y="0"/>
                </a:lnTo>
                <a:close/>
              </a:path>
              <a:path w="1149350" h="147320">
                <a:moveTo>
                  <a:pt x="1093604" y="84667"/>
                </a:moveTo>
                <a:lnTo>
                  <a:pt x="1109710" y="95837"/>
                </a:lnTo>
                <a:lnTo>
                  <a:pt x="1125092" y="88391"/>
                </a:lnTo>
                <a:lnTo>
                  <a:pt x="1130098" y="88391"/>
                </a:lnTo>
                <a:lnTo>
                  <a:pt x="1130173" y="87502"/>
                </a:lnTo>
                <a:lnTo>
                  <a:pt x="1093604" y="84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171315" y="4289171"/>
            <a:ext cx="1123950" cy="467359"/>
          </a:xfrm>
          <a:custGeom>
            <a:avLst/>
            <a:gdLst/>
            <a:ahLst/>
            <a:cxnLst/>
            <a:rect l="l" t="t" r="r" b="b"/>
            <a:pathLst>
              <a:path w="1123950" h="467360">
                <a:moveTo>
                  <a:pt x="1067443" y="438800"/>
                </a:moveTo>
                <a:lnTo>
                  <a:pt x="1016508" y="446658"/>
                </a:lnTo>
                <a:lnTo>
                  <a:pt x="1011174" y="447420"/>
                </a:lnTo>
                <a:lnTo>
                  <a:pt x="1007363" y="452500"/>
                </a:lnTo>
                <a:lnTo>
                  <a:pt x="1008252" y="457961"/>
                </a:lnTo>
                <a:lnTo>
                  <a:pt x="1009014" y="463295"/>
                </a:lnTo>
                <a:lnTo>
                  <a:pt x="1014095" y="467105"/>
                </a:lnTo>
                <a:lnTo>
                  <a:pt x="1110361" y="452246"/>
                </a:lnTo>
                <a:lnTo>
                  <a:pt x="1101598" y="452246"/>
                </a:lnTo>
                <a:lnTo>
                  <a:pt x="1067443" y="438800"/>
                </a:lnTo>
                <a:close/>
              </a:path>
              <a:path w="1123950" h="467360">
                <a:moveTo>
                  <a:pt x="1086930" y="435793"/>
                </a:moveTo>
                <a:lnTo>
                  <a:pt x="1067443" y="438800"/>
                </a:lnTo>
                <a:lnTo>
                  <a:pt x="1101598" y="452246"/>
                </a:lnTo>
                <a:lnTo>
                  <a:pt x="1102846" y="449071"/>
                </a:lnTo>
                <a:lnTo>
                  <a:pt x="1097407" y="449071"/>
                </a:lnTo>
                <a:lnTo>
                  <a:pt x="1086930" y="435793"/>
                </a:lnTo>
                <a:close/>
              </a:path>
              <a:path w="1123950" h="467360">
                <a:moveTo>
                  <a:pt x="1048765" y="362584"/>
                </a:moveTo>
                <a:lnTo>
                  <a:pt x="1044448" y="365886"/>
                </a:lnTo>
                <a:lnTo>
                  <a:pt x="1040130" y="369315"/>
                </a:lnTo>
                <a:lnTo>
                  <a:pt x="1039368" y="375538"/>
                </a:lnTo>
                <a:lnTo>
                  <a:pt x="1074808" y="420429"/>
                </a:lnTo>
                <a:lnTo>
                  <a:pt x="1108837" y="433831"/>
                </a:lnTo>
                <a:lnTo>
                  <a:pt x="1101598" y="452246"/>
                </a:lnTo>
                <a:lnTo>
                  <a:pt x="1110361" y="452246"/>
                </a:lnTo>
                <a:lnTo>
                  <a:pt x="1123569" y="450214"/>
                </a:lnTo>
                <a:lnTo>
                  <a:pt x="1058418" y="367537"/>
                </a:lnTo>
                <a:lnTo>
                  <a:pt x="1054989" y="363346"/>
                </a:lnTo>
                <a:lnTo>
                  <a:pt x="1048765" y="362584"/>
                </a:lnTo>
                <a:close/>
              </a:path>
              <a:path w="1123950" h="467360">
                <a:moveTo>
                  <a:pt x="1103757" y="433196"/>
                </a:moveTo>
                <a:lnTo>
                  <a:pt x="1086930" y="435793"/>
                </a:lnTo>
                <a:lnTo>
                  <a:pt x="1097407" y="449071"/>
                </a:lnTo>
                <a:lnTo>
                  <a:pt x="1103757" y="433196"/>
                </a:lnTo>
                <a:close/>
              </a:path>
              <a:path w="1123950" h="467360">
                <a:moveTo>
                  <a:pt x="1107224" y="433196"/>
                </a:moveTo>
                <a:lnTo>
                  <a:pt x="1103757" y="433196"/>
                </a:lnTo>
                <a:lnTo>
                  <a:pt x="1097407" y="449071"/>
                </a:lnTo>
                <a:lnTo>
                  <a:pt x="1102846" y="449071"/>
                </a:lnTo>
                <a:lnTo>
                  <a:pt x="1108837" y="433831"/>
                </a:lnTo>
                <a:lnTo>
                  <a:pt x="1107224" y="433196"/>
                </a:lnTo>
                <a:close/>
              </a:path>
              <a:path w="1123950" h="467360">
                <a:moveTo>
                  <a:pt x="7365" y="0"/>
                </a:moveTo>
                <a:lnTo>
                  <a:pt x="0" y="18541"/>
                </a:lnTo>
                <a:lnTo>
                  <a:pt x="1067443" y="438800"/>
                </a:lnTo>
                <a:lnTo>
                  <a:pt x="1086930" y="435793"/>
                </a:lnTo>
                <a:lnTo>
                  <a:pt x="1074808" y="420429"/>
                </a:lnTo>
                <a:lnTo>
                  <a:pt x="7365" y="0"/>
                </a:lnTo>
                <a:close/>
              </a:path>
              <a:path w="1123950" h="467360">
                <a:moveTo>
                  <a:pt x="1074808" y="420429"/>
                </a:moveTo>
                <a:lnTo>
                  <a:pt x="1086930" y="435793"/>
                </a:lnTo>
                <a:lnTo>
                  <a:pt x="1103757" y="433196"/>
                </a:lnTo>
                <a:lnTo>
                  <a:pt x="1107224" y="433196"/>
                </a:lnTo>
                <a:lnTo>
                  <a:pt x="1074808" y="4204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260847" y="5007864"/>
            <a:ext cx="2283460" cy="277495"/>
          </a:xfrm>
          <a:custGeom>
            <a:avLst/>
            <a:gdLst/>
            <a:ahLst/>
            <a:cxnLst/>
            <a:rect l="l" t="t" r="r" b="b"/>
            <a:pathLst>
              <a:path w="2283459" h="277495">
                <a:moveTo>
                  <a:pt x="0" y="277368"/>
                </a:moveTo>
                <a:lnTo>
                  <a:pt x="2282952" y="277368"/>
                </a:lnTo>
                <a:lnTo>
                  <a:pt x="2282952" y="0"/>
                </a:lnTo>
                <a:lnTo>
                  <a:pt x="0" y="0"/>
                </a:lnTo>
                <a:lnTo>
                  <a:pt x="0" y="27736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340858" y="5068140"/>
            <a:ext cx="169926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>
                <a:latin typeface="Arial Narrow"/>
                <a:cs typeface="Arial Narrow"/>
              </a:rPr>
              <a:t>Files  </a:t>
            </a:r>
            <a:r>
              <a:rPr sz="1200" b="1" spc="-10" dirty="0">
                <a:latin typeface="Arial Narrow"/>
                <a:cs typeface="Arial Narrow"/>
              </a:rPr>
              <a:t>(pdf</a:t>
            </a:r>
            <a:r>
              <a:rPr sz="1200" b="1" dirty="0">
                <a:latin typeface="Arial Narrow"/>
                <a:cs typeface="Arial Narrow"/>
              </a:rPr>
              <a:t>, </a:t>
            </a:r>
            <a:r>
              <a:rPr sz="1200" b="1" spc="-15" dirty="0">
                <a:latin typeface="Arial Narrow"/>
                <a:cs typeface="Arial Narrow"/>
              </a:rPr>
              <a:t>wor</a:t>
            </a:r>
            <a:r>
              <a:rPr sz="1200" b="1" spc="-10" dirty="0">
                <a:latin typeface="Arial Narrow"/>
                <a:cs typeface="Arial Narrow"/>
              </a:rPr>
              <a:t>d</a:t>
            </a:r>
            <a:r>
              <a:rPr sz="1200" b="1" dirty="0">
                <a:latin typeface="Arial Narrow"/>
                <a:cs typeface="Arial Narrow"/>
              </a:rPr>
              <a:t>, bina</a:t>
            </a:r>
            <a:r>
              <a:rPr sz="1200" b="1" spc="-70" dirty="0">
                <a:latin typeface="Arial Narrow"/>
                <a:cs typeface="Arial Narrow"/>
              </a:rPr>
              <a:t>y</a:t>
            </a:r>
            <a:r>
              <a:rPr sz="1200" b="1" dirty="0">
                <a:latin typeface="Arial Narrow"/>
                <a:cs typeface="Arial Narrow"/>
              </a:rPr>
              <a:t>,</a:t>
            </a:r>
            <a:r>
              <a:rPr sz="1200" b="1" spc="-10" dirty="0">
                <a:latin typeface="Arial Narrow"/>
                <a:cs typeface="Arial Narrow"/>
              </a:rPr>
              <a:t> </a:t>
            </a:r>
            <a:r>
              <a:rPr sz="1200" b="1" dirty="0">
                <a:latin typeface="Arial Narrow"/>
                <a:cs typeface="Arial Narrow"/>
              </a:rPr>
              <a:t>etc.</a:t>
            </a:r>
            <a:r>
              <a:rPr sz="1200" b="1" spc="-5" dirty="0">
                <a:latin typeface="Arial Narrow"/>
                <a:cs typeface="Arial Narrow"/>
              </a:rPr>
              <a:t>)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168902" y="4290695"/>
            <a:ext cx="1092200" cy="857885"/>
          </a:xfrm>
          <a:custGeom>
            <a:avLst/>
            <a:gdLst/>
            <a:ahLst/>
            <a:cxnLst/>
            <a:rect l="l" t="t" r="r" b="b"/>
            <a:pathLst>
              <a:path w="1092200" h="857885">
                <a:moveTo>
                  <a:pt x="985265" y="822832"/>
                </a:moveTo>
                <a:lnTo>
                  <a:pt x="980186" y="826642"/>
                </a:lnTo>
                <a:lnTo>
                  <a:pt x="979551" y="832103"/>
                </a:lnTo>
                <a:lnTo>
                  <a:pt x="978788" y="837564"/>
                </a:lnTo>
                <a:lnTo>
                  <a:pt x="982599" y="842517"/>
                </a:lnTo>
                <a:lnTo>
                  <a:pt x="1092200" y="857503"/>
                </a:lnTo>
                <a:lnTo>
                  <a:pt x="1090484" y="853185"/>
                </a:lnTo>
                <a:lnTo>
                  <a:pt x="1070610" y="853185"/>
                </a:lnTo>
                <a:lnTo>
                  <a:pt x="1041701" y="830566"/>
                </a:lnTo>
                <a:lnTo>
                  <a:pt x="985265" y="822832"/>
                </a:lnTo>
                <a:close/>
              </a:path>
              <a:path w="1092200" h="857885">
                <a:moveTo>
                  <a:pt x="1041701" y="830566"/>
                </a:moveTo>
                <a:lnTo>
                  <a:pt x="1070610" y="853185"/>
                </a:lnTo>
                <a:lnTo>
                  <a:pt x="1073881" y="848994"/>
                </a:lnTo>
                <a:lnTo>
                  <a:pt x="1067562" y="848994"/>
                </a:lnTo>
                <a:lnTo>
                  <a:pt x="1061282" y="833238"/>
                </a:lnTo>
                <a:lnTo>
                  <a:pt x="1041701" y="830566"/>
                </a:lnTo>
                <a:close/>
              </a:path>
              <a:path w="1092200" h="857885">
                <a:moveTo>
                  <a:pt x="1045463" y="752220"/>
                </a:moveTo>
                <a:lnTo>
                  <a:pt x="1035303" y="756284"/>
                </a:lnTo>
                <a:lnTo>
                  <a:pt x="1032890" y="761999"/>
                </a:lnTo>
                <a:lnTo>
                  <a:pt x="1054038" y="815062"/>
                </a:lnTo>
                <a:lnTo>
                  <a:pt x="1082802" y="837564"/>
                </a:lnTo>
                <a:lnTo>
                  <a:pt x="1070610" y="853185"/>
                </a:lnTo>
                <a:lnTo>
                  <a:pt x="1090484" y="853185"/>
                </a:lnTo>
                <a:lnTo>
                  <a:pt x="1051306" y="754633"/>
                </a:lnTo>
                <a:lnTo>
                  <a:pt x="1045463" y="752220"/>
                </a:lnTo>
                <a:close/>
              </a:path>
              <a:path w="1092200" h="857885">
                <a:moveTo>
                  <a:pt x="1061282" y="833238"/>
                </a:moveTo>
                <a:lnTo>
                  <a:pt x="1067562" y="848994"/>
                </a:lnTo>
                <a:lnTo>
                  <a:pt x="1078102" y="835532"/>
                </a:lnTo>
                <a:lnTo>
                  <a:pt x="1061282" y="833238"/>
                </a:lnTo>
                <a:close/>
              </a:path>
              <a:path w="1092200" h="857885">
                <a:moveTo>
                  <a:pt x="1054038" y="815062"/>
                </a:moveTo>
                <a:lnTo>
                  <a:pt x="1061282" y="833238"/>
                </a:lnTo>
                <a:lnTo>
                  <a:pt x="1078102" y="835532"/>
                </a:lnTo>
                <a:lnTo>
                  <a:pt x="1067562" y="848994"/>
                </a:lnTo>
                <a:lnTo>
                  <a:pt x="1073881" y="848994"/>
                </a:lnTo>
                <a:lnTo>
                  <a:pt x="1082802" y="837564"/>
                </a:lnTo>
                <a:lnTo>
                  <a:pt x="1054038" y="815062"/>
                </a:lnTo>
                <a:close/>
              </a:path>
              <a:path w="1092200" h="857885">
                <a:moveTo>
                  <a:pt x="12192" y="0"/>
                </a:moveTo>
                <a:lnTo>
                  <a:pt x="0" y="15493"/>
                </a:lnTo>
                <a:lnTo>
                  <a:pt x="1041701" y="830566"/>
                </a:lnTo>
                <a:lnTo>
                  <a:pt x="1061282" y="833238"/>
                </a:lnTo>
                <a:lnTo>
                  <a:pt x="1054038" y="815062"/>
                </a:lnTo>
                <a:lnTo>
                  <a:pt x="121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295900" y="5388864"/>
            <a:ext cx="1866900" cy="27749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200" b="1" spc="-10" dirty="0">
                <a:latin typeface="Arial Narrow"/>
                <a:cs typeface="Arial Narrow"/>
              </a:rPr>
              <a:t>Bar </a:t>
            </a:r>
            <a:r>
              <a:rPr sz="1200" b="1" spc="5" dirty="0">
                <a:latin typeface="Arial Narrow"/>
                <a:cs typeface="Arial Narrow"/>
              </a:rPr>
              <a:t>c</a:t>
            </a:r>
            <a:r>
              <a:rPr sz="1200" b="1" spc="-10" dirty="0">
                <a:latin typeface="Arial Narrow"/>
                <a:cs typeface="Arial Narrow"/>
              </a:rPr>
              <a:t>orde</a:t>
            </a:r>
            <a:r>
              <a:rPr sz="1200" b="1" dirty="0">
                <a:latin typeface="Arial Narrow"/>
                <a:cs typeface="Arial Narrow"/>
              </a:rPr>
              <a:t>s,</a:t>
            </a:r>
            <a:r>
              <a:rPr sz="1200" b="1" spc="5" dirty="0">
                <a:latin typeface="Arial Narrow"/>
                <a:cs typeface="Arial Narrow"/>
              </a:rPr>
              <a:t> </a:t>
            </a:r>
            <a:r>
              <a:rPr sz="1200" b="1" spc="-10" dirty="0">
                <a:latin typeface="Arial Narrow"/>
                <a:cs typeface="Arial Narrow"/>
              </a:rPr>
              <a:t>RFID,</a:t>
            </a:r>
            <a:r>
              <a:rPr sz="1200" b="1" spc="10" dirty="0">
                <a:latin typeface="Arial Narrow"/>
                <a:cs typeface="Arial Narrow"/>
              </a:rPr>
              <a:t> </a:t>
            </a:r>
            <a:r>
              <a:rPr sz="1200" b="1" dirty="0">
                <a:latin typeface="Arial Narrow"/>
                <a:cs typeface="Arial Narrow"/>
              </a:rPr>
              <a:t>etc.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167632" y="4291710"/>
            <a:ext cx="1127760" cy="1237615"/>
          </a:xfrm>
          <a:custGeom>
            <a:avLst/>
            <a:gdLst/>
            <a:ahLst/>
            <a:cxnLst/>
            <a:rect l="l" t="t" r="r" b="b"/>
            <a:pathLst>
              <a:path w="1127760" h="1237614">
                <a:moveTo>
                  <a:pt x="1027938" y="1185417"/>
                </a:moveTo>
                <a:lnTo>
                  <a:pt x="1022476" y="1188339"/>
                </a:lnTo>
                <a:lnTo>
                  <a:pt x="1019175" y="1198752"/>
                </a:lnTo>
                <a:lnTo>
                  <a:pt x="1022095" y="1204341"/>
                </a:lnTo>
                <a:lnTo>
                  <a:pt x="1127632" y="1237488"/>
                </a:lnTo>
                <a:lnTo>
                  <a:pt x="1125951" y="1229614"/>
                </a:lnTo>
                <a:lnTo>
                  <a:pt x="1107058" y="1229614"/>
                </a:lnTo>
                <a:lnTo>
                  <a:pt x="1082399" y="1202521"/>
                </a:lnTo>
                <a:lnTo>
                  <a:pt x="1027938" y="1185417"/>
                </a:lnTo>
                <a:close/>
              </a:path>
              <a:path w="1127760" h="1237614">
                <a:moveTo>
                  <a:pt x="1082399" y="1202521"/>
                </a:moveTo>
                <a:lnTo>
                  <a:pt x="1107058" y="1229614"/>
                </a:lnTo>
                <a:lnTo>
                  <a:pt x="1112109" y="1225042"/>
                </a:lnTo>
                <a:lnTo>
                  <a:pt x="1104772" y="1225042"/>
                </a:lnTo>
                <a:lnTo>
                  <a:pt x="1101198" y="1208419"/>
                </a:lnTo>
                <a:lnTo>
                  <a:pt x="1082399" y="1202521"/>
                </a:lnTo>
                <a:close/>
              </a:path>
              <a:path w="1127760" h="1237614">
                <a:moveTo>
                  <a:pt x="1099312" y="1125855"/>
                </a:moveTo>
                <a:lnTo>
                  <a:pt x="1088516" y="1128141"/>
                </a:lnTo>
                <a:lnTo>
                  <a:pt x="1085214" y="1133348"/>
                </a:lnTo>
                <a:lnTo>
                  <a:pt x="1086230" y="1138808"/>
                </a:lnTo>
                <a:lnTo>
                  <a:pt x="1097042" y="1189088"/>
                </a:lnTo>
                <a:lnTo>
                  <a:pt x="1121790" y="1216279"/>
                </a:lnTo>
                <a:lnTo>
                  <a:pt x="1107058" y="1229614"/>
                </a:lnTo>
                <a:lnTo>
                  <a:pt x="1125951" y="1229614"/>
                </a:lnTo>
                <a:lnTo>
                  <a:pt x="1104518" y="1129283"/>
                </a:lnTo>
                <a:lnTo>
                  <a:pt x="1099312" y="1125855"/>
                </a:lnTo>
                <a:close/>
              </a:path>
              <a:path w="1127760" h="1237614">
                <a:moveTo>
                  <a:pt x="1101198" y="1208419"/>
                </a:moveTo>
                <a:lnTo>
                  <a:pt x="1104772" y="1225042"/>
                </a:lnTo>
                <a:lnTo>
                  <a:pt x="1117345" y="1213485"/>
                </a:lnTo>
                <a:lnTo>
                  <a:pt x="1101198" y="1208419"/>
                </a:lnTo>
                <a:close/>
              </a:path>
              <a:path w="1127760" h="1237614">
                <a:moveTo>
                  <a:pt x="1097042" y="1189088"/>
                </a:moveTo>
                <a:lnTo>
                  <a:pt x="1101198" y="1208419"/>
                </a:lnTo>
                <a:lnTo>
                  <a:pt x="1117345" y="1213485"/>
                </a:lnTo>
                <a:lnTo>
                  <a:pt x="1104772" y="1225042"/>
                </a:lnTo>
                <a:lnTo>
                  <a:pt x="1112109" y="1225042"/>
                </a:lnTo>
                <a:lnTo>
                  <a:pt x="1121790" y="1216279"/>
                </a:lnTo>
                <a:lnTo>
                  <a:pt x="1097042" y="1189088"/>
                </a:lnTo>
                <a:close/>
              </a:path>
              <a:path w="1127760" h="1237614">
                <a:moveTo>
                  <a:pt x="14731" y="0"/>
                </a:moveTo>
                <a:lnTo>
                  <a:pt x="0" y="13334"/>
                </a:lnTo>
                <a:lnTo>
                  <a:pt x="1082399" y="1202521"/>
                </a:lnTo>
                <a:lnTo>
                  <a:pt x="1101198" y="1208419"/>
                </a:lnTo>
                <a:lnTo>
                  <a:pt x="1097042" y="1189088"/>
                </a:lnTo>
                <a:lnTo>
                  <a:pt x="147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207508" y="5818632"/>
            <a:ext cx="702945" cy="27749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ct val="100000"/>
              </a:lnSpc>
            </a:pPr>
            <a:r>
              <a:rPr sz="1200" b="1" dirty="0">
                <a:latin typeface="Arial Narrow"/>
                <a:cs typeface="Arial Narrow"/>
              </a:rPr>
              <a:t>…</a:t>
            </a:r>
            <a:endParaRPr sz="1200">
              <a:latin typeface="Arial Narrow"/>
              <a:cs typeface="Arial Narrow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166615" y="4293234"/>
            <a:ext cx="1041400" cy="1665605"/>
          </a:xfrm>
          <a:custGeom>
            <a:avLst/>
            <a:gdLst/>
            <a:ahLst/>
            <a:cxnLst/>
            <a:rect l="l" t="t" r="r" b="b"/>
            <a:pathLst>
              <a:path w="1041400" h="1665604">
                <a:moveTo>
                  <a:pt x="952500" y="1596136"/>
                </a:moveTo>
                <a:lnTo>
                  <a:pt x="946531" y="1597990"/>
                </a:lnTo>
                <a:lnTo>
                  <a:pt x="941451" y="1607667"/>
                </a:lnTo>
                <a:lnTo>
                  <a:pt x="943229" y="1613661"/>
                </a:lnTo>
                <a:lnTo>
                  <a:pt x="1041146" y="1665376"/>
                </a:lnTo>
                <a:lnTo>
                  <a:pt x="1040813" y="1653920"/>
                </a:lnTo>
                <a:lnTo>
                  <a:pt x="1022350" y="1653920"/>
                </a:lnTo>
                <a:lnTo>
                  <a:pt x="1003025" y="1622855"/>
                </a:lnTo>
                <a:lnTo>
                  <a:pt x="952500" y="1596136"/>
                </a:lnTo>
                <a:close/>
              </a:path>
              <a:path w="1041400" h="1665604">
                <a:moveTo>
                  <a:pt x="1003025" y="1622855"/>
                </a:moveTo>
                <a:lnTo>
                  <a:pt x="1022350" y="1653920"/>
                </a:lnTo>
                <a:lnTo>
                  <a:pt x="1030304" y="1648955"/>
                </a:lnTo>
                <a:lnTo>
                  <a:pt x="1020826" y="1648955"/>
                </a:lnTo>
                <a:lnTo>
                  <a:pt x="1020337" y="1632011"/>
                </a:lnTo>
                <a:lnTo>
                  <a:pt x="1003025" y="1622855"/>
                </a:lnTo>
                <a:close/>
              </a:path>
              <a:path w="1041400" h="1665604">
                <a:moveTo>
                  <a:pt x="1033399" y="1550441"/>
                </a:moveTo>
                <a:lnTo>
                  <a:pt x="1022476" y="1550746"/>
                </a:lnTo>
                <a:lnTo>
                  <a:pt x="1018159" y="1555305"/>
                </a:lnTo>
                <a:lnTo>
                  <a:pt x="1018286" y="1560779"/>
                </a:lnTo>
                <a:lnTo>
                  <a:pt x="1019771" y="1612363"/>
                </a:lnTo>
                <a:lnTo>
                  <a:pt x="1039113" y="1643456"/>
                </a:lnTo>
                <a:lnTo>
                  <a:pt x="1022350" y="1653920"/>
                </a:lnTo>
                <a:lnTo>
                  <a:pt x="1040813" y="1653920"/>
                </a:lnTo>
                <a:lnTo>
                  <a:pt x="1038098" y="1560220"/>
                </a:lnTo>
                <a:lnTo>
                  <a:pt x="1037971" y="1554746"/>
                </a:lnTo>
                <a:lnTo>
                  <a:pt x="1033399" y="1550441"/>
                </a:lnTo>
                <a:close/>
              </a:path>
              <a:path w="1041400" h="1665604">
                <a:moveTo>
                  <a:pt x="1020337" y="1632011"/>
                </a:moveTo>
                <a:lnTo>
                  <a:pt x="1020826" y="1648955"/>
                </a:lnTo>
                <a:lnTo>
                  <a:pt x="1035304" y="1639925"/>
                </a:lnTo>
                <a:lnTo>
                  <a:pt x="1020337" y="1632011"/>
                </a:lnTo>
                <a:close/>
              </a:path>
              <a:path w="1041400" h="1665604">
                <a:moveTo>
                  <a:pt x="1019771" y="1612363"/>
                </a:moveTo>
                <a:lnTo>
                  <a:pt x="1020337" y="1632011"/>
                </a:lnTo>
                <a:lnTo>
                  <a:pt x="1035304" y="1639925"/>
                </a:lnTo>
                <a:lnTo>
                  <a:pt x="1020826" y="1648955"/>
                </a:lnTo>
                <a:lnTo>
                  <a:pt x="1030304" y="1648955"/>
                </a:lnTo>
                <a:lnTo>
                  <a:pt x="1039113" y="1643456"/>
                </a:lnTo>
                <a:lnTo>
                  <a:pt x="1019771" y="1612363"/>
                </a:lnTo>
                <a:close/>
              </a:path>
              <a:path w="1041400" h="1665604">
                <a:moveTo>
                  <a:pt x="16763" y="0"/>
                </a:moveTo>
                <a:lnTo>
                  <a:pt x="0" y="10413"/>
                </a:lnTo>
                <a:lnTo>
                  <a:pt x="1003025" y="1622855"/>
                </a:lnTo>
                <a:lnTo>
                  <a:pt x="1020337" y="1632011"/>
                </a:lnTo>
                <a:lnTo>
                  <a:pt x="1019771" y="1612363"/>
                </a:lnTo>
                <a:lnTo>
                  <a:pt x="167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06323" y="991905"/>
            <a:ext cx="2821305" cy="626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469900" algn="l"/>
              </a:tabLst>
            </a:pPr>
            <a:r>
              <a:rPr sz="2400" b="1" dirty="0">
                <a:latin typeface="Arial Narrow"/>
                <a:cs typeface="Arial Narrow"/>
              </a:rPr>
              <a:t>C</a:t>
            </a:r>
            <a:r>
              <a:rPr sz="2400" b="1" spc="-10" dirty="0">
                <a:latin typeface="Arial Narrow"/>
                <a:cs typeface="Arial Narrow"/>
              </a:rPr>
              <a:t>o</a:t>
            </a:r>
            <a:r>
              <a:rPr sz="2400" b="1" dirty="0">
                <a:latin typeface="Arial Narrow"/>
                <a:cs typeface="Arial Narrow"/>
              </a:rPr>
              <a:t>nc</a:t>
            </a:r>
            <a:r>
              <a:rPr sz="2400" b="1" spc="-10" dirty="0">
                <a:latin typeface="Arial Narrow"/>
                <a:cs typeface="Arial Narrow"/>
              </a:rPr>
              <a:t>e</a:t>
            </a:r>
            <a:r>
              <a:rPr sz="2400" b="1" dirty="0">
                <a:latin typeface="Arial Narrow"/>
                <a:cs typeface="Arial Narrow"/>
              </a:rPr>
              <a:t>pt</a:t>
            </a:r>
            <a:endParaRPr sz="24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600" spc="-10" dirty="0">
                <a:latin typeface="Arial Narrow"/>
                <a:cs typeface="Arial Narrow"/>
              </a:rPr>
              <a:t>A</a:t>
            </a:r>
            <a:r>
              <a:rPr sz="1600" spc="-7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wide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c</a:t>
            </a:r>
            <a:r>
              <a:rPr sz="1600" spc="-15" dirty="0">
                <a:latin typeface="Arial Narrow"/>
                <a:cs typeface="Arial Narrow"/>
              </a:rPr>
              <a:t>lo</a:t>
            </a:r>
            <a:r>
              <a:rPr sz="1600" spc="-10" dirty="0">
                <a:latin typeface="Arial Narrow"/>
                <a:cs typeface="Arial Narrow"/>
              </a:rPr>
              <a:t>ud</a:t>
            </a:r>
            <a:r>
              <a:rPr sz="1600" spc="-15" dirty="0">
                <a:latin typeface="Arial Narrow"/>
                <a:cs typeface="Arial Narrow"/>
              </a:rPr>
              <a:t> o</a:t>
            </a:r>
            <a:r>
              <a:rPr sz="1600" spc="-5" dirty="0">
                <a:latin typeface="Arial Narrow"/>
                <a:cs typeface="Arial Narrow"/>
              </a:rPr>
              <a:t>f </a:t>
            </a:r>
            <a:r>
              <a:rPr sz="1600" spc="-10" dirty="0">
                <a:latin typeface="Arial Narrow"/>
                <a:cs typeface="Arial Narrow"/>
              </a:rPr>
              <a:t>data</a:t>
            </a:r>
            <a:r>
              <a:rPr sz="1600" spc="-3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in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5" dirty="0">
                <a:latin typeface="Arial Narrow"/>
                <a:cs typeface="Arial Narrow"/>
              </a:rPr>
              <a:t>y</a:t>
            </a:r>
            <a:r>
              <a:rPr sz="1600" spc="-10" dirty="0">
                <a:latin typeface="Arial Narrow"/>
                <a:cs typeface="Arial Narrow"/>
              </a:rPr>
              <a:t>n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5" dirty="0">
                <a:latin typeface="Arial Narrow"/>
                <a:cs typeface="Arial Narrow"/>
              </a:rPr>
              <a:t>mi</a:t>
            </a:r>
            <a:r>
              <a:rPr sz="1600" spc="-10" dirty="0">
                <a:latin typeface="Arial Narrow"/>
                <a:cs typeface="Arial Narrow"/>
              </a:rPr>
              <a:t>c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5" dirty="0">
                <a:latin typeface="Arial Narrow"/>
                <a:cs typeface="Arial Narrow"/>
              </a:rPr>
              <a:t>f</a:t>
            </a:r>
            <a:r>
              <a:rPr sz="1600" spc="-15" dirty="0">
                <a:latin typeface="Arial Narrow"/>
                <a:cs typeface="Arial Narrow"/>
              </a:rPr>
              <a:t>l</a:t>
            </a:r>
            <a:r>
              <a:rPr sz="1600" spc="-10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ws.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-4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Ana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cs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Con</a:t>
            </a:r>
            <a:r>
              <a:rPr sz="1800" b="1" spc="-20" dirty="0">
                <a:latin typeface="Arial Narrow"/>
                <a:cs typeface="Arial Narrow"/>
              </a:rPr>
              <a:t>c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-10" dirty="0">
                <a:latin typeface="Arial Narrow"/>
                <a:cs typeface="Arial Narrow"/>
              </a:rPr>
              <a:t>p</a:t>
            </a:r>
            <a:r>
              <a:rPr sz="1800" b="1" spc="-5" dirty="0">
                <a:latin typeface="Arial Narrow"/>
                <a:cs typeface="Arial Narrow"/>
              </a:rPr>
              <a:t>t</a:t>
            </a:r>
            <a:endParaRPr sz="18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1684019"/>
            <a:ext cx="6397752" cy="4792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2648" y="2503932"/>
            <a:ext cx="7847330" cy="37084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13906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Div</a:t>
            </a:r>
            <a:r>
              <a:rPr sz="1800" b="1" spc="-20" dirty="0">
                <a:latin typeface="Arial Narrow"/>
                <a:cs typeface="Arial Narrow"/>
              </a:rPr>
              <a:t>e</a:t>
            </a:r>
            <a:r>
              <a:rPr sz="1800" b="1" spc="-10" dirty="0">
                <a:latin typeface="Arial Narrow"/>
                <a:cs typeface="Arial Narrow"/>
              </a:rPr>
              <a:t>rs</a:t>
            </a:r>
            <a:r>
              <a:rPr sz="1800" b="1" spc="-15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ty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b="1" spc="-5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n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Data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s</a:t>
            </a:r>
            <a:r>
              <a:rPr sz="1800" b="1" spc="-10" dirty="0">
                <a:latin typeface="Arial Narrow"/>
                <a:cs typeface="Arial Narrow"/>
              </a:rPr>
              <a:t>e</a:t>
            </a:r>
            <a:r>
              <a:rPr sz="1800" b="1" dirty="0">
                <a:latin typeface="Arial Narrow"/>
                <a:cs typeface="Arial Narrow"/>
              </a:rPr>
              <a:t>ts</a:t>
            </a:r>
            <a:r>
              <a:rPr sz="1800" b="1" spc="15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m</a:t>
            </a:r>
            <a:r>
              <a:rPr sz="1800" b="1" spc="-1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k</a:t>
            </a:r>
            <a:r>
              <a:rPr sz="1800" b="1" spc="-10" dirty="0">
                <a:latin typeface="Arial Narrow"/>
                <a:cs typeface="Arial Narrow"/>
              </a:rPr>
              <a:t>e</a:t>
            </a:r>
            <a:r>
              <a:rPr sz="1800" b="1" dirty="0">
                <a:latin typeface="Arial Narrow"/>
                <a:cs typeface="Arial Narrow"/>
              </a:rPr>
              <a:t>s</a:t>
            </a:r>
            <a:r>
              <a:rPr sz="1800" b="1" spc="3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the</a:t>
            </a:r>
            <a:r>
              <a:rPr sz="1800" b="1" dirty="0">
                <a:latin typeface="Arial Narrow"/>
                <a:cs typeface="Arial Narrow"/>
              </a:rPr>
              <a:t> m</a:t>
            </a:r>
            <a:r>
              <a:rPr sz="1800" b="1" spc="-10" dirty="0">
                <a:latin typeface="Arial Narrow"/>
                <a:cs typeface="Arial Narrow"/>
              </a:rPr>
              <a:t>ini</a:t>
            </a:r>
            <a:r>
              <a:rPr sz="1800" b="1" spc="-20" dirty="0">
                <a:latin typeface="Arial Narrow"/>
                <a:cs typeface="Arial Narrow"/>
              </a:rPr>
              <a:t>n</a:t>
            </a:r>
            <a:r>
              <a:rPr sz="1800" b="1" spc="-10" dirty="0">
                <a:latin typeface="Arial Narrow"/>
                <a:cs typeface="Arial Narrow"/>
              </a:rPr>
              <a:t>g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c</a:t>
            </a:r>
            <a:r>
              <a:rPr sz="1800" b="1" spc="-10" dirty="0">
                <a:latin typeface="Arial Narrow"/>
                <a:cs typeface="Arial Narrow"/>
              </a:rPr>
              <a:t>o</a:t>
            </a:r>
            <a:r>
              <a:rPr sz="1800" b="1" spc="-15" dirty="0">
                <a:latin typeface="Arial Narrow"/>
                <a:cs typeface="Arial Narrow"/>
              </a:rPr>
              <a:t>m</a:t>
            </a:r>
            <a:r>
              <a:rPr sz="1800" b="1" spc="-20" dirty="0">
                <a:latin typeface="Arial Narrow"/>
                <a:cs typeface="Arial Narrow"/>
              </a:rPr>
              <a:t>p</a:t>
            </a:r>
            <a:r>
              <a:rPr sz="1800" b="1" dirty="0">
                <a:latin typeface="Arial Narrow"/>
                <a:cs typeface="Arial Narrow"/>
              </a:rPr>
              <a:t>l</a:t>
            </a:r>
            <a:r>
              <a:rPr sz="1800" b="1" spc="-10" dirty="0">
                <a:latin typeface="Arial Narrow"/>
                <a:cs typeface="Arial Narrow"/>
              </a:rPr>
              <a:t>e</a:t>
            </a:r>
            <a:r>
              <a:rPr sz="1800" b="1" dirty="0">
                <a:latin typeface="Arial Narrow"/>
                <a:cs typeface="Arial Narrow"/>
              </a:rPr>
              <a:t>x</a:t>
            </a:r>
            <a:r>
              <a:rPr sz="1800" b="1" spc="35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by</a:t>
            </a:r>
            <a:r>
              <a:rPr sz="1800" b="1" spc="1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hu</a:t>
            </a:r>
            <a:r>
              <a:rPr sz="1800" b="1" spc="-25" dirty="0">
                <a:latin typeface="Arial Narrow"/>
                <a:cs typeface="Arial Narrow"/>
              </a:rPr>
              <a:t>m</a:t>
            </a:r>
            <a:r>
              <a:rPr sz="1800" b="1" dirty="0">
                <a:latin typeface="Arial Narrow"/>
                <a:cs typeface="Arial Narrow"/>
              </a:rPr>
              <a:t>a</a:t>
            </a:r>
            <a:r>
              <a:rPr sz="1800" b="1" spc="-10" dirty="0">
                <a:latin typeface="Arial Narrow"/>
                <a:cs typeface="Arial Narrow"/>
              </a:rPr>
              <a:t>n</a:t>
            </a:r>
            <a:r>
              <a:rPr sz="1800" b="1" dirty="0">
                <a:latin typeface="Arial Narrow"/>
                <a:cs typeface="Arial Narrow"/>
              </a:rPr>
              <a:t>s</a:t>
            </a:r>
            <a:r>
              <a:rPr sz="1800" b="1" spc="10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a</a:t>
            </a:r>
            <a:r>
              <a:rPr sz="1800" b="1" spc="-10" dirty="0">
                <a:latin typeface="Arial Narrow"/>
                <a:cs typeface="Arial Narrow"/>
              </a:rPr>
              <a:t>nd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-10" dirty="0">
                <a:latin typeface="Arial Narrow"/>
                <a:cs typeface="Arial Narrow"/>
              </a:rPr>
              <a:t>v</a:t>
            </a:r>
            <a:r>
              <a:rPr sz="1800" b="1" dirty="0">
                <a:latin typeface="Arial Narrow"/>
                <a:cs typeface="Arial Narrow"/>
              </a:rPr>
              <a:t>en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by</a:t>
            </a:r>
            <a:r>
              <a:rPr sz="1800" b="1" spc="10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m</a:t>
            </a:r>
            <a:r>
              <a:rPr sz="1800" b="1" spc="-1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c</a:t>
            </a:r>
            <a:r>
              <a:rPr sz="1800" b="1" spc="-10" dirty="0">
                <a:latin typeface="Arial Narrow"/>
                <a:cs typeface="Arial Narrow"/>
              </a:rPr>
              <a:t>h</a:t>
            </a:r>
            <a:r>
              <a:rPr sz="1800" b="1" dirty="0">
                <a:latin typeface="Arial Narrow"/>
                <a:cs typeface="Arial Narrow"/>
              </a:rPr>
              <a:t>in</a:t>
            </a:r>
            <a:r>
              <a:rPr sz="1800" b="1" spc="-10" dirty="0">
                <a:latin typeface="Arial Narrow"/>
                <a:cs typeface="Arial Narrow"/>
              </a:rPr>
              <a:t>e</a:t>
            </a:r>
            <a:r>
              <a:rPr sz="1800" b="1" dirty="0">
                <a:latin typeface="Arial Narrow"/>
                <a:cs typeface="Arial Narrow"/>
              </a:rPr>
              <a:t>s</a:t>
            </a:r>
            <a:r>
              <a:rPr sz="1800" b="1" spc="35" dirty="0">
                <a:latin typeface="Arial Narrow"/>
                <a:cs typeface="Arial Narrow"/>
              </a:rPr>
              <a:t> </a:t>
            </a:r>
            <a:r>
              <a:rPr sz="1800" b="1" spc="-5" dirty="0">
                <a:latin typeface="Arial Narrow"/>
                <a:cs typeface="Arial Narrow"/>
              </a:rPr>
              <a:t>!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28444" y="3659123"/>
            <a:ext cx="4250690" cy="370840"/>
          </a:xfrm>
          <a:custGeom>
            <a:avLst/>
            <a:gdLst/>
            <a:ahLst/>
            <a:cxnLst/>
            <a:rect l="l" t="t" r="r" b="b"/>
            <a:pathLst>
              <a:path w="4250690" h="370839">
                <a:moveTo>
                  <a:pt x="0" y="370331"/>
                </a:moveTo>
                <a:lnTo>
                  <a:pt x="4250435" y="370331"/>
                </a:lnTo>
                <a:lnTo>
                  <a:pt x="4250435" y="0"/>
                </a:lnTo>
                <a:lnTo>
                  <a:pt x="0" y="0"/>
                </a:lnTo>
                <a:lnTo>
                  <a:pt x="0" y="370331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07819" y="3731059"/>
            <a:ext cx="39985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Hen</a:t>
            </a:r>
            <a:r>
              <a:rPr sz="1800" b="1" spc="-20" dirty="0">
                <a:latin typeface="Arial Narrow"/>
                <a:cs typeface="Arial Narrow"/>
              </a:rPr>
              <a:t>c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10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the</a:t>
            </a:r>
            <a:r>
              <a:rPr sz="1800" b="1" dirty="0">
                <a:latin typeface="Arial Narrow"/>
                <a:cs typeface="Arial Narrow"/>
              </a:rPr>
              <a:t> u</a:t>
            </a:r>
            <a:r>
              <a:rPr sz="1800" b="1" spc="-10" dirty="0">
                <a:latin typeface="Arial Narrow"/>
                <a:cs typeface="Arial Narrow"/>
              </a:rPr>
              <a:t>s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10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of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a</a:t>
            </a:r>
            <a:r>
              <a:rPr sz="1800" b="1" spc="-10" dirty="0">
                <a:latin typeface="Arial Narrow"/>
                <a:cs typeface="Arial Narrow"/>
              </a:rPr>
              <a:t>d</a:t>
            </a:r>
            <a:r>
              <a:rPr sz="1800" b="1" dirty="0">
                <a:latin typeface="Arial Narrow"/>
                <a:cs typeface="Arial Narrow"/>
              </a:rPr>
              <a:t>v</a:t>
            </a:r>
            <a:r>
              <a:rPr sz="1800" b="1" spc="-1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n</a:t>
            </a:r>
            <a:r>
              <a:rPr sz="1800" b="1" spc="-10" dirty="0">
                <a:latin typeface="Arial Narrow"/>
                <a:cs typeface="Arial Narrow"/>
              </a:rPr>
              <a:t>c</a:t>
            </a:r>
            <a:r>
              <a:rPr sz="1800" b="1" dirty="0">
                <a:latin typeface="Arial Narrow"/>
                <a:cs typeface="Arial Narrow"/>
              </a:rPr>
              <a:t>ed</a:t>
            </a:r>
            <a:r>
              <a:rPr sz="1800" b="1" spc="35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m</a:t>
            </a:r>
            <a:r>
              <a:rPr sz="1800" b="1" spc="-10" dirty="0">
                <a:latin typeface="Arial Narrow"/>
                <a:cs typeface="Arial Narrow"/>
              </a:rPr>
              <a:t>ethods</a:t>
            </a:r>
            <a:r>
              <a:rPr sz="1800" b="1" spc="1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to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m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ne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30096" y="4762500"/>
            <a:ext cx="5384800" cy="368935"/>
          </a:xfrm>
          <a:custGeom>
            <a:avLst/>
            <a:gdLst/>
            <a:ahLst/>
            <a:cxnLst/>
            <a:rect l="l" t="t" r="r" b="b"/>
            <a:pathLst>
              <a:path w="5384800" h="368935">
                <a:moveTo>
                  <a:pt x="0" y="368807"/>
                </a:moveTo>
                <a:lnTo>
                  <a:pt x="5384291" y="368807"/>
                </a:lnTo>
                <a:lnTo>
                  <a:pt x="5384291" y="0"/>
                </a:lnTo>
                <a:lnTo>
                  <a:pt x="0" y="0"/>
                </a:lnTo>
                <a:lnTo>
                  <a:pt x="0" y="368807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609471" y="4833552"/>
            <a:ext cx="517652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 Narrow"/>
                <a:cs typeface="Arial Narrow"/>
              </a:rPr>
              <a:t>All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of th</a:t>
            </a:r>
            <a:r>
              <a:rPr sz="1800" b="1" spc="-15" dirty="0">
                <a:latin typeface="Arial Narrow"/>
                <a:cs typeface="Arial Narrow"/>
              </a:rPr>
              <a:t>e</a:t>
            </a:r>
            <a:r>
              <a:rPr sz="1800" b="1" spc="-10" dirty="0">
                <a:latin typeface="Arial Narrow"/>
                <a:cs typeface="Arial Narrow"/>
              </a:rPr>
              <a:t>s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10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me</a:t>
            </a:r>
            <a:r>
              <a:rPr sz="1800" b="1" dirty="0">
                <a:latin typeface="Arial Narrow"/>
                <a:cs typeface="Arial Narrow"/>
              </a:rPr>
              <a:t>th</a:t>
            </a:r>
            <a:r>
              <a:rPr sz="1800" b="1" spc="-10" dirty="0">
                <a:latin typeface="Arial Narrow"/>
                <a:cs typeface="Arial Narrow"/>
              </a:rPr>
              <a:t>o</a:t>
            </a:r>
            <a:r>
              <a:rPr sz="1800" b="1" dirty="0">
                <a:latin typeface="Arial Narrow"/>
                <a:cs typeface="Arial Narrow"/>
              </a:rPr>
              <a:t>ds</a:t>
            </a:r>
            <a:r>
              <a:rPr sz="1800" b="1" spc="10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c</a:t>
            </a:r>
            <a:r>
              <a:rPr sz="1800" b="1" dirty="0">
                <a:latin typeface="Arial Narrow"/>
                <a:cs typeface="Arial Narrow"/>
              </a:rPr>
              <a:t>o</a:t>
            </a:r>
            <a:r>
              <a:rPr sz="1800" b="1" spc="-10" dirty="0">
                <a:latin typeface="Arial Narrow"/>
                <a:cs typeface="Arial Narrow"/>
              </a:rPr>
              <a:t>ns</a:t>
            </a:r>
            <a:r>
              <a:rPr sz="1800" b="1" dirty="0">
                <a:latin typeface="Arial Narrow"/>
                <a:cs typeface="Arial Narrow"/>
              </a:rPr>
              <a:t>tit</a:t>
            </a:r>
            <a:r>
              <a:rPr sz="1800" b="1" spc="-10" dirty="0">
                <a:latin typeface="Arial Narrow"/>
                <a:cs typeface="Arial Narrow"/>
              </a:rPr>
              <a:t>u</a:t>
            </a:r>
            <a:r>
              <a:rPr sz="1800" b="1" dirty="0">
                <a:latin typeface="Arial Narrow"/>
                <a:cs typeface="Arial Narrow"/>
              </a:rPr>
              <a:t>te</a:t>
            </a:r>
            <a:r>
              <a:rPr sz="1800" b="1" spc="10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the</a:t>
            </a:r>
            <a:r>
              <a:rPr sz="1800" b="1" spc="-10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BIG D</a:t>
            </a:r>
            <a:r>
              <a:rPr sz="1800" b="1" spc="-110" dirty="0">
                <a:latin typeface="Arial Narrow"/>
                <a:cs typeface="Arial Narrow"/>
              </a:rPr>
              <a:t>A</a:t>
            </a:r>
            <a:r>
              <a:rPr sz="1800" b="1" spc="-114" dirty="0">
                <a:latin typeface="Arial Narrow"/>
                <a:cs typeface="Arial Narrow"/>
              </a:rPr>
              <a:t>T</a:t>
            </a:r>
            <a:r>
              <a:rPr sz="1800" b="1" dirty="0">
                <a:latin typeface="Arial Narrow"/>
                <a:cs typeface="Arial Narrow"/>
              </a:rPr>
              <a:t>A</a:t>
            </a:r>
            <a:r>
              <a:rPr sz="1800" b="1" spc="-125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ANA</a:t>
            </a:r>
            <a:r>
              <a:rPr sz="1800" b="1" spc="-13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CS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9292" y="991264"/>
            <a:ext cx="2821305" cy="626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7665" indent="-354965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368300" algn="l"/>
              </a:tabLst>
            </a:pPr>
            <a:r>
              <a:rPr sz="2400" b="1" spc="-15" dirty="0">
                <a:latin typeface="Arial Narrow"/>
                <a:cs typeface="Arial Narrow"/>
              </a:rPr>
              <a:t>Co</a:t>
            </a:r>
            <a:r>
              <a:rPr sz="2400" b="1" spc="-25" dirty="0">
                <a:latin typeface="Arial Narrow"/>
                <a:cs typeface="Arial Narrow"/>
              </a:rPr>
              <a:t>n</a:t>
            </a:r>
            <a:r>
              <a:rPr sz="2400" b="1" spc="-5" dirty="0">
                <a:latin typeface="Arial Narrow"/>
                <a:cs typeface="Arial Narrow"/>
              </a:rPr>
              <a:t>cept</a:t>
            </a:r>
            <a:endParaRPr sz="24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600" spc="-10" dirty="0">
                <a:latin typeface="Arial Narrow"/>
                <a:cs typeface="Arial Narrow"/>
              </a:rPr>
              <a:t>A</a:t>
            </a:r>
            <a:r>
              <a:rPr sz="1600" spc="-7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wide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c</a:t>
            </a:r>
            <a:r>
              <a:rPr sz="1600" spc="-15" dirty="0">
                <a:latin typeface="Arial Narrow"/>
                <a:cs typeface="Arial Narrow"/>
              </a:rPr>
              <a:t>lo</a:t>
            </a:r>
            <a:r>
              <a:rPr sz="1600" spc="-10" dirty="0">
                <a:latin typeface="Arial Narrow"/>
                <a:cs typeface="Arial Narrow"/>
              </a:rPr>
              <a:t>ud</a:t>
            </a:r>
            <a:r>
              <a:rPr sz="1600" spc="-15" dirty="0">
                <a:latin typeface="Arial Narrow"/>
                <a:cs typeface="Arial Narrow"/>
              </a:rPr>
              <a:t> o</a:t>
            </a:r>
            <a:r>
              <a:rPr sz="1600" spc="-5" dirty="0">
                <a:latin typeface="Arial Narrow"/>
                <a:cs typeface="Arial Narrow"/>
              </a:rPr>
              <a:t>f </a:t>
            </a:r>
            <a:r>
              <a:rPr sz="1600" spc="-10" dirty="0">
                <a:latin typeface="Arial Narrow"/>
                <a:cs typeface="Arial Narrow"/>
              </a:rPr>
              <a:t>data</a:t>
            </a:r>
            <a:r>
              <a:rPr sz="1600" spc="-3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in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5" dirty="0">
                <a:latin typeface="Arial Narrow"/>
                <a:cs typeface="Arial Narrow"/>
              </a:rPr>
              <a:t>y</a:t>
            </a:r>
            <a:r>
              <a:rPr sz="1600" spc="-10" dirty="0">
                <a:latin typeface="Arial Narrow"/>
                <a:cs typeface="Arial Narrow"/>
              </a:rPr>
              <a:t>n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5" dirty="0">
                <a:latin typeface="Arial Narrow"/>
                <a:cs typeface="Arial Narrow"/>
              </a:rPr>
              <a:t>mi</a:t>
            </a:r>
            <a:r>
              <a:rPr sz="1600" spc="-10" dirty="0">
                <a:latin typeface="Arial Narrow"/>
                <a:cs typeface="Arial Narrow"/>
              </a:rPr>
              <a:t>c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5" dirty="0">
                <a:latin typeface="Arial Narrow"/>
                <a:cs typeface="Arial Narrow"/>
              </a:rPr>
              <a:t>f</a:t>
            </a:r>
            <a:r>
              <a:rPr sz="1600" spc="-15" dirty="0">
                <a:latin typeface="Arial Narrow"/>
                <a:cs typeface="Arial Narrow"/>
              </a:rPr>
              <a:t>l</a:t>
            </a:r>
            <a:r>
              <a:rPr sz="1600" spc="-10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ws.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-4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Ana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cs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Con</a:t>
            </a:r>
            <a:r>
              <a:rPr sz="1800" b="1" spc="-20" dirty="0">
                <a:latin typeface="Arial Narrow"/>
                <a:cs typeface="Arial Narrow"/>
              </a:rPr>
              <a:t>c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-10" dirty="0">
                <a:latin typeface="Arial Narrow"/>
                <a:cs typeface="Arial Narrow"/>
              </a:rPr>
              <a:t>p</a:t>
            </a:r>
            <a:r>
              <a:rPr sz="1800" b="1" spc="-5" dirty="0">
                <a:latin typeface="Arial Narrow"/>
                <a:cs typeface="Arial Narrow"/>
              </a:rPr>
              <a:t>t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848100" y="4087418"/>
            <a:ext cx="601573" cy="7371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01440" y="4111752"/>
            <a:ext cx="504825" cy="650875"/>
          </a:xfrm>
          <a:custGeom>
            <a:avLst/>
            <a:gdLst/>
            <a:ahLst/>
            <a:cxnLst/>
            <a:rect l="l" t="t" r="r" b="b"/>
            <a:pathLst>
              <a:path w="504825" h="650875">
                <a:moveTo>
                  <a:pt x="504444" y="398525"/>
                </a:moveTo>
                <a:lnTo>
                  <a:pt x="0" y="398525"/>
                </a:lnTo>
                <a:lnTo>
                  <a:pt x="252222" y="650748"/>
                </a:lnTo>
                <a:lnTo>
                  <a:pt x="504444" y="398525"/>
                </a:lnTo>
                <a:close/>
              </a:path>
              <a:path w="504825" h="650875">
                <a:moveTo>
                  <a:pt x="378333" y="0"/>
                </a:moveTo>
                <a:lnTo>
                  <a:pt x="126111" y="0"/>
                </a:lnTo>
                <a:lnTo>
                  <a:pt x="126111" y="398525"/>
                </a:lnTo>
                <a:lnTo>
                  <a:pt x="378333" y="398525"/>
                </a:lnTo>
                <a:lnTo>
                  <a:pt x="3783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01440" y="4111752"/>
            <a:ext cx="504825" cy="650875"/>
          </a:xfrm>
          <a:custGeom>
            <a:avLst/>
            <a:gdLst/>
            <a:ahLst/>
            <a:cxnLst/>
            <a:rect l="l" t="t" r="r" b="b"/>
            <a:pathLst>
              <a:path w="504825" h="650875">
                <a:moveTo>
                  <a:pt x="0" y="398525"/>
                </a:moveTo>
                <a:lnTo>
                  <a:pt x="126111" y="398525"/>
                </a:lnTo>
                <a:lnTo>
                  <a:pt x="126111" y="0"/>
                </a:lnTo>
                <a:lnTo>
                  <a:pt x="378333" y="0"/>
                </a:lnTo>
                <a:lnTo>
                  <a:pt x="378333" y="398525"/>
                </a:lnTo>
                <a:lnTo>
                  <a:pt x="504444" y="398525"/>
                </a:lnTo>
                <a:lnTo>
                  <a:pt x="252222" y="650748"/>
                </a:lnTo>
                <a:lnTo>
                  <a:pt x="0" y="398525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48100" y="2980969"/>
            <a:ext cx="601573" cy="7356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01440" y="3005327"/>
            <a:ext cx="504825" cy="649605"/>
          </a:xfrm>
          <a:custGeom>
            <a:avLst/>
            <a:gdLst/>
            <a:ahLst/>
            <a:cxnLst/>
            <a:rect l="l" t="t" r="r" b="b"/>
            <a:pathLst>
              <a:path w="504825" h="649604">
                <a:moveTo>
                  <a:pt x="504444" y="397001"/>
                </a:moveTo>
                <a:lnTo>
                  <a:pt x="0" y="397001"/>
                </a:lnTo>
                <a:lnTo>
                  <a:pt x="252222" y="649224"/>
                </a:lnTo>
                <a:lnTo>
                  <a:pt x="504444" y="397001"/>
                </a:lnTo>
                <a:close/>
              </a:path>
              <a:path w="504825" h="649604">
                <a:moveTo>
                  <a:pt x="378333" y="0"/>
                </a:moveTo>
                <a:lnTo>
                  <a:pt x="126111" y="0"/>
                </a:lnTo>
                <a:lnTo>
                  <a:pt x="126111" y="397001"/>
                </a:lnTo>
                <a:lnTo>
                  <a:pt x="378333" y="397001"/>
                </a:lnTo>
                <a:lnTo>
                  <a:pt x="3783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01440" y="3005327"/>
            <a:ext cx="504825" cy="649605"/>
          </a:xfrm>
          <a:custGeom>
            <a:avLst/>
            <a:gdLst/>
            <a:ahLst/>
            <a:cxnLst/>
            <a:rect l="l" t="t" r="r" b="b"/>
            <a:pathLst>
              <a:path w="504825" h="649604">
                <a:moveTo>
                  <a:pt x="0" y="397001"/>
                </a:moveTo>
                <a:lnTo>
                  <a:pt x="126111" y="397001"/>
                </a:lnTo>
                <a:lnTo>
                  <a:pt x="126111" y="0"/>
                </a:lnTo>
                <a:lnTo>
                  <a:pt x="378333" y="0"/>
                </a:lnTo>
                <a:lnTo>
                  <a:pt x="378333" y="397001"/>
                </a:lnTo>
                <a:lnTo>
                  <a:pt x="504444" y="397001"/>
                </a:lnTo>
                <a:lnTo>
                  <a:pt x="252222" y="649224"/>
                </a:lnTo>
                <a:lnTo>
                  <a:pt x="0" y="397001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6303" y="1144553"/>
            <a:ext cx="6689090" cy="286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355600" algn="l"/>
              </a:tabLst>
            </a:pPr>
            <a:r>
              <a:rPr sz="2400" b="1" spc="-15" dirty="0">
                <a:latin typeface="Arial Narrow"/>
                <a:cs typeface="Arial Narrow"/>
              </a:rPr>
              <a:t>Concept</a:t>
            </a:r>
            <a:endParaRPr sz="240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10" dirty="0">
                <a:latin typeface="Arial Narrow"/>
                <a:cs typeface="Arial Narrow"/>
              </a:rPr>
              <a:t>Big</a:t>
            </a:r>
            <a:r>
              <a:rPr sz="1600" b="1" spc="-5" dirty="0">
                <a:latin typeface="Arial Narrow"/>
                <a:cs typeface="Arial Narrow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D</a:t>
            </a:r>
            <a:r>
              <a:rPr sz="1600" b="1" spc="-5" dirty="0">
                <a:latin typeface="Arial Narrow"/>
                <a:cs typeface="Arial Narrow"/>
              </a:rPr>
              <a:t>a</a:t>
            </a:r>
            <a:r>
              <a:rPr sz="1600" b="1" spc="-10" dirty="0">
                <a:latin typeface="Arial Narrow"/>
                <a:cs typeface="Arial Narrow"/>
              </a:rPr>
              <a:t>ta</a:t>
            </a:r>
            <a:r>
              <a:rPr sz="1600" b="1" spc="-55" dirty="0">
                <a:latin typeface="Arial Narrow"/>
                <a:cs typeface="Arial Narrow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A</a:t>
            </a:r>
            <a:r>
              <a:rPr sz="1600" b="1" spc="-5" dirty="0">
                <a:latin typeface="Arial Narrow"/>
                <a:cs typeface="Arial Narrow"/>
              </a:rPr>
              <a:t>n</a:t>
            </a:r>
            <a:r>
              <a:rPr sz="1600" b="1" spc="-10" dirty="0">
                <a:latin typeface="Arial Narrow"/>
                <a:cs typeface="Arial Narrow"/>
              </a:rPr>
              <a:t>alytics </a:t>
            </a:r>
            <a:r>
              <a:rPr sz="1600" spc="-15" dirty="0">
                <a:latin typeface="Arial Narrow"/>
                <a:cs typeface="Arial Narrow"/>
              </a:rPr>
              <a:t>ar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the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s</a:t>
            </a:r>
            <a:r>
              <a:rPr sz="1600" spc="-15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t </a:t>
            </a:r>
            <a:r>
              <a:rPr sz="1600" spc="-15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f</a:t>
            </a:r>
            <a:r>
              <a:rPr sz="1600" spc="-10" dirty="0">
                <a:latin typeface="Arial Narrow"/>
                <a:cs typeface="Arial Narrow"/>
              </a:rPr>
              <a:t> tools</a:t>
            </a:r>
            <a:r>
              <a:rPr sz="1600" spc="5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t</a:t>
            </a:r>
            <a:r>
              <a:rPr sz="1600" spc="-10" dirty="0">
                <a:latin typeface="Arial Narrow"/>
                <a:cs typeface="Arial Narrow"/>
              </a:rPr>
              <a:t>h</a:t>
            </a:r>
            <a:r>
              <a:rPr sz="1600" spc="-5" dirty="0">
                <a:latin typeface="Arial Narrow"/>
                <a:cs typeface="Arial Narrow"/>
              </a:rPr>
              <a:t>at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aim </a:t>
            </a:r>
            <a:r>
              <a:rPr sz="1600" spc="-10" dirty="0">
                <a:latin typeface="Arial Narrow"/>
                <a:cs typeface="Arial Narrow"/>
              </a:rPr>
              <a:t>to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proce</a:t>
            </a:r>
            <a:r>
              <a:rPr sz="1600" spc="-5" dirty="0">
                <a:latin typeface="Arial Narrow"/>
                <a:cs typeface="Arial Narrow"/>
              </a:rPr>
              <a:t>s</a:t>
            </a:r>
            <a:r>
              <a:rPr sz="1600" spc="-10" dirty="0">
                <a:latin typeface="Arial Narrow"/>
                <a:cs typeface="Arial Narrow"/>
              </a:rPr>
              <a:t>s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t</a:t>
            </a:r>
            <a:r>
              <a:rPr sz="1600" spc="-10" dirty="0">
                <a:latin typeface="Arial Narrow"/>
                <a:cs typeface="Arial Narrow"/>
              </a:rPr>
              <a:t>he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stored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Big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ta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in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order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to</a:t>
            </a:r>
            <a:r>
              <a:rPr sz="1600" spc="-5" dirty="0">
                <a:latin typeface="Arial Narrow"/>
                <a:cs typeface="Arial Narrow"/>
              </a:rPr>
              <a:t> :</a:t>
            </a:r>
            <a:endParaRPr sz="160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  <a:spcBef>
                <a:spcPts val="24"/>
              </a:spcBef>
            </a:pPr>
            <a:endParaRPr sz="165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720" algn="l"/>
              </a:tabLst>
            </a:pPr>
            <a:r>
              <a:rPr sz="1600" b="1" spc="-10" dirty="0">
                <a:latin typeface="Arial Narrow"/>
                <a:cs typeface="Arial Narrow"/>
              </a:rPr>
              <a:t>Re</a:t>
            </a:r>
            <a:r>
              <a:rPr sz="1600" b="1" spc="-5" dirty="0">
                <a:latin typeface="Arial Narrow"/>
                <a:cs typeface="Arial Narrow"/>
              </a:rPr>
              <a:t>v</a:t>
            </a:r>
            <a:r>
              <a:rPr sz="1600" b="1" spc="-10" dirty="0">
                <a:latin typeface="Arial Narrow"/>
                <a:cs typeface="Arial Narrow"/>
              </a:rPr>
              <a:t>e</a:t>
            </a:r>
            <a:r>
              <a:rPr sz="1600" b="1" spc="-5" dirty="0">
                <a:latin typeface="Arial Narrow"/>
                <a:cs typeface="Arial Narrow"/>
              </a:rPr>
              <a:t>al</a:t>
            </a:r>
            <a:r>
              <a:rPr sz="1600" b="1" spc="-35" dirty="0">
                <a:latin typeface="Arial Narrow"/>
                <a:cs typeface="Arial Narrow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hidd</a:t>
            </a:r>
            <a:r>
              <a:rPr sz="1600" b="1" spc="-5" dirty="0">
                <a:latin typeface="Arial Narrow"/>
                <a:cs typeface="Arial Narrow"/>
              </a:rPr>
              <a:t>e</a:t>
            </a:r>
            <a:r>
              <a:rPr sz="1600" b="1" spc="-10" dirty="0">
                <a:latin typeface="Arial Narrow"/>
                <a:cs typeface="Arial Narrow"/>
              </a:rPr>
              <a:t>n</a:t>
            </a:r>
            <a:r>
              <a:rPr sz="1600" b="1" spc="-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p</a:t>
            </a:r>
            <a:r>
              <a:rPr sz="1600" spc="-5" dirty="0">
                <a:latin typeface="Arial Narrow"/>
                <a:cs typeface="Arial Narrow"/>
              </a:rPr>
              <a:t>at</a:t>
            </a:r>
            <a:r>
              <a:rPr sz="1600" spc="-15" dirty="0">
                <a:latin typeface="Arial Narrow"/>
                <a:cs typeface="Arial Narrow"/>
              </a:rPr>
              <a:t>t</a:t>
            </a:r>
            <a:r>
              <a:rPr sz="1600" spc="-10" dirty="0">
                <a:latin typeface="Arial Narrow"/>
                <a:cs typeface="Arial Narrow"/>
              </a:rPr>
              <a:t>ern</a:t>
            </a:r>
            <a:r>
              <a:rPr sz="1600" spc="-5" dirty="0">
                <a:latin typeface="Arial Narrow"/>
                <a:cs typeface="Arial Narrow"/>
              </a:rPr>
              <a:t>s,</a:t>
            </a:r>
            <a:endParaRPr sz="1600">
              <a:latin typeface="Arial Narrow"/>
              <a:cs typeface="Arial Narrow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720" algn="l"/>
              </a:tabLst>
            </a:pPr>
            <a:r>
              <a:rPr sz="1600" b="1" spc="-10" dirty="0">
                <a:latin typeface="Arial Narrow"/>
                <a:cs typeface="Arial Narrow"/>
              </a:rPr>
              <a:t>Disc</a:t>
            </a:r>
            <a:r>
              <a:rPr sz="1600" b="1" spc="-5" dirty="0">
                <a:latin typeface="Arial Narrow"/>
                <a:cs typeface="Arial Narrow"/>
              </a:rPr>
              <a:t>o</a:t>
            </a:r>
            <a:r>
              <a:rPr sz="1600" b="1" spc="-10" dirty="0">
                <a:latin typeface="Arial Narrow"/>
                <a:cs typeface="Arial Narrow"/>
              </a:rPr>
              <a:t>v</a:t>
            </a:r>
            <a:r>
              <a:rPr sz="1600" b="1" spc="-5" dirty="0">
                <a:latin typeface="Arial Narrow"/>
                <a:cs typeface="Arial Narrow"/>
              </a:rPr>
              <a:t>e</a:t>
            </a:r>
            <a:r>
              <a:rPr sz="1600" b="1" spc="-10" dirty="0">
                <a:latin typeface="Arial Narrow"/>
                <a:cs typeface="Arial Narrow"/>
              </a:rPr>
              <a:t>r</a:t>
            </a:r>
            <a:r>
              <a:rPr sz="1600" b="1" spc="-25" dirty="0">
                <a:latin typeface="Arial Narrow"/>
                <a:cs typeface="Arial Narrow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u</a:t>
            </a:r>
            <a:r>
              <a:rPr sz="1600" b="1" spc="-5" dirty="0">
                <a:latin typeface="Arial Narrow"/>
                <a:cs typeface="Arial Narrow"/>
              </a:rPr>
              <a:t>n</a:t>
            </a:r>
            <a:r>
              <a:rPr sz="1600" b="1" spc="-10" dirty="0">
                <a:latin typeface="Arial Narrow"/>
                <a:cs typeface="Arial Narrow"/>
              </a:rPr>
              <a:t>k</a:t>
            </a:r>
            <a:r>
              <a:rPr sz="1600" b="1" spc="-5" dirty="0">
                <a:latin typeface="Arial Narrow"/>
                <a:cs typeface="Arial Narrow"/>
              </a:rPr>
              <a:t>n</a:t>
            </a:r>
            <a:r>
              <a:rPr sz="1600" b="1" spc="-10" dirty="0">
                <a:latin typeface="Arial Narrow"/>
                <a:cs typeface="Arial Narrow"/>
              </a:rPr>
              <a:t>own</a:t>
            </a:r>
            <a:r>
              <a:rPr sz="1600" b="1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correlations,</a:t>
            </a:r>
            <a:endParaRPr sz="1600">
              <a:latin typeface="Arial Narrow"/>
              <a:cs typeface="Arial Narrow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720" algn="l"/>
              </a:tabLst>
            </a:pPr>
            <a:r>
              <a:rPr sz="1600" b="1" spc="-10" dirty="0">
                <a:latin typeface="Arial Narrow"/>
                <a:cs typeface="Arial Narrow"/>
              </a:rPr>
              <a:t>F</a:t>
            </a:r>
            <a:r>
              <a:rPr sz="1600" b="1" spc="-5" dirty="0">
                <a:latin typeface="Arial Narrow"/>
                <a:cs typeface="Arial Narrow"/>
              </a:rPr>
              <a:t>o</a:t>
            </a:r>
            <a:r>
              <a:rPr sz="1600" b="1" spc="-15" dirty="0">
                <a:latin typeface="Arial Narrow"/>
                <a:cs typeface="Arial Narrow"/>
              </a:rPr>
              <a:t>r</a:t>
            </a:r>
            <a:r>
              <a:rPr sz="1600" b="1" spc="-10" dirty="0">
                <a:latin typeface="Arial Narrow"/>
                <a:cs typeface="Arial Narrow"/>
              </a:rPr>
              <a:t>e</a:t>
            </a:r>
            <a:r>
              <a:rPr sz="1600" b="1" spc="-5" dirty="0">
                <a:latin typeface="Arial Narrow"/>
                <a:cs typeface="Arial Narrow"/>
              </a:rPr>
              <a:t>c</a:t>
            </a:r>
            <a:r>
              <a:rPr sz="1600" b="1" spc="-10" dirty="0">
                <a:latin typeface="Arial Narrow"/>
                <a:cs typeface="Arial Narrow"/>
              </a:rPr>
              <a:t>a</a:t>
            </a:r>
            <a:r>
              <a:rPr sz="1600" b="1" spc="-5" dirty="0">
                <a:latin typeface="Arial Narrow"/>
                <a:cs typeface="Arial Narrow"/>
              </a:rPr>
              <a:t>st</a:t>
            </a:r>
            <a:r>
              <a:rPr sz="1600" b="1" spc="-15" dirty="0">
                <a:latin typeface="Arial Narrow"/>
                <a:cs typeface="Arial Narrow"/>
              </a:rPr>
              <a:t>i</a:t>
            </a:r>
            <a:r>
              <a:rPr sz="1600" b="1" spc="-10" dirty="0">
                <a:latin typeface="Arial Narrow"/>
                <a:cs typeface="Arial Narrow"/>
              </a:rPr>
              <a:t>ng</a:t>
            </a:r>
            <a:r>
              <a:rPr sz="1600" b="1" spc="-15" dirty="0">
                <a:latin typeface="Arial Narrow"/>
                <a:cs typeface="Arial Narrow"/>
              </a:rPr>
              <a:t> </a:t>
            </a: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arket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5" dirty="0">
                <a:latin typeface="Arial Narrow"/>
                <a:cs typeface="Arial Narrow"/>
              </a:rPr>
              <a:t>t</a:t>
            </a:r>
            <a:r>
              <a:rPr sz="1600" spc="-15" dirty="0">
                <a:latin typeface="Arial Narrow"/>
                <a:cs typeface="Arial Narrow"/>
              </a:rPr>
              <a:t>r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5" dirty="0">
                <a:latin typeface="Arial Narrow"/>
                <a:cs typeface="Arial Narrow"/>
              </a:rPr>
              <a:t>s,</a:t>
            </a:r>
            <a:endParaRPr sz="1600">
              <a:latin typeface="Arial Narrow"/>
              <a:cs typeface="Arial Narrow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720" algn="l"/>
              </a:tabLst>
            </a:pPr>
            <a:r>
              <a:rPr sz="1600" b="1" spc="-10" dirty="0">
                <a:latin typeface="Arial Narrow"/>
                <a:cs typeface="Arial Narrow"/>
              </a:rPr>
              <a:t>Finding </a:t>
            </a:r>
            <a:r>
              <a:rPr sz="1600" spc="-10" dirty="0">
                <a:latin typeface="Arial Narrow"/>
                <a:cs typeface="Arial Narrow"/>
              </a:rPr>
              <a:t>cu</a:t>
            </a:r>
            <a:r>
              <a:rPr sz="1600" spc="-5" dirty="0">
                <a:latin typeface="Arial Narrow"/>
                <a:cs typeface="Arial Narrow"/>
              </a:rPr>
              <a:t>s</a:t>
            </a:r>
            <a:r>
              <a:rPr sz="1600" spc="-10" dirty="0">
                <a:latin typeface="Arial Narrow"/>
                <a:cs typeface="Arial Narrow"/>
              </a:rPr>
              <a:t>tomer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preferen</a:t>
            </a:r>
            <a:r>
              <a:rPr sz="1600" spc="-5" dirty="0">
                <a:latin typeface="Arial Narrow"/>
                <a:cs typeface="Arial Narrow"/>
              </a:rPr>
              <a:t>c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s,</a:t>
            </a:r>
            <a:endParaRPr sz="1600">
              <a:latin typeface="Arial Narrow"/>
              <a:cs typeface="Arial Narrow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720" algn="l"/>
              </a:tabLst>
            </a:pPr>
            <a:r>
              <a:rPr sz="1600" b="1" spc="-10" dirty="0">
                <a:latin typeface="Arial Narrow"/>
                <a:cs typeface="Arial Narrow"/>
              </a:rPr>
              <a:t>Ac</a:t>
            </a:r>
            <a:r>
              <a:rPr sz="1600" b="1" spc="-5" dirty="0">
                <a:latin typeface="Arial Narrow"/>
                <a:cs typeface="Arial Narrow"/>
              </a:rPr>
              <a:t>c</a:t>
            </a:r>
            <a:r>
              <a:rPr sz="1600" b="1" spc="-10" dirty="0">
                <a:latin typeface="Arial Narrow"/>
                <a:cs typeface="Arial Narrow"/>
              </a:rPr>
              <a:t>urating </a:t>
            </a:r>
            <a:r>
              <a:rPr sz="1600" spc="-10" dirty="0">
                <a:latin typeface="Arial Narrow"/>
                <a:cs typeface="Arial Narrow"/>
              </a:rPr>
              <a:t>foreca</a:t>
            </a:r>
            <a:r>
              <a:rPr sz="1600" spc="-5" dirty="0">
                <a:latin typeface="Arial Narrow"/>
                <a:cs typeface="Arial Narrow"/>
              </a:rPr>
              <a:t>st</a:t>
            </a:r>
            <a:r>
              <a:rPr sz="1600" spc="-15" dirty="0">
                <a:latin typeface="Arial Narrow"/>
                <a:cs typeface="Arial Narrow"/>
              </a:rPr>
              <a:t>i</a:t>
            </a:r>
            <a:r>
              <a:rPr sz="1600" spc="-10" dirty="0">
                <a:latin typeface="Arial Narrow"/>
                <a:cs typeface="Arial Narrow"/>
              </a:rPr>
              <a:t>n</a:t>
            </a:r>
            <a:r>
              <a:rPr sz="1600" spc="-5" dirty="0">
                <a:latin typeface="Arial Narrow"/>
                <a:cs typeface="Arial Narrow"/>
              </a:rPr>
              <a:t>g</a:t>
            </a:r>
            <a:r>
              <a:rPr sz="1600" dirty="0">
                <a:latin typeface="Arial Narrow"/>
                <a:cs typeface="Arial Narrow"/>
              </a:rPr>
              <a:t>s</a:t>
            </a:r>
            <a:r>
              <a:rPr sz="1600" spc="-5" dirty="0">
                <a:latin typeface="Arial Narrow"/>
                <a:cs typeface="Arial Narrow"/>
              </a:rPr>
              <a:t>,</a:t>
            </a:r>
            <a:endParaRPr sz="1600">
              <a:latin typeface="Arial Narrow"/>
              <a:cs typeface="Arial Narrow"/>
            </a:endParaRPr>
          </a:p>
          <a:p>
            <a:pPr marL="299085" indent="-286385">
              <a:lnSpc>
                <a:spcPts val="2155"/>
              </a:lnSpc>
              <a:spcBef>
                <a:spcPts val="5"/>
              </a:spcBef>
              <a:buFont typeface="Arial"/>
              <a:buChar char="•"/>
              <a:tabLst>
                <a:tab pos="299720" algn="l"/>
              </a:tabLst>
            </a:pPr>
            <a:r>
              <a:rPr sz="1800" b="1" spc="-10" dirty="0">
                <a:latin typeface="Arial Narrow"/>
                <a:cs typeface="Arial Narrow"/>
              </a:rPr>
              <a:t>Unconvering</a:t>
            </a:r>
            <a:r>
              <a:rPr sz="1800" b="1" spc="10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u</a:t>
            </a:r>
            <a:r>
              <a:rPr sz="1800" spc="-10" dirty="0">
                <a:latin typeface="Arial Narrow"/>
                <a:cs typeface="Arial Narrow"/>
              </a:rPr>
              <a:t>n</a:t>
            </a:r>
            <a:r>
              <a:rPr sz="1800" dirty="0">
                <a:latin typeface="Arial Narrow"/>
                <a:cs typeface="Arial Narrow"/>
              </a:rPr>
              <a:t>exp</a:t>
            </a:r>
            <a:r>
              <a:rPr sz="1800" spc="-10" dirty="0">
                <a:latin typeface="Arial Narrow"/>
                <a:cs typeface="Arial Narrow"/>
              </a:rPr>
              <a:t>e</a:t>
            </a:r>
            <a:r>
              <a:rPr sz="1800" dirty="0">
                <a:latin typeface="Arial Narrow"/>
                <a:cs typeface="Arial Narrow"/>
              </a:rPr>
              <a:t>ct</a:t>
            </a:r>
            <a:r>
              <a:rPr sz="1800" spc="-10" dirty="0">
                <a:latin typeface="Arial Narrow"/>
                <a:cs typeface="Arial Narrow"/>
              </a:rPr>
              <a:t>e</a:t>
            </a:r>
            <a:r>
              <a:rPr sz="1800" dirty="0">
                <a:latin typeface="Arial Narrow"/>
                <a:cs typeface="Arial Narrow"/>
              </a:rPr>
              <a:t>d</a:t>
            </a:r>
            <a:r>
              <a:rPr sz="1800" spc="55" dirty="0">
                <a:latin typeface="Arial Narrow"/>
                <a:cs typeface="Arial Narrow"/>
              </a:rPr>
              <a:t> </a:t>
            </a:r>
            <a:r>
              <a:rPr sz="1800" spc="-5" dirty="0">
                <a:latin typeface="Arial Narrow"/>
                <a:cs typeface="Arial Narrow"/>
              </a:rPr>
              <a:t>i</a:t>
            </a:r>
            <a:r>
              <a:rPr sz="1800" spc="-10" dirty="0">
                <a:latin typeface="Arial Narrow"/>
                <a:cs typeface="Arial Narrow"/>
              </a:rPr>
              <a:t>n</a:t>
            </a:r>
            <a:r>
              <a:rPr sz="1800" dirty="0">
                <a:latin typeface="Arial Narrow"/>
                <a:cs typeface="Arial Narrow"/>
              </a:rPr>
              <a:t>f</a:t>
            </a:r>
            <a:r>
              <a:rPr sz="1800" spc="-10" dirty="0">
                <a:latin typeface="Arial Narrow"/>
                <a:cs typeface="Arial Narrow"/>
              </a:rPr>
              <a:t>o</a:t>
            </a:r>
            <a:r>
              <a:rPr sz="1800" dirty="0">
                <a:latin typeface="Arial Narrow"/>
                <a:cs typeface="Arial Narrow"/>
              </a:rPr>
              <a:t>rm</a:t>
            </a:r>
            <a:r>
              <a:rPr sz="1800" spc="-10" dirty="0">
                <a:latin typeface="Arial Narrow"/>
                <a:cs typeface="Arial Narrow"/>
              </a:rPr>
              <a:t>a</a:t>
            </a:r>
            <a:r>
              <a:rPr sz="1800" dirty="0">
                <a:latin typeface="Arial Narrow"/>
                <a:cs typeface="Arial Narrow"/>
              </a:rPr>
              <a:t>t</a:t>
            </a:r>
            <a:r>
              <a:rPr sz="1800" spc="-10" dirty="0">
                <a:latin typeface="Arial Narrow"/>
                <a:cs typeface="Arial Narrow"/>
              </a:rPr>
              <a:t>i</a:t>
            </a:r>
            <a:r>
              <a:rPr sz="1800" dirty="0">
                <a:latin typeface="Arial Narrow"/>
                <a:cs typeface="Arial Narrow"/>
              </a:rPr>
              <a:t>on</a:t>
            </a:r>
            <a:r>
              <a:rPr sz="1800" spc="4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a</a:t>
            </a:r>
            <a:r>
              <a:rPr sz="1800" spc="-10" dirty="0">
                <a:latin typeface="Arial Narrow"/>
                <a:cs typeface="Arial Narrow"/>
              </a:rPr>
              <a:t>n</a:t>
            </a:r>
            <a:r>
              <a:rPr sz="1800" dirty="0">
                <a:latin typeface="Arial Narrow"/>
                <a:cs typeface="Arial Narrow"/>
              </a:rPr>
              <a:t>d</a:t>
            </a:r>
            <a:r>
              <a:rPr sz="1800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kn</a:t>
            </a:r>
            <a:r>
              <a:rPr sz="1800" spc="-10" dirty="0">
                <a:latin typeface="Arial Narrow"/>
                <a:cs typeface="Arial Narrow"/>
              </a:rPr>
              <a:t>o</a:t>
            </a:r>
            <a:r>
              <a:rPr sz="1800" dirty="0">
                <a:latin typeface="Arial Narrow"/>
                <a:cs typeface="Arial Narrow"/>
              </a:rPr>
              <a:t>wle</a:t>
            </a:r>
            <a:r>
              <a:rPr sz="1800" spc="-15" dirty="0">
                <a:latin typeface="Arial Narrow"/>
                <a:cs typeface="Arial Narrow"/>
              </a:rPr>
              <a:t>d</a:t>
            </a:r>
            <a:r>
              <a:rPr sz="1800" dirty="0">
                <a:latin typeface="Arial Narrow"/>
                <a:cs typeface="Arial Narrow"/>
              </a:rPr>
              <a:t>g</a:t>
            </a:r>
            <a:r>
              <a:rPr sz="1800" spc="-10" dirty="0">
                <a:latin typeface="Arial Narrow"/>
                <a:cs typeface="Arial Narrow"/>
              </a:rPr>
              <a:t>e</a:t>
            </a:r>
            <a:r>
              <a:rPr sz="1800" dirty="0">
                <a:latin typeface="Arial Narrow"/>
                <a:cs typeface="Arial Narrow"/>
              </a:rPr>
              <a:t>.</a:t>
            </a:r>
            <a:endParaRPr sz="1800">
              <a:latin typeface="Arial Narrow"/>
              <a:cs typeface="Arial Narrow"/>
            </a:endParaRPr>
          </a:p>
          <a:p>
            <a:pPr marL="12700">
              <a:lnSpc>
                <a:spcPts val="2155"/>
              </a:lnSpc>
              <a:tabLst>
                <a:tab pos="299085" algn="l"/>
              </a:tabLst>
            </a:pPr>
            <a:r>
              <a:rPr sz="1800" dirty="0">
                <a:latin typeface="Arial"/>
                <a:cs typeface="Arial"/>
              </a:rPr>
              <a:t>•	</a:t>
            </a:r>
            <a:r>
              <a:rPr sz="1800" dirty="0">
                <a:latin typeface="Arial Narrow"/>
                <a:cs typeface="Arial Narrow"/>
              </a:rPr>
              <a:t>…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-4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Ana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cs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Con</a:t>
            </a:r>
            <a:r>
              <a:rPr sz="1800" b="1" spc="-20" dirty="0">
                <a:latin typeface="Arial Narrow"/>
                <a:cs typeface="Arial Narrow"/>
              </a:rPr>
              <a:t>c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-10" dirty="0">
                <a:latin typeface="Arial Narrow"/>
                <a:cs typeface="Arial Narrow"/>
              </a:rPr>
              <a:t>p</a:t>
            </a:r>
            <a:r>
              <a:rPr sz="1800" b="1" spc="-5" dirty="0">
                <a:latin typeface="Arial Narrow"/>
                <a:cs typeface="Arial Narrow"/>
              </a:rPr>
              <a:t>t</a:t>
            </a:r>
            <a:endParaRPr sz="18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8905" y="1529333"/>
            <a:ext cx="4608830" cy="4455160"/>
          </a:xfrm>
          <a:custGeom>
            <a:avLst/>
            <a:gdLst/>
            <a:ahLst/>
            <a:cxnLst/>
            <a:rect l="l" t="t" r="r" b="b"/>
            <a:pathLst>
              <a:path w="4608830" h="4455160">
                <a:moveTo>
                  <a:pt x="2366264" y="0"/>
                </a:moveTo>
                <a:lnTo>
                  <a:pt x="0" y="4454652"/>
                </a:lnTo>
                <a:lnTo>
                  <a:pt x="4608576" y="4454652"/>
                </a:lnTo>
                <a:lnTo>
                  <a:pt x="2366264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38905" y="1529333"/>
            <a:ext cx="4608830" cy="4455160"/>
          </a:xfrm>
          <a:custGeom>
            <a:avLst/>
            <a:gdLst/>
            <a:ahLst/>
            <a:cxnLst/>
            <a:rect l="l" t="t" r="r" b="b"/>
            <a:pathLst>
              <a:path w="4608830" h="4455160">
                <a:moveTo>
                  <a:pt x="0" y="4454652"/>
                </a:moveTo>
                <a:lnTo>
                  <a:pt x="2366264" y="0"/>
                </a:lnTo>
                <a:lnTo>
                  <a:pt x="4608576" y="4454652"/>
                </a:lnTo>
                <a:lnTo>
                  <a:pt x="0" y="4454652"/>
                </a:lnTo>
                <a:close/>
              </a:path>
            </a:pathLst>
          </a:custGeom>
          <a:ln w="25908">
            <a:solidFill>
              <a:srgbClr val="7088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46303" y="1144553"/>
            <a:ext cx="910590" cy="332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355600" algn="l"/>
              </a:tabLst>
            </a:pPr>
            <a:r>
              <a:rPr sz="2400" b="1" spc="-15" dirty="0">
                <a:latin typeface="Arial Narrow"/>
                <a:cs typeface="Arial Narrow"/>
              </a:rPr>
              <a:t>Role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-4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Ana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cs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Role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63930" y="1477517"/>
            <a:ext cx="4518660" cy="4518660"/>
          </a:xfrm>
          <a:custGeom>
            <a:avLst/>
            <a:gdLst/>
            <a:ahLst/>
            <a:cxnLst/>
            <a:rect l="l" t="t" r="r" b="b"/>
            <a:pathLst>
              <a:path w="4518660" h="4518660">
                <a:moveTo>
                  <a:pt x="2259330" y="0"/>
                </a:moveTo>
                <a:lnTo>
                  <a:pt x="0" y="4518660"/>
                </a:lnTo>
                <a:lnTo>
                  <a:pt x="4518659" y="4518660"/>
                </a:lnTo>
                <a:lnTo>
                  <a:pt x="2259330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63930" y="1477517"/>
            <a:ext cx="4518660" cy="4518660"/>
          </a:xfrm>
          <a:custGeom>
            <a:avLst/>
            <a:gdLst/>
            <a:ahLst/>
            <a:cxnLst/>
            <a:rect l="l" t="t" r="r" b="b"/>
            <a:pathLst>
              <a:path w="4518660" h="4518660">
                <a:moveTo>
                  <a:pt x="0" y="4518660"/>
                </a:moveTo>
                <a:lnTo>
                  <a:pt x="2259330" y="0"/>
                </a:lnTo>
                <a:lnTo>
                  <a:pt x="4518659" y="4518660"/>
                </a:lnTo>
                <a:lnTo>
                  <a:pt x="0" y="4518660"/>
                </a:lnTo>
                <a:close/>
              </a:path>
            </a:pathLst>
          </a:custGeom>
          <a:ln w="25908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72434" y="1928622"/>
            <a:ext cx="2438400" cy="643255"/>
          </a:xfrm>
          <a:custGeom>
            <a:avLst/>
            <a:gdLst/>
            <a:ahLst/>
            <a:cxnLst/>
            <a:rect l="l" t="t" r="r" b="b"/>
            <a:pathLst>
              <a:path w="2438400" h="643255">
                <a:moveTo>
                  <a:pt x="2331212" y="0"/>
                </a:moveTo>
                <a:lnTo>
                  <a:pt x="93489" y="867"/>
                </a:lnTo>
                <a:lnTo>
                  <a:pt x="53607" y="14339"/>
                </a:lnTo>
                <a:lnTo>
                  <a:pt x="22564" y="41404"/>
                </a:lnTo>
                <a:lnTo>
                  <a:pt x="3870" y="78552"/>
                </a:lnTo>
                <a:lnTo>
                  <a:pt x="0" y="107187"/>
                </a:lnTo>
                <a:lnTo>
                  <a:pt x="867" y="549638"/>
                </a:lnTo>
                <a:lnTo>
                  <a:pt x="14339" y="589520"/>
                </a:lnTo>
                <a:lnTo>
                  <a:pt x="41404" y="620563"/>
                </a:lnTo>
                <a:lnTo>
                  <a:pt x="78552" y="639257"/>
                </a:lnTo>
                <a:lnTo>
                  <a:pt x="107187" y="643127"/>
                </a:lnTo>
                <a:lnTo>
                  <a:pt x="2344910" y="642260"/>
                </a:lnTo>
                <a:lnTo>
                  <a:pt x="2384792" y="628788"/>
                </a:lnTo>
                <a:lnTo>
                  <a:pt x="2415835" y="601723"/>
                </a:lnTo>
                <a:lnTo>
                  <a:pt x="2434529" y="564575"/>
                </a:lnTo>
                <a:lnTo>
                  <a:pt x="2438400" y="535939"/>
                </a:lnTo>
                <a:lnTo>
                  <a:pt x="2437532" y="93489"/>
                </a:lnTo>
                <a:lnTo>
                  <a:pt x="2424060" y="53607"/>
                </a:lnTo>
                <a:lnTo>
                  <a:pt x="2396995" y="22564"/>
                </a:lnTo>
                <a:lnTo>
                  <a:pt x="2359847" y="3870"/>
                </a:lnTo>
                <a:lnTo>
                  <a:pt x="2331212" y="0"/>
                </a:lnTo>
                <a:close/>
              </a:path>
            </a:pathLst>
          </a:custGeom>
          <a:solidFill>
            <a:srgbClr val="EDEB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72434" y="1928622"/>
            <a:ext cx="2438400" cy="643255"/>
          </a:xfrm>
          <a:custGeom>
            <a:avLst/>
            <a:gdLst/>
            <a:ahLst/>
            <a:cxnLst/>
            <a:rect l="l" t="t" r="r" b="b"/>
            <a:pathLst>
              <a:path w="2438400" h="643255">
                <a:moveTo>
                  <a:pt x="0" y="107187"/>
                </a:moveTo>
                <a:lnTo>
                  <a:pt x="8513" y="65266"/>
                </a:lnTo>
                <a:lnTo>
                  <a:pt x="31713" y="31089"/>
                </a:lnTo>
                <a:lnTo>
                  <a:pt x="66092" y="8165"/>
                </a:lnTo>
                <a:lnTo>
                  <a:pt x="2331212" y="0"/>
                </a:lnTo>
                <a:lnTo>
                  <a:pt x="2345829" y="989"/>
                </a:lnTo>
                <a:lnTo>
                  <a:pt x="2385559" y="14788"/>
                </a:lnTo>
                <a:lnTo>
                  <a:pt x="2416375" y="42104"/>
                </a:lnTo>
                <a:lnTo>
                  <a:pt x="2434768" y="79429"/>
                </a:lnTo>
                <a:lnTo>
                  <a:pt x="2438400" y="535939"/>
                </a:lnTo>
                <a:lnTo>
                  <a:pt x="2437410" y="550557"/>
                </a:lnTo>
                <a:lnTo>
                  <a:pt x="2423611" y="590287"/>
                </a:lnTo>
                <a:lnTo>
                  <a:pt x="2396295" y="621103"/>
                </a:lnTo>
                <a:lnTo>
                  <a:pt x="2358970" y="639496"/>
                </a:lnTo>
                <a:lnTo>
                  <a:pt x="107187" y="643127"/>
                </a:lnTo>
                <a:lnTo>
                  <a:pt x="92570" y="642138"/>
                </a:lnTo>
                <a:lnTo>
                  <a:pt x="52840" y="628339"/>
                </a:lnTo>
                <a:lnTo>
                  <a:pt x="22024" y="601023"/>
                </a:lnTo>
                <a:lnTo>
                  <a:pt x="3631" y="563698"/>
                </a:lnTo>
                <a:lnTo>
                  <a:pt x="0" y="107187"/>
                </a:lnTo>
                <a:close/>
              </a:path>
            </a:pathLst>
          </a:custGeom>
          <a:ln w="25908">
            <a:solidFill>
              <a:srgbClr val="1F48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72434" y="2652522"/>
            <a:ext cx="2438400" cy="641985"/>
          </a:xfrm>
          <a:custGeom>
            <a:avLst/>
            <a:gdLst/>
            <a:ahLst/>
            <a:cxnLst/>
            <a:rect l="l" t="t" r="r" b="b"/>
            <a:pathLst>
              <a:path w="2438400" h="641985">
                <a:moveTo>
                  <a:pt x="2331466" y="0"/>
                </a:moveTo>
                <a:lnTo>
                  <a:pt x="93640" y="818"/>
                </a:lnTo>
                <a:lnTo>
                  <a:pt x="53702" y="14171"/>
                </a:lnTo>
                <a:lnTo>
                  <a:pt x="22607" y="41171"/>
                </a:lnTo>
                <a:lnTo>
                  <a:pt x="3878" y="78297"/>
                </a:lnTo>
                <a:lnTo>
                  <a:pt x="0" y="106933"/>
                </a:lnTo>
                <a:lnTo>
                  <a:pt x="818" y="547963"/>
                </a:lnTo>
                <a:lnTo>
                  <a:pt x="14171" y="587901"/>
                </a:lnTo>
                <a:lnTo>
                  <a:pt x="41171" y="618996"/>
                </a:lnTo>
                <a:lnTo>
                  <a:pt x="78297" y="637725"/>
                </a:lnTo>
                <a:lnTo>
                  <a:pt x="106933" y="641603"/>
                </a:lnTo>
                <a:lnTo>
                  <a:pt x="2344759" y="640785"/>
                </a:lnTo>
                <a:lnTo>
                  <a:pt x="2384697" y="627432"/>
                </a:lnTo>
                <a:lnTo>
                  <a:pt x="2415792" y="600432"/>
                </a:lnTo>
                <a:lnTo>
                  <a:pt x="2434521" y="563306"/>
                </a:lnTo>
                <a:lnTo>
                  <a:pt x="2438400" y="534669"/>
                </a:lnTo>
                <a:lnTo>
                  <a:pt x="2437581" y="93640"/>
                </a:lnTo>
                <a:lnTo>
                  <a:pt x="2424228" y="53702"/>
                </a:lnTo>
                <a:lnTo>
                  <a:pt x="2397228" y="22607"/>
                </a:lnTo>
                <a:lnTo>
                  <a:pt x="2360102" y="3878"/>
                </a:lnTo>
                <a:lnTo>
                  <a:pt x="2331466" y="0"/>
                </a:lnTo>
                <a:close/>
              </a:path>
            </a:pathLst>
          </a:custGeom>
          <a:solidFill>
            <a:srgbClr val="EDEB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72434" y="2652522"/>
            <a:ext cx="2438400" cy="641985"/>
          </a:xfrm>
          <a:custGeom>
            <a:avLst/>
            <a:gdLst/>
            <a:ahLst/>
            <a:cxnLst/>
            <a:rect l="l" t="t" r="r" b="b"/>
            <a:pathLst>
              <a:path w="2438400" h="641985">
                <a:moveTo>
                  <a:pt x="0" y="106933"/>
                </a:moveTo>
                <a:lnTo>
                  <a:pt x="8530" y="65014"/>
                </a:lnTo>
                <a:lnTo>
                  <a:pt x="31772" y="30872"/>
                </a:lnTo>
                <a:lnTo>
                  <a:pt x="66206" y="8030"/>
                </a:lnTo>
                <a:lnTo>
                  <a:pt x="2331466" y="0"/>
                </a:lnTo>
                <a:lnTo>
                  <a:pt x="2346086" y="991"/>
                </a:lnTo>
                <a:lnTo>
                  <a:pt x="2385804" y="14816"/>
                </a:lnTo>
                <a:lnTo>
                  <a:pt x="2416570" y="42181"/>
                </a:lnTo>
                <a:lnTo>
                  <a:pt x="2434864" y="79562"/>
                </a:lnTo>
                <a:lnTo>
                  <a:pt x="2438400" y="534669"/>
                </a:lnTo>
                <a:lnTo>
                  <a:pt x="2437408" y="549290"/>
                </a:lnTo>
                <a:lnTo>
                  <a:pt x="2423583" y="589008"/>
                </a:lnTo>
                <a:lnTo>
                  <a:pt x="2396218" y="619774"/>
                </a:lnTo>
                <a:lnTo>
                  <a:pt x="2358837" y="638068"/>
                </a:lnTo>
                <a:lnTo>
                  <a:pt x="106933" y="641603"/>
                </a:lnTo>
                <a:lnTo>
                  <a:pt x="92313" y="640612"/>
                </a:lnTo>
                <a:lnTo>
                  <a:pt x="52595" y="626787"/>
                </a:lnTo>
                <a:lnTo>
                  <a:pt x="21829" y="599422"/>
                </a:lnTo>
                <a:lnTo>
                  <a:pt x="3535" y="562041"/>
                </a:lnTo>
                <a:lnTo>
                  <a:pt x="0" y="106933"/>
                </a:lnTo>
                <a:close/>
              </a:path>
            </a:pathLst>
          </a:custGeom>
          <a:ln w="25907">
            <a:solidFill>
              <a:srgbClr val="1F48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72434" y="3374897"/>
            <a:ext cx="2438400" cy="643255"/>
          </a:xfrm>
          <a:custGeom>
            <a:avLst/>
            <a:gdLst/>
            <a:ahLst/>
            <a:cxnLst/>
            <a:rect l="l" t="t" r="r" b="b"/>
            <a:pathLst>
              <a:path w="2438400" h="643254">
                <a:moveTo>
                  <a:pt x="2331212" y="0"/>
                </a:moveTo>
                <a:lnTo>
                  <a:pt x="93489" y="867"/>
                </a:lnTo>
                <a:lnTo>
                  <a:pt x="53607" y="14339"/>
                </a:lnTo>
                <a:lnTo>
                  <a:pt x="22564" y="41404"/>
                </a:lnTo>
                <a:lnTo>
                  <a:pt x="3870" y="78552"/>
                </a:lnTo>
                <a:lnTo>
                  <a:pt x="0" y="107187"/>
                </a:lnTo>
                <a:lnTo>
                  <a:pt x="867" y="549638"/>
                </a:lnTo>
                <a:lnTo>
                  <a:pt x="14339" y="589520"/>
                </a:lnTo>
                <a:lnTo>
                  <a:pt x="41404" y="620563"/>
                </a:lnTo>
                <a:lnTo>
                  <a:pt x="78552" y="639257"/>
                </a:lnTo>
                <a:lnTo>
                  <a:pt x="107187" y="643127"/>
                </a:lnTo>
                <a:lnTo>
                  <a:pt x="2344910" y="642260"/>
                </a:lnTo>
                <a:lnTo>
                  <a:pt x="2384792" y="628788"/>
                </a:lnTo>
                <a:lnTo>
                  <a:pt x="2415835" y="601723"/>
                </a:lnTo>
                <a:lnTo>
                  <a:pt x="2434529" y="564575"/>
                </a:lnTo>
                <a:lnTo>
                  <a:pt x="2438400" y="535939"/>
                </a:lnTo>
                <a:lnTo>
                  <a:pt x="2437532" y="93489"/>
                </a:lnTo>
                <a:lnTo>
                  <a:pt x="2424060" y="53607"/>
                </a:lnTo>
                <a:lnTo>
                  <a:pt x="2396995" y="22564"/>
                </a:lnTo>
                <a:lnTo>
                  <a:pt x="2359847" y="3870"/>
                </a:lnTo>
                <a:lnTo>
                  <a:pt x="2331212" y="0"/>
                </a:lnTo>
                <a:close/>
              </a:path>
            </a:pathLst>
          </a:custGeom>
          <a:solidFill>
            <a:srgbClr val="EDEB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72434" y="3374897"/>
            <a:ext cx="2438400" cy="643255"/>
          </a:xfrm>
          <a:custGeom>
            <a:avLst/>
            <a:gdLst/>
            <a:ahLst/>
            <a:cxnLst/>
            <a:rect l="l" t="t" r="r" b="b"/>
            <a:pathLst>
              <a:path w="2438400" h="643254">
                <a:moveTo>
                  <a:pt x="0" y="107187"/>
                </a:moveTo>
                <a:lnTo>
                  <a:pt x="8513" y="65266"/>
                </a:lnTo>
                <a:lnTo>
                  <a:pt x="31713" y="31089"/>
                </a:lnTo>
                <a:lnTo>
                  <a:pt x="66092" y="8165"/>
                </a:lnTo>
                <a:lnTo>
                  <a:pt x="2331212" y="0"/>
                </a:lnTo>
                <a:lnTo>
                  <a:pt x="2345829" y="989"/>
                </a:lnTo>
                <a:lnTo>
                  <a:pt x="2385559" y="14788"/>
                </a:lnTo>
                <a:lnTo>
                  <a:pt x="2416375" y="42104"/>
                </a:lnTo>
                <a:lnTo>
                  <a:pt x="2434768" y="79429"/>
                </a:lnTo>
                <a:lnTo>
                  <a:pt x="2438400" y="535939"/>
                </a:lnTo>
                <a:lnTo>
                  <a:pt x="2437410" y="550557"/>
                </a:lnTo>
                <a:lnTo>
                  <a:pt x="2423611" y="590287"/>
                </a:lnTo>
                <a:lnTo>
                  <a:pt x="2396295" y="621103"/>
                </a:lnTo>
                <a:lnTo>
                  <a:pt x="2358970" y="639496"/>
                </a:lnTo>
                <a:lnTo>
                  <a:pt x="107187" y="643127"/>
                </a:lnTo>
                <a:lnTo>
                  <a:pt x="92570" y="642138"/>
                </a:lnTo>
                <a:lnTo>
                  <a:pt x="52840" y="628339"/>
                </a:lnTo>
                <a:lnTo>
                  <a:pt x="22024" y="601023"/>
                </a:lnTo>
                <a:lnTo>
                  <a:pt x="3631" y="563698"/>
                </a:lnTo>
                <a:lnTo>
                  <a:pt x="0" y="107187"/>
                </a:lnTo>
                <a:close/>
              </a:path>
            </a:pathLst>
          </a:custGeom>
          <a:ln w="25908">
            <a:solidFill>
              <a:srgbClr val="1F48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72434" y="4097273"/>
            <a:ext cx="2438400" cy="643255"/>
          </a:xfrm>
          <a:custGeom>
            <a:avLst/>
            <a:gdLst/>
            <a:ahLst/>
            <a:cxnLst/>
            <a:rect l="l" t="t" r="r" b="b"/>
            <a:pathLst>
              <a:path w="2438400" h="643254">
                <a:moveTo>
                  <a:pt x="2331212" y="0"/>
                </a:moveTo>
                <a:lnTo>
                  <a:pt x="93489" y="867"/>
                </a:lnTo>
                <a:lnTo>
                  <a:pt x="53607" y="14339"/>
                </a:lnTo>
                <a:lnTo>
                  <a:pt x="22564" y="41404"/>
                </a:lnTo>
                <a:lnTo>
                  <a:pt x="3870" y="78552"/>
                </a:lnTo>
                <a:lnTo>
                  <a:pt x="0" y="107187"/>
                </a:lnTo>
                <a:lnTo>
                  <a:pt x="867" y="549638"/>
                </a:lnTo>
                <a:lnTo>
                  <a:pt x="14339" y="589520"/>
                </a:lnTo>
                <a:lnTo>
                  <a:pt x="41404" y="620563"/>
                </a:lnTo>
                <a:lnTo>
                  <a:pt x="78552" y="639257"/>
                </a:lnTo>
                <a:lnTo>
                  <a:pt x="107187" y="643127"/>
                </a:lnTo>
                <a:lnTo>
                  <a:pt x="2344910" y="642260"/>
                </a:lnTo>
                <a:lnTo>
                  <a:pt x="2384792" y="628788"/>
                </a:lnTo>
                <a:lnTo>
                  <a:pt x="2415835" y="601723"/>
                </a:lnTo>
                <a:lnTo>
                  <a:pt x="2434529" y="564575"/>
                </a:lnTo>
                <a:lnTo>
                  <a:pt x="2438400" y="535939"/>
                </a:lnTo>
                <a:lnTo>
                  <a:pt x="2437532" y="93489"/>
                </a:lnTo>
                <a:lnTo>
                  <a:pt x="2424060" y="53607"/>
                </a:lnTo>
                <a:lnTo>
                  <a:pt x="2396995" y="22564"/>
                </a:lnTo>
                <a:lnTo>
                  <a:pt x="2359847" y="3870"/>
                </a:lnTo>
                <a:lnTo>
                  <a:pt x="2331212" y="0"/>
                </a:lnTo>
                <a:close/>
              </a:path>
            </a:pathLst>
          </a:custGeom>
          <a:solidFill>
            <a:srgbClr val="EDEB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72434" y="4097273"/>
            <a:ext cx="2438400" cy="643255"/>
          </a:xfrm>
          <a:custGeom>
            <a:avLst/>
            <a:gdLst/>
            <a:ahLst/>
            <a:cxnLst/>
            <a:rect l="l" t="t" r="r" b="b"/>
            <a:pathLst>
              <a:path w="2438400" h="643254">
                <a:moveTo>
                  <a:pt x="0" y="107187"/>
                </a:moveTo>
                <a:lnTo>
                  <a:pt x="8513" y="65266"/>
                </a:lnTo>
                <a:lnTo>
                  <a:pt x="31713" y="31089"/>
                </a:lnTo>
                <a:lnTo>
                  <a:pt x="66092" y="8165"/>
                </a:lnTo>
                <a:lnTo>
                  <a:pt x="2331212" y="0"/>
                </a:lnTo>
                <a:lnTo>
                  <a:pt x="2345829" y="989"/>
                </a:lnTo>
                <a:lnTo>
                  <a:pt x="2385559" y="14788"/>
                </a:lnTo>
                <a:lnTo>
                  <a:pt x="2416375" y="42104"/>
                </a:lnTo>
                <a:lnTo>
                  <a:pt x="2434768" y="79429"/>
                </a:lnTo>
                <a:lnTo>
                  <a:pt x="2438400" y="535939"/>
                </a:lnTo>
                <a:lnTo>
                  <a:pt x="2437410" y="550557"/>
                </a:lnTo>
                <a:lnTo>
                  <a:pt x="2423611" y="590287"/>
                </a:lnTo>
                <a:lnTo>
                  <a:pt x="2396295" y="621103"/>
                </a:lnTo>
                <a:lnTo>
                  <a:pt x="2358970" y="639496"/>
                </a:lnTo>
                <a:lnTo>
                  <a:pt x="107187" y="643127"/>
                </a:lnTo>
                <a:lnTo>
                  <a:pt x="92570" y="642138"/>
                </a:lnTo>
                <a:lnTo>
                  <a:pt x="52840" y="628339"/>
                </a:lnTo>
                <a:lnTo>
                  <a:pt x="22024" y="601023"/>
                </a:lnTo>
                <a:lnTo>
                  <a:pt x="3631" y="563698"/>
                </a:lnTo>
                <a:lnTo>
                  <a:pt x="0" y="107187"/>
                </a:lnTo>
                <a:close/>
              </a:path>
            </a:pathLst>
          </a:custGeom>
          <a:ln w="25908">
            <a:solidFill>
              <a:srgbClr val="1F48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72434" y="4821173"/>
            <a:ext cx="2438400" cy="641985"/>
          </a:xfrm>
          <a:custGeom>
            <a:avLst/>
            <a:gdLst/>
            <a:ahLst/>
            <a:cxnLst/>
            <a:rect l="l" t="t" r="r" b="b"/>
            <a:pathLst>
              <a:path w="2438400" h="641985">
                <a:moveTo>
                  <a:pt x="2331466" y="0"/>
                </a:moveTo>
                <a:lnTo>
                  <a:pt x="93640" y="818"/>
                </a:lnTo>
                <a:lnTo>
                  <a:pt x="53702" y="14171"/>
                </a:lnTo>
                <a:lnTo>
                  <a:pt x="22607" y="41171"/>
                </a:lnTo>
                <a:lnTo>
                  <a:pt x="3878" y="78297"/>
                </a:lnTo>
                <a:lnTo>
                  <a:pt x="0" y="106933"/>
                </a:lnTo>
                <a:lnTo>
                  <a:pt x="818" y="547963"/>
                </a:lnTo>
                <a:lnTo>
                  <a:pt x="14171" y="587901"/>
                </a:lnTo>
                <a:lnTo>
                  <a:pt x="41171" y="618996"/>
                </a:lnTo>
                <a:lnTo>
                  <a:pt x="78297" y="637725"/>
                </a:lnTo>
                <a:lnTo>
                  <a:pt x="106933" y="641604"/>
                </a:lnTo>
                <a:lnTo>
                  <a:pt x="2344759" y="640785"/>
                </a:lnTo>
                <a:lnTo>
                  <a:pt x="2384697" y="627432"/>
                </a:lnTo>
                <a:lnTo>
                  <a:pt x="2415792" y="600432"/>
                </a:lnTo>
                <a:lnTo>
                  <a:pt x="2434521" y="563306"/>
                </a:lnTo>
                <a:lnTo>
                  <a:pt x="2438400" y="534669"/>
                </a:lnTo>
                <a:lnTo>
                  <a:pt x="2437581" y="93640"/>
                </a:lnTo>
                <a:lnTo>
                  <a:pt x="2424228" y="53702"/>
                </a:lnTo>
                <a:lnTo>
                  <a:pt x="2397228" y="22607"/>
                </a:lnTo>
                <a:lnTo>
                  <a:pt x="2360102" y="3878"/>
                </a:lnTo>
                <a:lnTo>
                  <a:pt x="2331466" y="0"/>
                </a:lnTo>
                <a:close/>
              </a:path>
            </a:pathLst>
          </a:custGeom>
          <a:solidFill>
            <a:srgbClr val="EDEB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472434" y="4821173"/>
            <a:ext cx="2438400" cy="641985"/>
          </a:xfrm>
          <a:custGeom>
            <a:avLst/>
            <a:gdLst/>
            <a:ahLst/>
            <a:cxnLst/>
            <a:rect l="l" t="t" r="r" b="b"/>
            <a:pathLst>
              <a:path w="2438400" h="641985">
                <a:moveTo>
                  <a:pt x="0" y="106933"/>
                </a:moveTo>
                <a:lnTo>
                  <a:pt x="8530" y="65014"/>
                </a:lnTo>
                <a:lnTo>
                  <a:pt x="31772" y="30872"/>
                </a:lnTo>
                <a:lnTo>
                  <a:pt x="66206" y="8030"/>
                </a:lnTo>
                <a:lnTo>
                  <a:pt x="2331466" y="0"/>
                </a:lnTo>
                <a:lnTo>
                  <a:pt x="2346086" y="991"/>
                </a:lnTo>
                <a:lnTo>
                  <a:pt x="2385804" y="14816"/>
                </a:lnTo>
                <a:lnTo>
                  <a:pt x="2416570" y="42181"/>
                </a:lnTo>
                <a:lnTo>
                  <a:pt x="2434864" y="79562"/>
                </a:lnTo>
                <a:lnTo>
                  <a:pt x="2438400" y="534669"/>
                </a:lnTo>
                <a:lnTo>
                  <a:pt x="2437408" y="549290"/>
                </a:lnTo>
                <a:lnTo>
                  <a:pt x="2423583" y="589008"/>
                </a:lnTo>
                <a:lnTo>
                  <a:pt x="2396218" y="619774"/>
                </a:lnTo>
                <a:lnTo>
                  <a:pt x="2358837" y="638068"/>
                </a:lnTo>
                <a:lnTo>
                  <a:pt x="106933" y="641604"/>
                </a:lnTo>
                <a:lnTo>
                  <a:pt x="92313" y="640612"/>
                </a:lnTo>
                <a:lnTo>
                  <a:pt x="52595" y="626787"/>
                </a:lnTo>
                <a:lnTo>
                  <a:pt x="21829" y="599422"/>
                </a:lnTo>
                <a:lnTo>
                  <a:pt x="3535" y="562041"/>
                </a:lnTo>
                <a:lnTo>
                  <a:pt x="0" y="106933"/>
                </a:lnTo>
                <a:close/>
              </a:path>
            </a:pathLst>
          </a:custGeom>
          <a:ln w="25907">
            <a:solidFill>
              <a:srgbClr val="1F48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747261" y="1988057"/>
            <a:ext cx="1887855" cy="3430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" algn="ctr">
              <a:lnSpc>
                <a:spcPct val="100000"/>
              </a:lnSpc>
            </a:pPr>
            <a:r>
              <a:rPr sz="1600" b="1" spc="-15" dirty="0">
                <a:latin typeface="Calibri"/>
                <a:cs typeface="Calibri"/>
              </a:rPr>
              <a:t>Des</a:t>
            </a:r>
            <a:r>
              <a:rPr sz="1600" b="1" spc="-5" dirty="0">
                <a:latin typeface="Calibri"/>
                <a:cs typeface="Calibri"/>
              </a:rPr>
              <a:t>c</a:t>
            </a:r>
            <a:r>
              <a:rPr sz="1600" b="1" spc="-10" dirty="0">
                <a:latin typeface="Calibri"/>
                <a:cs typeface="Calibri"/>
              </a:rPr>
              <a:t>ri</a:t>
            </a:r>
            <a:r>
              <a:rPr sz="1600" b="1" spc="-25" dirty="0">
                <a:latin typeface="Calibri"/>
                <a:cs typeface="Calibri"/>
              </a:rPr>
              <a:t>p</a:t>
            </a:r>
            <a:r>
              <a:rPr sz="1600" b="1" spc="-5" dirty="0">
                <a:latin typeface="Calibri"/>
                <a:cs typeface="Calibri"/>
              </a:rPr>
              <a:t>ti</a:t>
            </a:r>
            <a:r>
              <a:rPr sz="1600" b="1" spc="-20" dirty="0">
                <a:latin typeface="Calibri"/>
                <a:cs typeface="Calibri"/>
              </a:rPr>
              <a:t>v</a:t>
            </a:r>
            <a:r>
              <a:rPr sz="1600" b="1" spc="-10" dirty="0">
                <a:latin typeface="Calibri"/>
                <a:cs typeface="Calibri"/>
              </a:rPr>
              <a:t>e</a:t>
            </a:r>
            <a:r>
              <a:rPr sz="1600" b="1" spc="1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A</a:t>
            </a:r>
            <a:r>
              <a:rPr sz="1600" b="1" spc="-15" dirty="0">
                <a:latin typeface="Calibri"/>
                <a:cs typeface="Calibri"/>
              </a:rPr>
              <a:t>n</a:t>
            </a:r>
            <a:r>
              <a:rPr sz="1600" b="1" spc="-10" dirty="0">
                <a:latin typeface="Calibri"/>
                <a:cs typeface="Calibri"/>
              </a:rPr>
              <a:t>a</a:t>
            </a:r>
            <a:r>
              <a:rPr sz="1600" b="1" dirty="0">
                <a:latin typeface="Calibri"/>
                <a:cs typeface="Calibri"/>
              </a:rPr>
              <a:t>ly</a:t>
            </a:r>
            <a:r>
              <a:rPr sz="1600" b="1" spc="-10" dirty="0">
                <a:latin typeface="Calibri"/>
                <a:cs typeface="Calibri"/>
              </a:rPr>
              <a:t>tic</a:t>
            </a:r>
            <a:r>
              <a:rPr sz="1600" b="1" spc="-5" dirty="0">
                <a:latin typeface="Calibri"/>
                <a:cs typeface="Calibri"/>
              </a:rPr>
              <a:t>s: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15"/>
              </a:spcBef>
            </a:pPr>
            <a:r>
              <a:rPr sz="1600" spc="-15" dirty="0">
                <a:latin typeface="Calibri"/>
                <a:cs typeface="Calibri"/>
              </a:rPr>
              <a:t>Wh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h</a:t>
            </a:r>
            <a:r>
              <a:rPr sz="1600" spc="-10" dirty="0">
                <a:latin typeface="Calibri"/>
                <a:cs typeface="Calibri"/>
              </a:rPr>
              <a:t>a</a:t>
            </a:r>
            <a:r>
              <a:rPr sz="1600" spc="-15" dirty="0">
                <a:latin typeface="Calibri"/>
                <a:cs typeface="Calibri"/>
              </a:rPr>
              <a:t>ppened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335"/>
              </a:spcBef>
            </a:pPr>
            <a:r>
              <a:rPr sz="1600" b="1" spc="-15" dirty="0">
                <a:latin typeface="Calibri"/>
                <a:cs typeface="Calibri"/>
              </a:rPr>
              <a:t>D</a:t>
            </a:r>
            <a:r>
              <a:rPr sz="1600" b="1" dirty="0">
                <a:latin typeface="Calibri"/>
                <a:cs typeface="Calibri"/>
              </a:rPr>
              <a:t>i</a:t>
            </a:r>
            <a:r>
              <a:rPr sz="1600" b="1" spc="-10" dirty="0">
                <a:latin typeface="Calibri"/>
                <a:cs typeface="Calibri"/>
              </a:rPr>
              <a:t>agno</a:t>
            </a:r>
            <a:r>
              <a:rPr sz="1600" b="1" spc="-20" dirty="0">
                <a:latin typeface="Calibri"/>
                <a:cs typeface="Calibri"/>
              </a:rPr>
              <a:t>s</a:t>
            </a:r>
            <a:r>
              <a:rPr sz="1600" b="1" spc="-10" dirty="0">
                <a:latin typeface="Calibri"/>
                <a:cs typeface="Calibri"/>
              </a:rPr>
              <a:t>tic</a:t>
            </a:r>
            <a:r>
              <a:rPr sz="1600" b="1" spc="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A</a:t>
            </a:r>
            <a:r>
              <a:rPr sz="1600" b="1" spc="-15" dirty="0">
                <a:latin typeface="Calibri"/>
                <a:cs typeface="Calibri"/>
              </a:rPr>
              <a:t>n</a:t>
            </a:r>
            <a:r>
              <a:rPr sz="1600" b="1" spc="-10" dirty="0">
                <a:latin typeface="Calibri"/>
                <a:cs typeface="Calibri"/>
              </a:rPr>
              <a:t>a</a:t>
            </a:r>
            <a:r>
              <a:rPr sz="1600" b="1" dirty="0">
                <a:latin typeface="Calibri"/>
                <a:cs typeface="Calibri"/>
              </a:rPr>
              <a:t>ly</a:t>
            </a:r>
            <a:r>
              <a:rPr sz="1600" b="1" spc="-10" dirty="0">
                <a:latin typeface="Calibri"/>
                <a:cs typeface="Calibri"/>
              </a:rPr>
              <a:t>tic</a:t>
            </a:r>
            <a:r>
              <a:rPr sz="1600" b="1" spc="-5" dirty="0">
                <a:latin typeface="Calibri"/>
                <a:cs typeface="Calibri"/>
              </a:rPr>
              <a:t>s: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15"/>
              </a:spcBef>
            </a:pPr>
            <a:r>
              <a:rPr sz="1600" spc="-10" dirty="0">
                <a:latin typeface="Calibri"/>
                <a:cs typeface="Calibri"/>
              </a:rPr>
              <a:t>H</a:t>
            </a:r>
            <a:r>
              <a:rPr sz="1600" spc="-25" dirty="0">
                <a:latin typeface="Calibri"/>
                <a:cs typeface="Calibri"/>
              </a:rPr>
              <a:t>o</a:t>
            </a:r>
            <a:r>
              <a:rPr sz="1600" spc="-15" dirty="0">
                <a:latin typeface="Calibri"/>
                <a:cs typeface="Calibri"/>
              </a:rPr>
              <a:t>w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</a:t>
            </a:r>
            <a:r>
              <a:rPr sz="1600" spc="-1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hap</a:t>
            </a:r>
            <a:r>
              <a:rPr sz="1600" spc="-10" dirty="0">
                <a:latin typeface="Calibri"/>
                <a:cs typeface="Calibri"/>
              </a:rPr>
              <a:t>pen</a:t>
            </a:r>
            <a:r>
              <a:rPr sz="1600" spc="-20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d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335"/>
              </a:spcBef>
            </a:pPr>
            <a:r>
              <a:rPr sz="1600" b="1" spc="-15" dirty="0">
                <a:latin typeface="Calibri"/>
                <a:cs typeface="Calibri"/>
              </a:rPr>
              <a:t>P</a:t>
            </a:r>
            <a:r>
              <a:rPr sz="1600" b="1" spc="-30" dirty="0">
                <a:latin typeface="Calibri"/>
                <a:cs typeface="Calibri"/>
              </a:rPr>
              <a:t>r</a:t>
            </a:r>
            <a:r>
              <a:rPr sz="1600" b="1" spc="-15" dirty="0">
                <a:latin typeface="Calibri"/>
                <a:cs typeface="Calibri"/>
              </a:rPr>
              <a:t>e</a:t>
            </a:r>
            <a:r>
              <a:rPr sz="1600" b="1" spc="-20" dirty="0">
                <a:latin typeface="Calibri"/>
                <a:cs typeface="Calibri"/>
              </a:rPr>
              <a:t>d</a:t>
            </a:r>
            <a:r>
              <a:rPr sz="1600" b="1" spc="-5" dirty="0">
                <a:latin typeface="Calibri"/>
                <a:cs typeface="Calibri"/>
              </a:rPr>
              <a:t>icti</a:t>
            </a:r>
            <a:r>
              <a:rPr sz="1600" b="1" spc="-25" dirty="0">
                <a:latin typeface="Calibri"/>
                <a:cs typeface="Calibri"/>
              </a:rPr>
              <a:t>v</a:t>
            </a:r>
            <a:r>
              <a:rPr sz="1600" b="1" spc="-10" dirty="0">
                <a:latin typeface="Calibri"/>
                <a:cs typeface="Calibri"/>
              </a:rPr>
              <a:t>e</a:t>
            </a:r>
            <a:r>
              <a:rPr sz="1600" b="1" spc="-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Anal</a:t>
            </a:r>
            <a:r>
              <a:rPr sz="1600" b="1" dirty="0">
                <a:latin typeface="Calibri"/>
                <a:cs typeface="Calibri"/>
              </a:rPr>
              <a:t>y</a:t>
            </a:r>
            <a:r>
              <a:rPr sz="1600" b="1" spc="-10" dirty="0">
                <a:latin typeface="Calibri"/>
                <a:cs typeface="Calibri"/>
              </a:rPr>
              <a:t>tic</a:t>
            </a:r>
            <a:r>
              <a:rPr sz="1600" b="1" spc="-5" dirty="0">
                <a:latin typeface="Calibri"/>
                <a:cs typeface="Calibri"/>
              </a:rPr>
              <a:t>s: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15"/>
              </a:spcBef>
            </a:pPr>
            <a:r>
              <a:rPr sz="1600" spc="-15" dirty="0">
                <a:latin typeface="Calibri"/>
                <a:cs typeface="Calibri"/>
              </a:rPr>
              <a:t>Wh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wi</a:t>
            </a:r>
            <a:r>
              <a:rPr sz="1600" dirty="0">
                <a:latin typeface="Calibri"/>
                <a:cs typeface="Calibri"/>
              </a:rPr>
              <a:t>l</a:t>
            </a:r>
            <a:r>
              <a:rPr sz="1600" spc="-5" dirty="0">
                <a:latin typeface="Calibri"/>
                <a:cs typeface="Calibri"/>
              </a:rPr>
              <a:t>l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h</a:t>
            </a:r>
            <a:r>
              <a:rPr sz="1600" spc="-10" dirty="0">
                <a:latin typeface="Calibri"/>
                <a:cs typeface="Calibri"/>
              </a:rPr>
              <a:t>a</a:t>
            </a:r>
            <a:r>
              <a:rPr sz="1600" spc="-15" dirty="0">
                <a:latin typeface="Calibri"/>
                <a:cs typeface="Calibri"/>
              </a:rPr>
              <a:t>ppen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335"/>
              </a:spcBef>
            </a:pPr>
            <a:r>
              <a:rPr sz="1600" b="1" spc="-15" dirty="0">
                <a:latin typeface="Calibri"/>
                <a:cs typeface="Calibri"/>
              </a:rPr>
              <a:t>P</a:t>
            </a:r>
            <a:r>
              <a:rPr sz="1600" b="1" spc="-25" dirty="0">
                <a:latin typeface="Calibri"/>
                <a:cs typeface="Calibri"/>
              </a:rPr>
              <a:t>r</a:t>
            </a:r>
            <a:r>
              <a:rPr sz="1600" b="1" spc="-15" dirty="0">
                <a:latin typeface="Calibri"/>
                <a:cs typeface="Calibri"/>
              </a:rPr>
              <a:t>es</a:t>
            </a:r>
            <a:r>
              <a:rPr sz="1600" b="1" spc="-10" dirty="0">
                <a:latin typeface="Calibri"/>
                <a:cs typeface="Calibri"/>
              </a:rPr>
              <a:t>cri</a:t>
            </a:r>
            <a:r>
              <a:rPr sz="1600" b="1" spc="-25" dirty="0">
                <a:latin typeface="Calibri"/>
                <a:cs typeface="Calibri"/>
              </a:rPr>
              <a:t>p</a:t>
            </a:r>
            <a:r>
              <a:rPr sz="1600" b="1" spc="-5" dirty="0">
                <a:latin typeface="Calibri"/>
                <a:cs typeface="Calibri"/>
              </a:rPr>
              <a:t>ti</a:t>
            </a:r>
            <a:r>
              <a:rPr sz="1600" b="1" spc="-20" dirty="0">
                <a:latin typeface="Calibri"/>
                <a:cs typeface="Calibri"/>
              </a:rPr>
              <a:t>v</a:t>
            </a:r>
            <a:r>
              <a:rPr sz="1600" b="1" spc="-10" dirty="0">
                <a:latin typeface="Calibri"/>
                <a:cs typeface="Calibri"/>
              </a:rPr>
              <a:t>e</a:t>
            </a:r>
            <a:r>
              <a:rPr sz="1600" b="1" spc="1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A</a:t>
            </a:r>
            <a:r>
              <a:rPr sz="1600" b="1" spc="-15" dirty="0">
                <a:latin typeface="Calibri"/>
                <a:cs typeface="Calibri"/>
              </a:rPr>
              <a:t>n</a:t>
            </a:r>
            <a:r>
              <a:rPr sz="1600" b="1" spc="-10" dirty="0">
                <a:latin typeface="Calibri"/>
                <a:cs typeface="Calibri"/>
              </a:rPr>
              <a:t>a</a:t>
            </a:r>
            <a:r>
              <a:rPr sz="1600" b="1" dirty="0">
                <a:latin typeface="Calibri"/>
                <a:cs typeface="Calibri"/>
              </a:rPr>
              <a:t>ly</a:t>
            </a:r>
            <a:r>
              <a:rPr sz="1600" b="1" spc="-10" dirty="0">
                <a:latin typeface="Calibri"/>
                <a:cs typeface="Calibri"/>
              </a:rPr>
              <a:t>tic</a:t>
            </a:r>
            <a:r>
              <a:rPr sz="1600" b="1" spc="-5" dirty="0">
                <a:latin typeface="Calibri"/>
                <a:cs typeface="Calibri"/>
              </a:rPr>
              <a:t>s:</a:t>
            </a:r>
            <a:endParaRPr sz="16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  <a:spcBef>
                <a:spcPts val="515"/>
              </a:spcBef>
            </a:pPr>
            <a:r>
              <a:rPr sz="1600" spc="-15" dirty="0">
                <a:latin typeface="Calibri"/>
                <a:cs typeface="Calibri"/>
              </a:rPr>
              <a:t>Wh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shou</a:t>
            </a:r>
            <a:r>
              <a:rPr sz="1600" dirty="0">
                <a:latin typeface="Calibri"/>
                <a:cs typeface="Calibri"/>
              </a:rPr>
              <a:t>l</a:t>
            </a:r>
            <a:r>
              <a:rPr sz="1600" spc="-10" dirty="0">
                <a:latin typeface="Calibri"/>
                <a:cs typeface="Calibri"/>
              </a:rPr>
              <a:t>d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h</a:t>
            </a:r>
            <a:r>
              <a:rPr sz="1600" spc="-10" dirty="0">
                <a:latin typeface="Calibri"/>
                <a:cs typeface="Calibri"/>
              </a:rPr>
              <a:t>a</a:t>
            </a:r>
            <a:r>
              <a:rPr sz="1600" spc="-15" dirty="0">
                <a:latin typeface="Calibri"/>
                <a:cs typeface="Calibri"/>
              </a:rPr>
              <a:t>ppen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335"/>
              </a:spcBef>
            </a:pPr>
            <a:r>
              <a:rPr sz="1600" b="1" spc="-15" dirty="0">
                <a:latin typeface="Calibri"/>
                <a:cs typeface="Calibri"/>
              </a:rPr>
              <a:t>Cogniti</a:t>
            </a:r>
            <a:r>
              <a:rPr sz="1600" b="1" spc="-20" dirty="0">
                <a:latin typeface="Calibri"/>
                <a:cs typeface="Calibri"/>
              </a:rPr>
              <a:t>v</a:t>
            </a:r>
            <a:r>
              <a:rPr sz="1600" b="1" spc="-10" dirty="0">
                <a:latin typeface="Calibri"/>
                <a:cs typeface="Calibri"/>
              </a:rPr>
              <a:t>e</a:t>
            </a:r>
            <a:r>
              <a:rPr sz="1600" b="1" spc="1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A</a:t>
            </a:r>
            <a:r>
              <a:rPr sz="1600" b="1" spc="-15" dirty="0">
                <a:latin typeface="Calibri"/>
                <a:cs typeface="Calibri"/>
              </a:rPr>
              <a:t>n</a:t>
            </a:r>
            <a:r>
              <a:rPr sz="1600" b="1" spc="-10" dirty="0">
                <a:latin typeface="Calibri"/>
                <a:cs typeface="Calibri"/>
              </a:rPr>
              <a:t>a</a:t>
            </a:r>
            <a:r>
              <a:rPr sz="1600" b="1" dirty="0">
                <a:latin typeface="Calibri"/>
                <a:cs typeface="Calibri"/>
              </a:rPr>
              <a:t>ly</a:t>
            </a:r>
            <a:r>
              <a:rPr sz="1600" b="1" spc="-10" dirty="0">
                <a:latin typeface="Calibri"/>
                <a:cs typeface="Calibri"/>
              </a:rPr>
              <a:t>tic</a:t>
            </a:r>
            <a:r>
              <a:rPr sz="1600" b="1" spc="-5" dirty="0">
                <a:latin typeface="Calibri"/>
                <a:cs typeface="Calibri"/>
              </a:rPr>
              <a:t>s: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15"/>
              </a:spcBef>
            </a:pPr>
            <a:r>
              <a:rPr sz="1600" spc="-15" dirty="0">
                <a:latin typeface="Calibri"/>
                <a:cs typeface="Calibri"/>
              </a:rPr>
              <a:t>Ma</a:t>
            </a:r>
            <a:r>
              <a:rPr sz="1600" spc="-65" dirty="0">
                <a:latin typeface="Calibri"/>
                <a:cs typeface="Calibri"/>
              </a:rPr>
              <a:t>k</a:t>
            </a:r>
            <a:r>
              <a:rPr sz="1600" spc="-10" dirty="0">
                <a:latin typeface="Calibri"/>
                <a:cs typeface="Calibri"/>
              </a:rPr>
              <a:t>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</a:t>
            </a:r>
            <a:r>
              <a:rPr sz="1600" spc="-10" dirty="0">
                <a:latin typeface="Calibri"/>
                <a:cs typeface="Calibri"/>
              </a:rPr>
              <a:t>t </a:t>
            </a:r>
            <a:r>
              <a:rPr sz="1600" spc="-15" dirty="0">
                <a:latin typeface="Calibri"/>
                <a:cs typeface="Calibri"/>
              </a:rPr>
              <a:t>h</a:t>
            </a:r>
            <a:r>
              <a:rPr sz="1600" spc="-10" dirty="0">
                <a:latin typeface="Calibri"/>
                <a:cs typeface="Calibri"/>
              </a:rPr>
              <a:t>a</a:t>
            </a:r>
            <a:r>
              <a:rPr sz="1600" spc="-15" dirty="0">
                <a:latin typeface="Calibri"/>
                <a:cs typeface="Calibri"/>
              </a:rPr>
              <a:t>ppen</a:t>
            </a:r>
            <a:r>
              <a:rPr sz="1600" dirty="0">
                <a:latin typeface="Calibri"/>
                <a:cs typeface="Calibri"/>
              </a:rPr>
              <a:t>i</a:t>
            </a:r>
            <a:r>
              <a:rPr sz="1600" spc="-15" dirty="0">
                <a:latin typeface="Calibri"/>
                <a:cs typeface="Calibri"/>
              </a:rPr>
              <a:t>ng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652515" y="5590032"/>
            <a:ext cx="2059305" cy="338455"/>
          </a:xfrm>
          <a:prstGeom prst="rect">
            <a:avLst/>
          </a:prstGeom>
          <a:solidFill>
            <a:srgbClr val="9BBA58"/>
          </a:solidFill>
          <a:ln w="9143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18795">
              <a:lnSpc>
                <a:spcPct val="100000"/>
              </a:lnSpc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600" b="1" spc="-20" dirty="0">
                <a:solidFill>
                  <a:srgbClr val="FFFFFF"/>
                </a:solidFill>
                <a:latin typeface="Calibri"/>
                <a:cs typeface="Calibri"/>
              </a:rPr>
              <a:t>ma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tio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60347" y="5590032"/>
            <a:ext cx="3888104" cy="338455"/>
          </a:xfrm>
          <a:prstGeom prst="rect">
            <a:avLst/>
          </a:prstGeom>
          <a:solidFill>
            <a:srgbClr val="1F487C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72515">
              <a:lnSpc>
                <a:spcPct val="100000"/>
              </a:lnSpc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Artifi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cial 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b="1" spc="-3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b="1" spc="-3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b="1" spc="-2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ence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323" y="991905"/>
            <a:ext cx="1023619" cy="626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469900" algn="l"/>
              </a:tabLst>
            </a:pPr>
            <a:r>
              <a:rPr sz="2400" b="1" dirty="0">
                <a:latin typeface="Arial Narrow"/>
                <a:cs typeface="Arial Narrow"/>
              </a:rPr>
              <a:t>D</a:t>
            </a:r>
            <a:r>
              <a:rPr sz="2400" b="1" spc="-10" dirty="0">
                <a:latin typeface="Arial Narrow"/>
                <a:cs typeface="Arial Narrow"/>
              </a:rPr>
              <a:t>a</a:t>
            </a:r>
            <a:r>
              <a:rPr sz="2400" b="1" dirty="0">
                <a:latin typeface="Arial Narrow"/>
                <a:cs typeface="Arial Narrow"/>
              </a:rPr>
              <a:t>ta</a:t>
            </a:r>
            <a:endParaRPr sz="24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x</a:t>
            </a:r>
            <a:r>
              <a:rPr sz="1600" spc="-10" dirty="0">
                <a:latin typeface="Arial Narrow"/>
                <a:cs typeface="Arial Narrow"/>
              </a:rPr>
              <a:t>ample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11708" y="2156460"/>
            <a:ext cx="1152144" cy="34396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53896" y="3489959"/>
            <a:ext cx="1584579" cy="25614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59279" y="5207508"/>
            <a:ext cx="1113663" cy="9292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01521" y="3514471"/>
            <a:ext cx="1499235" cy="2476500"/>
          </a:xfrm>
          <a:custGeom>
            <a:avLst/>
            <a:gdLst/>
            <a:ahLst/>
            <a:cxnLst/>
            <a:rect l="l" t="t" r="r" b="b"/>
            <a:pathLst>
              <a:path w="1499235" h="2476500">
                <a:moveTo>
                  <a:pt x="0" y="0"/>
                </a:moveTo>
                <a:lnTo>
                  <a:pt x="532765" y="1671701"/>
                </a:lnTo>
                <a:lnTo>
                  <a:pt x="459864" y="1672394"/>
                </a:lnTo>
                <a:lnTo>
                  <a:pt x="445619" y="1674623"/>
                </a:lnTo>
                <a:lnTo>
                  <a:pt x="406432" y="1689710"/>
                </a:lnTo>
                <a:lnTo>
                  <a:pt x="374317" y="1715653"/>
                </a:lnTo>
                <a:lnTo>
                  <a:pt x="351513" y="1750211"/>
                </a:lnTo>
                <a:lnTo>
                  <a:pt x="340265" y="1791141"/>
                </a:lnTo>
                <a:lnTo>
                  <a:pt x="339471" y="1805813"/>
                </a:lnTo>
                <a:lnTo>
                  <a:pt x="339471" y="2006980"/>
                </a:lnTo>
                <a:lnTo>
                  <a:pt x="340164" y="2355983"/>
                </a:lnTo>
                <a:lnTo>
                  <a:pt x="351134" y="2397034"/>
                </a:lnTo>
                <a:lnTo>
                  <a:pt x="373707" y="2431755"/>
                </a:lnTo>
                <a:lnTo>
                  <a:pt x="405643" y="2457908"/>
                </a:lnTo>
                <a:lnTo>
                  <a:pt x="444698" y="2473252"/>
                </a:lnTo>
                <a:lnTo>
                  <a:pt x="473583" y="2476372"/>
                </a:lnTo>
                <a:lnTo>
                  <a:pt x="822705" y="2476372"/>
                </a:lnTo>
                <a:lnTo>
                  <a:pt x="1378841" y="2475679"/>
                </a:lnTo>
                <a:lnTo>
                  <a:pt x="1419885" y="2464713"/>
                </a:lnTo>
                <a:lnTo>
                  <a:pt x="1454607" y="2442144"/>
                </a:lnTo>
                <a:lnTo>
                  <a:pt x="1480764" y="2410212"/>
                </a:lnTo>
                <a:lnTo>
                  <a:pt x="1496113" y="2371153"/>
                </a:lnTo>
                <a:lnTo>
                  <a:pt x="1499235" y="2342260"/>
                </a:lnTo>
                <a:lnTo>
                  <a:pt x="1499235" y="1805813"/>
                </a:lnTo>
                <a:lnTo>
                  <a:pt x="1492628" y="1764139"/>
                </a:lnTo>
                <a:lnTo>
                  <a:pt x="1473673" y="1727061"/>
                </a:lnTo>
                <a:lnTo>
                  <a:pt x="1444609" y="1697800"/>
                </a:lnTo>
                <a:lnTo>
                  <a:pt x="1407678" y="1678599"/>
                </a:lnTo>
                <a:lnTo>
                  <a:pt x="1365123" y="1671701"/>
                </a:lnTo>
                <a:lnTo>
                  <a:pt x="822705" y="1671701"/>
                </a:ln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01521" y="3514471"/>
            <a:ext cx="1499235" cy="2476500"/>
          </a:xfrm>
          <a:custGeom>
            <a:avLst/>
            <a:gdLst/>
            <a:ahLst/>
            <a:cxnLst/>
            <a:rect l="l" t="t" r="r" b="b"/>
            <a:pathLst>
              <a:path w="1499235" h="2476500">
                <a:moveTo>
                  <a:pt x="339471" y="1805813"/>
                </a:moveTo>
                <a:lnTo>
                  <a:pt x="346369" y="1763257"/>
                </a:lnTo>
                <a:lnTo>
                  <a:pt x="365570" y="1726326"/>
                </a:lnTo>
                <a:lnTo>
                  <a:pt x="394831" y="1697262"/>
                </a:lnTo>
                <a:lnTo>
                  <a:pt x="431909" y="1678307"/>
                </a:lnTo>
                <a:lnTo>
                  <a:pt x="532765" y="1671701"/>
                </a:lnTo>
                <a:lnTo>
                  <a:pt x="0" y="0"/>
                </a:lnTo>
                <a:lnTo>
                  <a:pt x="822705" y="1671701"/>
                </a:lnTo>
                <a:lnTo>
                  <a:pt x="1365123" y="1671701"/>
                </a:lnTo>
                <a:lnTo>
                  <a:pt x="1379794" y="1672495"/>
                </a:lnTo>
                <a:lnTo>
                  <a:pt x="1420724" y="1683743"/>
                </a:lnTo>
                <a:lnTo>
                  <a:pt x="1455282" y="1706547"/>
                </a:lnTo>
                <a:lnTo>
                  <a:pt x="1481225" y="1738662"/>
                </a:lnTo>
                <a:lnTo>
                  <a:pt x="1496312" y="1777849"/>
                </a:lnTo>
                <a:lnTo>
                  <a:pt x="1499235" y="1805813"/>
                </a:lnTo>
                <a:lnTo>
                  <a:pt x="1499235" y="2006980"/>
                </a:lnTo>
                <a:lnTo>
                  <a:pt x="1499235" y="2342260"/>
                </a:lnTo>
                <a:lnTo>
                  <a:pt x="1498440" y="2356937"/>
                </a:lnTo>
                <a:lnTo>
                  <a:pt x="1487192" y="2397873"/>
                </a:lnTo>
                <a:lnTo>
                  <a:pt x="1464388" y="2432430"/>
                </a:lnTo>
                <a:lnTo>
                  <a:pt x="1432273" y="2458369"/>
                </a:lnTo>
                <a:lnTo>
                  <a:pt x="1393086" y="2473451"/>
                </a:lnTo>
                <a:lnTo>
                  <a:pt x="822705" y="2476372"/>
                </a:lnTo>
                <a:lnTo>
                  <a:pt x="532765" y="2476372"/>
                </a:lnTo>
                <a:lnTo>
                  <a:pt x="473583" y="2476372"/>
                </a:lnTo>
                <a:lnTo>
                  <a:pt x="458911" y="2475579"/>
                </a:lnTo>
                <a:lnTo>
                  <a:pt x="417981" y="2464334"/>
                </a:lnTo>
                <a:lnTo>
                  <a:pt x="383423" y="2441535"/>
                </a:lnTo>
                <a:lnTo>
                  <a:pt x="357480" y="2409422"/>
                </a:lnTo>
                <a:lnTo>
                  <a:pt x="342393" y="2370232"/>
                </a:lnTo>
                <a:lnTo>
                  <a:pt x="339471" y="2006980"/>
                </a:lnTo>
                <a:lnTo>
                  <a:pt x="339471" y="1805813"/>
                </a:lnTo>
                <a:close/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133092" y="5412663"/>
            <a:ext cx="576580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5" dirty="0">
                <a:latin typeface="Calibri"/>
                <a:cs typeface="Calibri"/>
              </a:rPr>
              <a:t>24</a:t>
            </a:r>
            <a:r>
              <a:rPr sz="3200" b="1" dirty="0">
                <a:latin typeface="Calibri"/>
                <a:cs typeface="Calibri"/>
              </a:rPr>
              <a:t>°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07464" y="6070091"/>
            <a:ext cx="1132840" cy="370840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38455">
              <a:lnSpc>
                <a:spcPct val="100000"/>
              </a:lnSpc>
            </a:pPr>
            <a:r>
              <a:rPr sz="1800" b="1" dirty="0">
                <a:latin typeface="Calibri"/>
                <a:cs typeface="Calibri"/>
              </a:rPr>
              <a:t>D</a:t>
            </a:r>
            <a:r>
              <a:rPr sz="1800" b="1" spc="-25" dirty="0">
                <a:latin typeface="Calibri"/>
                <a:cs typeface="Calibri"/>
              </a:rPr>
              <a:t>at</a:t>
            </a:r>
            <a:r>
              <a:rPr sz="1800" b="1" spc="-10" dirty="0"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37635" y="3940936"/>
            <a:ext cx="127952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5" dirty="0">
                <a:latin typeface="Calibri"/>
                <a:cs typeface="Calibri"/>
              </a:rPr>
              <a:t>Wh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c</a:t>
            </a:r>
            <a:r>
              <a:rPr sz="1600" spc="-15" dirty="0">
                <a:latin typeface="Calibri"/>
                <a:cs typeface="Calibri"/>
              </a:rPr>
              <a:t>o</a:t>
            </a:r>
            <a:r>
              <a:rPr sz="1600" spc="-25" dirty="0">
                <a:latin typeface="Calibri"/>
                <a:cs typeface="Calibri"/>
              </a:rPr>
              <a:t>n</a:t>
            </a:r>
            <a:r>
              <a:rPr sz="1600" spc="-20" dirty="0">
                <a:latin typeface="Calibri"/>
                <a:cs typeface="Calibri"/>
              </a:rPr>
              <a:t>t</a:t>
            </a:r>
            <a:r>
              <a:rPr sz="1600" spc="-40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xt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?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65878" y="3960748"/>
            <a:ext cx="190309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55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e</a:t>
            </a:r>
            <a:r>
              <a:rPr sz="1600" spc="-25" dirty="0">
                <a:latin typeface="Calibri"/>
                <a:cs typeface="Calibri"/>
              </a:rPr>
              <a:t>m</a:t>
            </a:r>
            <a:r>
              <a:rPr sz="1600" spc="-15" dirty="0">
                <a:latin typeface="Calibri"/>
                <a:cs typeface="Calibri"/>
              </a:rPr>
              <a:t>pe</a:t>
            </a:r>
            <a:r>
              <a:rPr sz="1600" spc="-50" dirty="0">
                <a:latin typeface="Calibri"/>
                <a:cs typeface="Calibri"/>
              </a:rPr>
              <a:t>r</a:t>
            </a:r>
            <a:r>
              <a:rPr sz="1600" spc="-20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t</a:t>
            </a:r>
            <a:r>
              <a:rPr sz="1600" spc="-15" dirty="0">
                <a:latin typeface="Calibri"/>
                <a:cs typeface="Calibri"/>
              </a:rPr>
              <a:t>u</a:t>
            </a:r>
            <a:r>
              <a:rPr sz="1600" spc="-40" dirty="0">
                <a:latin typeface="Calibri"/>
                <a:cs typeface="Calibri"/>
              </a:rPr>
              <a:t>r</a:t>
            </a:r>
            <a:r>
              <a:rPr sz="1600" spc="-10" dirty="0">
                <a:latin typeface="Calibri"/>
                <a:cs typeface="Calibri"/>
              </a:rPr>
              <a:t>e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o</a:t>
            </a:r>
            <a:r>
              <a:rPr sz="1600" spc="-5" dirty="0">
                <a:latin typeface="Calibri"/>
                <a:cs typeface="Calibri"/>
              </a:rPr>
              <a:t>f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wh</a:t>
            </a:r>
            <a:r>
              <a:rPr sz="1600" spc="-20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?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674364" y="3560114"/>
            <a:ext cx="857732" cy="929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45991" y="3602735"/>
            <a:ext cx="731520" cy="804545"/>
          </a:xfrm>
          <a:custGeom>
            <a:avLst/>
            <a:gdLst/>
            <a:ahLst/>
            <a:cxnLst/>
            <a:rect l="l" t="t" r="r" b="b"/>
            <a:pathLst>
              <a:path w="731520" h="804545">
                <a:moveTo>
                  <a:pt x="731012" y="0"/>
                </a:moveTo>
                <a:lnTo>
                  <a:pt x="0" y="804290"/>
                </a:lnTo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81984" y="3618026"/>
            <a:ext cx="857732" cy="8712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45991" y="3660647"/>
            <a:ext cx="731520" cy="746125"/>
          </a:xfrm>
          <a:custGeom>
            <a:avLst/>
            <a:gdLst/>
            <a:ahLst/>
            <a:cxnLst/>
            <a:rect l="l" t="t" r="r" b="b"/>
            <a:pathLst>
              <a:path w="731520" h="746125">
                <a:moveTo>
                  <a:pt x="0" y="0"/>
                </a:moveTo>
                <a:lnTo>
                  <a:pt x="731012" y="745997"/>
                </a:lnTo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59323" y="3560114"/>
            <a:ext cx="857732" cy="929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30952" y="3602735"/>
            <a:ext cx="731520" cy="804545"/>
          </a:xfrm>
          <a:custGeom>
            <a:avLst/>
            <a:gdLst/>
            <a:ahLst/>
            <a:cxnLst/>
            <a:rect l="l" t="t" r="r" b="b"/>
            <a:pathLst>
              <a:path w="731520" h="804545">
                <a:moveTo>
                  <a:pt x="731012" y="0"/>
                </a:moveTo>
                <a:lnTo>
                  <a:pt x="0" y="804290"/>
                </a:lnTo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88864" y="3662133"/>
            <a:ext cx="734174" cy="82566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452871" y="3703320"/>
            <a:ext cx="608330" cy="702945"/>
          </a:xfrm>
          <a:custGeom>
            <a:avLst/>
            <a:gdLst/>
            <a:ahLst/>
            <a:cxnLst/>
            <a:rect l="l" t="t" r="r" b="b"/>
            <a:pathLst>
              <a:path w="608329" h="702945">
                <a:moveTo>
                  <a:pt x="0" y="0"/>
                </a:moveTo>
                <a:lnTo>
                  <a:pt x="607949" y="702944"/>
                </a:lnTo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289175" y="3907409"/>
            <a:ext cx="75311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>
                <a:latin typeface="Calibri"/>
                <a:cs typeface="Calibri"/>
              </a:rPr>
              <a:t>Meani</a:t>
            </a:r>
            <a:r>
              <a:rPr sz="1600" spc="-15" dirty="0">
                <a:latin typeface="Calibri"/>
                <a:cs typeface="Calibri"/>
              </a:rPr>
              <a:t>ng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276855" y="3537254"/>
            <a:ext cx="857732" cy="929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348483" y="3579876"/>
            <a:ext cx="731520" cy="804545"/>
          </a:xfrm>
          <a:custGeom>
            <a:avLst/>
            <a:gdLst/>
            <a:ahLst/>
            <a:cxnLst/>
            <a:rect l="l" t="t" r="r" b="b"/>
            <a:pathLst>
              <a:path w="731519" h="804545">
                <a:moveTo>
                  <a:pt x="731012" y="0"/>
                </a:moveTo>
                <a:lnTo>
                  <a:pt x="0" y="804291"/>
                </a:lnTo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84476" y="3596690"/>
            <a:ext cx="857732" cy="8712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48483" y="3639311"/>
            <a:ext cx="731520" cy="746125"/>
          </a:xfrm>
          <a:custGeom>
            <a:avLst/>
            <a:gdLst/>
            <a:ahLst/>
            <a:cxnLst/>
            <a:rect l="l" t="t" r="r" b="b"/>
            <a:pathLst>
              <a:path w="731519" h="746125">
                <a:moveTo>
                  <a:pt x="0" y="0"/>
                </a:moveTo>
                <a:lnTo>
                  <a:pt x="731012" y="745998"/>
                </a:lnTo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Data</a:t>
            </a:r>
            <a:r>
              <a:rPr sz="1800" b="1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Co</a:t>
            </a:r>
            <a:r>
              <a:rPr sz="1800" b="1" dirty="0">
                <a:latin typeface="Arial Narrow"/>
                <a:cs typeface="Arial Narrow"/>
              </a:rPr>
              <a:t>nc</a:t>
            </a:r>
            <a:r>
              <a:rPr sz="1800" b="1" spc="-10" dirty="0">
                <a:latin typeface="Arial Narrow"/>
                <a:cs typeface="Arial Narrow"/>
              </a:rPr>
              <a:t>ept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Data</a:t>
            </a:r>
            <a:endParaRPr sz="18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0248" y="1306093"/>
            <a:ext cx="3593465" cy="9584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871217" y="1460753"/>
            <a:ext cx="77533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latin typeface="Calibri"/>
                <a:cs typeface="Calibri"/>
              </a:rPr>
              <a:t>S</a:t>
            </a:r>
            <a:r>
              <a:rPr sz="1600" b="1" spc="-25" dirty="0">
                <a:latin typeface="Calibri"/>
                <a:cs typeface="Calibri"/>
              </a:rPr>
              <a:t>t</a:t>
            </a:r>
            <a:r>
              <a:rPr sz="1600" b="1" spc="-20" dirty="0">
                <a:latin typeface="Calibri"/>
                <a:cs typeface="Calibri"/>
              </a:rPr>
              <a:t>a</a:t>
            </a:r>
            <a:r>
              <a:rPr sz="1600" b="1" spc="-5" dirty="0">
                <a:latin typeface="Calibri"/>
                <a:cs typeface="Calibri"/>
              </a:rPr>
              <a:t>ti</a:t>
            </a:r>
            <a:r>
              <a:rPr sz="1600" b="1" spc="-25" dirty="0">
                <a:latin typeface="Calibri"/>
                <a:cs typeface="Calibri"/>
              </a:rPr>
              <a:t>s</a:t>
            </a:r>
            <a:r>
              <a:rPr sz="1600" b="1" spc="-10" dirty="0">
                <a:latin typeface="Calibri"/>
                <a:cs typeface="Calibri"/>
              </a:rPr>
              <a:t>tics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5300" y="2343924"/>
            <a:ext cx="3588892" cy="8334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15516" y="2466594"/>
            <a:ext cx="11544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5" dirty="0">
                <a:latin typeface="Calibri"/>
                <a:cs typeface="Calibri"/>
              </a:rPr>
              <a:t>D</a:t>
            </a:r>
            <a:r>
              <a:rPr sz="1600" b="1" spc="-20" dirty="0">
                <a:latin typeface="Calibri"/>
                <a:cs typeface="Calibri"/>
              </a:rPr>
              <a:t>a</a:t>
            </a:r>
            <a:r>
              <a:rPr sz="1600" b="1" spc="-25" dirty="0">
                <a:latin typeface="Calibri"/>
                <a:cs typeface="Calibri"/>
              </a:rPr>
              <a:t>t</a:t>
            </a:r>
            <a:r>
              <a:rPr sz="1600" b="1" spc="-10" dirty="0">
                <a:latin typeface="Calibri"/>
                <a:cs typeface="Calibri"/>
              </a:rPr>
              <a:t>a A</a:t>
            </a:r>
            <a:r>
              <a:rPr sz="1600" b="1" spc="-15" dirty="0">
                <a:latin typeface="Calibri"/>
                <a:cs typeface="Calibri"/>
              </a:rPr>
              <a:t>n</a:t>
            </a:r>
            <a:r>
              <a:rPr sz="1600" b="1" spc="-10" dirty="0">
                <a:latin typeface="Calibri"/>
                <a:cs typeface="Calibri"/>
              </a:rPr>
              <a:t>a</a:t>
            </a:r>
            <a:r>
              <a:rPr sz="1600" b="1" dirty="0">
                <a:latin typeface="Calibri"/>
                <a:cs typeface="Calibri"/>
              </a:rPr>
              <a:t>l</a:t>
            </a:r>
            <a:r>
              <a:rPr sz="1600" b="1" spc="-25" dirty="0">
                <a:latin typeface="Calibri"/>
                <a:cs typeface="Calibri"/>
              </a:rPr>
              <a:t>y</a:t>
            </a:r>
            <a:r>
              <a:rPr sz="1600" b="1" spc="-10" dirty="0">
                <a:latin typeface="Calibri"/>
                <a:cs typeface="Calibri"/>
              </a:rPr>
              <a:t>sis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03676" y="4695444"/>
            <a:ext cx="1612264" cy="9584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91203" y="4850536"/>
            <a:ext cx="104457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5" dirty="0">
                <a:latin typeface="Calibri"/>
                <a:cs typeface="Calibri"/>
              </a:rPr>
              <a:t>D</a:t>
            </a:r>
            <a:r>
              <a:rPr sz="1600" b="1" spc="-20" dirty="0">
                <a:latin typeface="Calibri"/>
                <a:cs typeface="Calibri"/>
              </a:rPr>
              <a:t>a</a:t>
            </a:r>
            <a:r>
              <a:rPr sz="1600" b="1" spc="-25" dirty="0">
                <a:latin typeface="Calibri"/>
                <a:cs typeface="Calibri"/>
              </a:rPr>
              <a:t>t</a:t>
            </a:r>
            <a:r>
              <a:rPr sz="1600" b="1" spc="-10" dirty="0">
                <a:latin typeface="Calibri"/>
                <a:cs typeface="Calibri"/>
              </a:rPr>
              <a:t>a</a:t>
            </a:r>
            <a:r>
              <a:rPr sz="1600" b="1" spc="-15" dirty="0">
                <a:latin typeface="Calibri"/>
                <a:cs typeface="Calibri"/>
              </a:rPr>
              <a:t> min</a:t>
            </a:r>
            <a:r>
              <a:rPr sz="1600" b="1" spc="-10" dirty="0">
                <a:latin typeface="Calibri"/>
                <a:cs typeface="Calibri"/>
              </a:rPr>
              <a:t>ing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679947" y="1298473"/>
            <a:ext cx="3335909" cy="9584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578600" y="1452270"/>
            <a:ext cx="154432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20" dirty="0">
                <a:latin typeface="Calibri"/>
                <a:cs typeface="Calibri"/>
              </a:rPr>
              <a:t>C</a:t>
            </a:r>
            <a:r>
              <a:rPr sz="1600" b="1" spc="-15" dirty="0">
                <a:latin typeface="Calibri"/>
                <a:cs typeface="Calibri"/>
              </a:rPr>
              <a:t>om</a:t>
            </a:r>
            <a:r>
              <a:rPr sz="1600" b="1" spc="-20" dirty="0">
                <a:latin typeface="Calibri"/>
                <a:cs typeface="Calibri"/>
              </a:rPr>
              <a:t>pu</a:t>
            </a:r>
            <a:r>
              <a:rPr sz="1600" b="1" spc="-40" dirty="0">
                <a:latin typeface="Calibri"/>
                <a:cs typeface="Calibri"/>
              </a:rPr>
              <a:t>t</a:t>
            </a:r>
            <a:r>
              <a:rPr sz="1600" b="1" spc="-5" dirty="0">
                <a:latin typeface="Calibri"/>
                <a:cs typeface="Calibri"/>
              </a:rPr>
              <a:t>e</a:t>
            </a:r>
            <a:r>
              <a:rPr sz="1600" b="1" dirty="0">
                <a:latin typeface="Calibri"/>
                <a:cs typeface="Calibri"/>
              </a:rPr>
              <a:t>r</a:t>
            </a:r>
            <a:r>
              <a:rPr sz="1600" b="1" spc="4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Sci</a:t>
            </a:r>
            <a:r>
              <a:rPr sz="1600" b="1" spc="-15" dirty="0">
                <a:latin typeface="Calibri"/>
                <a:cs typeface="Calibri"/>
              </a:rPr>
              <a:t>e</a:t>
            </a:r>
            <a:r>
              <a:rPr sz="1600" b="1" spc="-20" dirty="0">
                <a:latin typeface="Calibri"/>
                <a:cs typeface="Calibri"/>
              </a:rPr>
              <a:t>n</a:t>
            </a:r>
            <a:r>
              <a:rPr sz="1600" b="1" spc="-15" dirty="0">
                <a:latin typeface="Calibri"/>
                <a:cs typeface="Calibri"/>
              </a:rPr>
              <a:t>ce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400543" y="3454933"/>
            <a:ext cx="1680845" cy="9584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880731" y="3609340"/>
            <a:ext cx="72771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latin typeface="Calibri"/>
                <a:cs typeface="Calibri"/>
              </a:rPr>
              <a:t>B</a:t>
            </a:r>
            <a:r>
              <a:rPr sz="1600" b="1" dirty="0">
                <a:latin typeface="Calibri"/>
                <a:cs typeface="Calibri"/>
              </a:rPr>
              <a:t>i</a:t>
            </a:r>
            <a:r>
              <a:rPr sz="1600" b="1" spc="-10" dirty="0">
                <a:latin typeface="Calibri"/>
                <a:cs typeface="Calibri"/>
              </a:rPr>
              <a:t>g</a:t>
            </a:r>
            <a:r>
              <a:rPr sz="1600" b="1" spc="-5" dirty="0">
                <a:latin typeface="Calibri"/>
                <a:cs typeface="Calibri"/>
              </a:rPr>
              <a:t> </a:t>
            </a:r>
            <a:r>
              <a:rPr sz="1600" b="1" spc="-15" dirty="0">
                <a:latin typeface="Calibri"/>
                <a:cs typeface="Calibri"/>
              </a:rPr>
              <a:t>D</a:t>
            </a:r>
            <a:r>
              <a:rPr sz="1600" b="1" spc="-20" dirty="0">
                <a:latin typeface="Calibri"/>
                <a:cs typeface="Calibri"/>
              </a:rPr>
              <a:t>a</a:t>
            </a:r>
            <a:r>
              <a:rPr sz="1600" b="1" spc="-25" dirty="0">
                <a:latin typeface="Calibri"/>
                <a:cs typeface="Calibri"/>
              </a:rPr>
              <a:t>t</a:t>
            </a:r>
            <a:r>
              <a:rPr sz="1600" b="1" spc="-10" dirty="0">
                <a:latin typeface="Calibri"/>
                <a:cs typeface="Calibri"/>
              </a:rPr>
              <a:t>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25952" y="3471697"/>
            <a:ext cx="4011040" cy="9584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670297" y="3626739"/>
            <a:ext cx="152654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latin typeface="Calibri"/>
                <a:cs typeface="Calibri"/>
              </a:rPr>
              <a:t>Mac</a:t>
            </a:r>
            <a:r>
              <a:rPr sz="1600" b="1" spc="-15" dirty="0">
                <a:latin typeface="Calibri"/>
                <a:cs typeface="Calibri"/>
              </a:rPr>
              <a:t>h</a:t>
            </a:r>
            <a:r>
              <a:rPr sz="1600" b="1" spc="-10" dirty="0">
                <a:latin typeface="Calibri"/>
                <a:cs typeface="Calibri"/>
              </a:rPr>
              <a:t>ine</a:t>
            </a:r>
            <a:r>
              <a:rPr sz="1600" b="1" spc="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Lear</a:t>
            </a:r>
            <a:r>
              <a:rPr sz="1600" b="1" spc="-20" dirty="0">
                <a:latin typeface="Calibri"/>
                <a:cs typeface="Calibri"/>
              </a:rPr>
              <a:t>n</a:t>
            </a:r>
            <a:r>
              <a:rPr sz="1600" b="1" spc="-10" dirty="0">
                <a:latin typeface="Calibri"/>
                <a:cs typeface="Calibri"/>
              </a:rPr>
              <a:t>ing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57955" y="2781312"/>
            <a:ext cx="792086" cy="6579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12820" y="2808732"/>
            <a:ext cx="692150" cy="571500"/>
          </a:xfrm>
          <a:custGeom>
            <a:avLst/>
            <a:gdLst/>
            <a:ahLst/>
            <a:cxnLst/>
            <a:rect l="l" t="t" r="r" b="b"/>
            <a:pathLst>
              <a:path w="692150" h="571500">
                <a:moveTo>
                  <a:pt x="691895" y="285750"/>
                </a:moveTo>
                <a:lnTo>
                  <a:pt x="0" y="285750"/>
                </a:lnTo>
                <a:lnTo>
                  <a:pt x="345947" y="571500"/>
                </a:lnTo>
                <a:lnTo>
                  <a:pt x="691895" y="285750"/>
                </a:lnTo>
                <a:close/>
              </a:path>
              <a:path w="692150" h="571500">
                <a:moveTo>
                  <a:pt x="518921" y="0"/>
                </a:moveTo>
                <a:lnTo>
                  <a:pt x="172974" y="0"/>
                </a:lnTo>
                <a:lnTo>
                  <a:pt x="172974" y="285750"/>
                </a:lnTo>
                <a:lnTo>
                  <a:pt x="518921" y="285750"/>
                </a:lnTo>
                <a:lnTo>
                  <a:pt x="5189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12820" y="2808732"/>
            <a:ext cx="692150" cy="571500"/>
          </a:xfrm>
          <a:custGeom>
            <a:avLst/>
            <a:gdLst/>
            <a:ahLst/>
            <a:cxnLst/>
            <a:rect l="l" t="t" r="r" b="b"/>
            <a:pathLst>
              <a:path w="692150" h="571500">
                <a:moveTo>
                  <a:pt x="0" y="285750"/>
                </a:moveTo>
                <a:lnTo>
                  <a:pt x="172974" y="285750"/>
                </a:lnTo>
                <a:lnTo>
                  <a:pt x="172974" y="0"/>
                </a:lnTo>
                <a:lnTo>
                  <a:pt x="518921" y="0"/>
                </a:lnTo>
                <a:lnTo>
                  <a:pt x="518921" y="285750"/>
                </a:lnTo>
                <a:lnTo>
                  <a:pt x="691895" y="285750"/>
                </a:lnTo>
                <a:lnTo>
                  <a:pt x="345947" y="571500"/>
                </a:lnTo>
                <a:lnTo>
                  <a:pt x="0" y="28575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33600" y="2790444"/>
            <a:ext cx="789063" cy="195033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86939" y="2817876"/>
            <a:ext cx="692150" cy="1864360"/>
          </a:xfrm>
          <a:custGeom>
            <a:avLst/>
            <a:gdLst/>
            <a:ahLst/>
            <a:cxnLst/>
            <a:rect l="l" t="t" r="r" b="b"/>
            <a:pathLst>
              <a:path w="692150" h="1864360">
                <a:moveTo>
                  <a:pt x="691896" y="1517904"/>
                </a:moveTo>
                <a:lnTo>
                  <a:pt x="0" y="1517904"/>
                </a:lnTo>
                <a:lnTo>
                  <a:pt x="345948" y="1863852"/>
                </a:lnTo>
                <a:lnTo>
                  <a:pt x="691896" y="1517904"/>
                </a:lnTo>
                <a:close/>
              </a:path>
              <a:path w="692150" h="1864360">
                <a:moveTo>
                  <a:pt x="518922" y="0"/>
                </a:moveTo>
                <a:lnTo>
                  <a:pt x="172974" y="0"/>
                </a:lnTo>
                <a:lnTo>
                  <a:pt x="172974" y="1517904"/>
                </a:lnTo>
                <a:lnTo>
                  <a:pt x="518922" y="1517904"/>
                </a:lnTo>
                <a:lnTo>
                  <a:pt x="5189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86939" y="2817876"/>
            <a:ext cx="692150" cy="1864360"/>
          </a:xfrm>
          <a:custGeom>
            <a:avLst/>
            <a:gdLst/>
            <a:ahLst/>
            <a:cxnLst/>
            <a:rect l="l" t="t" r="r" b="b"/>
            <a:pathLst>
              <a:path w="692150" h="1864360">
                <a:moveTo>
                  <a:pt x="0" y="1517904"/>
                </a:moveTo>
                <a:lnTo>
                  <a:pt x="172974" y="1517904"/>
                </a:lnTo>
                <a:lnTo>
                  <a:pt x="172974" y="0"/>
                </a:lnTo>
                <a:lnTo>
                  <a:pt x="518922" y="0"/>
                </a:lnTo>
                <a:lnTo>
                  <a:pt x="518922" y="1517904"/>
                </a:lnTo>
                <a:lnTo>
                  <a:pt x="691896" y="1517904"/>
                </a:lnTo>
                <a:lnTo>
                  <a:pt x="345948" y="1863852"/>
                </a:lnTo>
                <a:lnTo>
                  <a:pt x="0" y="151790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833359" y="1848611"/>
            <a:ext cx="789063" cy="157695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886700" y="1876044"/>
            <a:ext cx="692150" cy="1490980"/>
          </a:xfrm>
          <a:custGeom>
            <a:avLst/>
            <a:gdLst/>
            <a:ahLst/>
            <a:cxnLst/>
            <a:rect l="l" t="t" r="r" b="b"/>
            <a:pathLst>
              <a:path w="692150" h="1490979">
                <a:moveTo>
                  <a:pt x="691896" y="1144523"/>
                </a:moveTo>
                <a:lnTo>
                  <a:pt x="0" y="1144523"/>
                </a:lnTo>
                <a:lnTo>
                  <a:pt x="345948" y="1490471"/>
                </a:lnTo>
                <a:lnTo>
                  <a:pt x="691896" y="1144523"/>
                </a:lnTo>
                <a:close/>
              </a:path>
              <a:path w="692150" h="1490979">
                <a:moveTo>
                  <a:pt x="518922" y="0"/>
                </a:moveTo>
                <a:lnTo>
                  <a:pt x="172974" y="0"/>
                </a:lnTo>
                <a:lnTo>
                  <a:pt x="172974" y="1144523"/>
                </a:lnTo>
                <a:lnTo>
                  <a:pt x="518922" y="1144523"/>
                </a:lnTo>
                <a:lnTo>
                  <a:pt x="5189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86700" y="1876044"/>
            <a:ext cx="692150" cy="1490980"/>
          </a:xfrm>
          <a:custGeom>
            <a:avLst/>
            <a:gdLst/>
            <a:ahLst/>
            <a:cxnLst/>
            <a:rect l="l" t="t" r="r" b="b"/>
            <a:pathLst>
              <a:path w="692150" h="1490979">
                <a:moveTo>
                  <a:pt x="0" y="1144523"/>
                </a:moveTo>
                <a:lnTo>
                  <a:pt x="172974" y="1144523"/>
                </a:lnTo>
                <a:lnTo>
                  <a:pt x="172974" y="0"/>
                </a:lnTo>
                <a:lnTo>
                  <a:pt x="518922" y="0"/>
                </a:lnTo>
                <a:lnTo>
                  <a:pt x="518922" y="1144523"/>
                </a:lnTo>
                <a:lnTo>
                  <a:pt x="691896" y="1144523"/>
                </a:lnTo>
                <a:lnTo>
                  <a:pt x="345948" y="1490471"/>
                </a:lnTo>
                <a:lnTo>
                  <a:pt x="0" y="114452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30986" y="841375"/>
            <a:ext cx="152400" cy="1600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905052" y="815619"/>
            <a:ext cx="89471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Calibri"/>
                <a:cs typeface="Calibri"/>
              </a:rPr>
              <a:t>As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f</a:t>
            </a:r>
            <a:r>
              <a:rPr sz="1800" b="1" dirty="0">
                <a:latin typeface="Calibri"/>
                <a:cs typeface="Calibri"/>
              </a:rPr>
              <a:t>ield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-4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Ana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cs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As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a field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60248" y="5783582"/>
            <a:ext cx="8621141" cy="9584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004309" y="5939205"/>
            <a:ext cx="153797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latin typeface="Calibri"/>
                <a:cs typeface="Calibri"/>
              </a:rPr>
              <a:t>B</a:t>
            </a:r>
            <a:r>
              <a:rPr sz="1600" b="1" dirty="0">
                <a:latin typeface="Calibri"/>
                <a:cs typeface="Calibri"/>
              </a:rPr>
              <a:t>i</a:t>
            </a:r>
            <a:r>
              <a:rPr sz="1600" b="1" spc="-10" dirty="0">
                <a:latin typeface="Calibri"/>
                <a:cs typeface="Calibri"/>
              </a:rPr>
              <a:t>g</a:t>
            </a:r>
            <a:r>
              <a:rPr sz="1600" b="1" spc="-5" dirty="0">
                <a:latin typeface="Calibri"/>
                <a:cs typeface="Calibri"/>
              </a:rPr>
              <a:t> </a:t>
            </a:r>
            <a:r>
              <a:rPr sz="1600" b="1" spc="-15" dirty="0">
                <a:latin typeface="Calibri"/>
                <a:cs typeface="Calibri"/>
              </a:rPr>
              <a:t>D</a:t>
            </a:r>
            <a:r>
              <a:rPr sz="1600" b="1" spc="-20" dirty="0">
                <a:latin typeface="Calibri"/>
                <a:cs typeface="Calibri"/>
              </a:rPr>
              <a:t>a</a:t>
            </a:r>
            <a:r>
              <a:rPr sz="1600" b="1" spc="-25" dirty="0">
                <a:latin typeface="Calibri"/>
                <a:cs typeface="Calibri"/>
              </a:rPr>
              <a:t>t</a:t>
            </a:r>
            <a:r>
              <a:rPr sz="1600" b="1" spc="-10" dirty="0">
                <a:latin typeface="Calibri"/>
                <a:cs typeface="Calibri"/>
              </a:rPr>
              <a:t>a A</a:t>
            </a:r>
            <a:r>
              <a:rPr sz="1600" b="1" spc="-15" dirty="0">
                <a:latin typeface="Calibri"/>
                <a:cs typeface="Calibri"/>
              </a:rPr>
              <a:t>n</a:t>
            </a:r>
            <a:r>
              <a:rPr sz="1600" b="1" spc="-10" dirty="0">
                <a:latin typeface="Calibri"/>
                <a:cs typeface="Calibri"/>
              </a:rPr>
              <a:t>a</a:t>
            </a:r>
            <a:r>
              <a:rPr sz="1600" b="1" dirty="0">
                <a:latin typeface="Calibri"/>
                <a:cs typeface="Calibri"/>
              </a:rPr>
              <a:t>ly</a:t>
            </a:r>
            <a:r>
              <a:rPr sz="1600" b="1" spc="-10" dirty="0">
                <a:latin typeface="Calibri"/>
                <a:cs typeface="Calibri"/>
              </a:rPr>
              <a:t>tics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197351" y="5253228"/>
            <a:ext cx="798106" cy="53468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255264" y="5280659"/>
            <a:ext cx="692150" cy="448309"/>
          </a:xfrm>
          <a:custGeom>
            <a:avLst/>
            <a:gdLst/>
            <a:ahLst/>
            <a:cxnLst/>
            <a:rect l="l" t="t" r="r" b="b"/>
            <a:pathLst>
              <a:path w="692150" h="448310">
                <a:moveTo>
                  <a:pt x="691896" y="224027"/>
                </a:moveTo>
                <a:lnTo>
                  <a:pt x="0" y="224027"/>
                </a:lnTo>
                <a:lnTo>
                  <a:pt x="345948" y="448055"/>
                </a:lnTo>
                <a:lnTo>
                  <a:pt x="691896" y="224027"/>
                </a:lnTo>
                <a:close/>
              </a:path>
              <a:path w="692150" h="448310">
                <a:moveTo>
                  <a:pt x="518922" y="0"/>
                </a:moveTo>
                <a:lnTo>
                  <a:pt x="172974" y="0"/>
                </a:lnTo>
                <a:lnTo>
                  <a:pt x="172974" y="224027"/>
                </a:lnTo>
                <a:lnTo>
                  <a:pt x="518922" y="224027"/>
                </a:lnTo>
                <a:lnTo>
                  <a:pt x="5189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255264" y="5280659"/>
            <a:ext cx="692150" cy="448309"/>
          </a:xfrm>
          <a:custGeom>
            <a:avLst/>
            <a:gdLst/>
            <a:ahLst/>
            <a:cxnLst/>
            <a:rect l="l" t="t" r="r" b="b"/>
            <a:pathLst>
              <a:path w="692150" h="448310">
                <a:moveTo>
                  <a:pt x="0" y="224027"/>
                </a:moveTo>
                <a:lnTo>
                  <a:pt x="172974" y="224027"/>
                </a:lnTo>
                <a:lnTo>
                  <a:pt x="172974" y="0"/>
                </a:lnTo>
                <a:lnTo>
                  <a:pt x="518922" y="0"/>
                </a:lnTo>
                <a:lnTo>
                  <a:pt x="518922" y="224027"/>
                </a:lnTo>
                <a:lnTo>
                  <a:pt x="691896" y="224027"/>
                </a:lnTo>
                <a:lnTo>
                  <a:pt x="345948" y="448055"/>
                </a:lnTo>
                <a:lnTo>
                  <a:pt x="0" y="224027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833359" y="4003547"/>
            <a:ext cx="789063" cy="187566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886700" y="4030979"/>
            <a:ext cx="692150" cy="1789430"/>
          </a:xfrm>
          <a:custGeom>
            <a:avLst/>
            <a:gdLst/>
            <a:ahLst/>
            <a:cxnLst/>
            <a:rect l="l" t="t" r="r" b="b"/>
            <a:pathLst>
              <a:path w="692150" h="1789429">
                <a:moveTo>
                  <a:pt x="691896" y="1443228"/>
                </a:moveTo>
                <a:lnTo>
                  <a:pt x="0" y="1443228"/>
                </a:lnTo>
                <a:lnTo>
                  <a:pt x="345948" y="1789176"/>
                </a:lnTo>
                <a:lnTo>
                  <a:pt x="691896" y="1443228"/>
                </a:lnTo>
                <a:close/>
              </a:path>
              <a:path w="692150" h="1789429">
                <a:moveTo>
                  <a:pt x="518922" y="0"/>
                </a:moveTo>
                <a:lnTo>
                  <a:pt x="172974" y="0"/>
                </a:lnTo>
                <a:lnTo>
                  <a:pt x="172974" y="1443228"/>
                </a:lnTo>
                <a:lnTo>
                  <a:pt x="518922" y="1443228"/>
                </a:lnTo>
                <a:lnTo>
                  <a:pt x="5189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886700" y="4030979"/>
            <a:ext cx="692150" cy="1789430"/>
          </a:xfrm>
          <a:custGeom>
            <a:avLst/>
            <a:gdLst/>
            <a:ahLst/>
            <a:cxnLst/>
            <a:rect l="l" t="t" r="r" b="b"/>
            <a:pathLst>
              <a:path w="692150" h="1789429">
                <a:moveTo>
                  <a:pt x="0" y="1443228"/>
                </a:moveTo>
                <a:lnTo>
                  <a:pt x="172974" y="1443228"/>
                </a:lnTo>
                <a:lnTo>
                  <a:pt x="172974" y="0"/>
                </a:lnTo>
                <a:lnTo>
                  <a:pt x="518922" y="0"/>
                </a:lnTo>
                <a:lnTo>
                  <a:pt x="518922" y="1443228"/>
                </a:lnTo>
                <a:lnTo>
                  <a:pt x="691896" y="1443228"/>
                </a:lnTo>
                <a:lnTo>
                  <a:pt x="345948" y="1789176"/>
                </a:lnTo>
                <a:lnTo>
                  <a:pt x="0" y="144322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771388" y="3977678"/>
            <a:ext cx="789063" cy="79358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824728" y="4005071"/>
            <a:ext cx="692150" cy="707390"/>
          </a:xfrm>
          <a:custGeom>
            <a:avLst/>
            <a:gdLst/>
            <a:ahLst/>
            <a:cxnLst/>
            <a:rect l="l" t="t" r="r" b="b"/>
            <a:pathLst>
              <a:path w="692150" h="707389">
                <a:moveTo>
                  <a:pt x="691896" y="361188"/>
                </a:moveTo>
                <a:lnTo>
                  <a:pt x="0" y="361188"/>
                </a:lnTo>
                <a:lnTo>
                  <a:pt x="345948" y="707135"/>
                </a:lnTo>
                <a:lnTo>
                  <a:pt x="691896" y="361188"/>
                </a:lnTo>
                <a:close/>
              </a:path>
              <a:path w="692150" h="707389">
                <a:moveTo>
                  <a:pt x="518922" y="0"/>
                </a:moveTo>
                <a:lnTo>
                  <a:pt x="172974" y="0"/>
                </a:lnTo>
                <a:lnTo>
                  <a:pt x="172974" y="361188"/>
                </a:lnTo>
                <a:lnTo>
                  <a:pt x="518922" y="361188"/>
                </a:lnTo>
                <a:lnTo>
                  <a:pt x="5189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824728" y="4005071"/>
            <a:ext cx="692150" cy="707390"/>
          </a:xfrm>
          <a:custGeom>
            <a:avLst/>
            <a:gdLst/>
            <a:ahLst/>
            <a:cxnLst/>
            <a:rect l="l" t="t" r="r" b="b"/>
            <a:pathLst>
              <a:path w="692150" h="707389">
                <a:moveTo>
                  <a:pt x="0" y="361188"/>
                </a:moveTo>
                <a:lnTo>
                  <a:pt x="172974" y="361188"/>
                </a:lnTo>
                <a:lnTo>
                  <a:pt x="172974" y="0"/>
                </a:lnTo>
                <a:lnTo>
                  <a:pt x="518922" y="0"/>
                </a:lnTo>
                <a:lnTo>
                  <a:pt x="518922" y="361188"/>
                </a:lnTo>
                <a:lnTo>
                  <a:pt x="691896" y="361188"/>
                </a:lnTo>
                <a:lnTo>
                  <a:pt x="345948" y="707135"/>
                </a:lnTo>
                <a:lnTo>
                  <a:pt x="0" y="36118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117591" y="4732020"/>
            <a:ext cx="2503805" cy="95844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5492877" y="4887595"/>
            <a:ext cx="1758314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latin typeface="Calibri"/>
                <a:cs typeface="Calibri"/>
              </a:rPr>
              <a:t>Artifi</a:t>
            </a:r>
            <a:r>
              <a:rPr sz="1600" b="1" spc="-5" dirty="0">
                <a:latin typeface="Calibri"/>
                <a:cs typeface="Calibri"/>
              </a:rPr>
              <a:t>cial </a:t>
            </a:r>
            <a:r>
              <a:rPr sz="1600" b="1" spc="-15" dirty="0">
                <a:latin typeface="Calibri"/>
                <a:cs typeface="Calibri"/>
              </a:rPr>
              <a:t>I</a:t>
            </a:r>
            <a:r>
              <a:rPr sz="1600" b="1" spc="-30" dirty="0">
                <a:latin typeface="Calibri"/>
                <a:cs typeface="Calibri"/>
              </a:rPr>
              <a:t>n</a:t>
            </a:r>
            <a:r>
              <a:rPr sz="1600" b="1" spc="-35" dirty="0">
                <a:latin typeface="Calibri"/>
                <a:cs typeface="Calibri"/>
              </a:rPr>
              <a:t>t</a:t>
            </a:r>
            <a:r>
              <a:rPr sz="1600" b="1" spc="-15" dirty="0">
                <a:latin typeface="Calibri"/>
                <a:cs typeface="Calibri"/>
              </a:rPr>
              <a:t>el</a:t>
            </a:r>
            <a:r>
              <a:rPr sz="1600" b="1" dirty="0">
                <a:latin typeface="Calibri"/>
                <a:cs typeface="Calibri"/>
              </a:rPr>
              <a:t>l</a:t>
            </a:r>
            <a:r>
              <a:rPr sz="1600" b="1" spc="-5" dirty="0">
                <a:latin typeface="Calibri"/>
                <a:cs typeface="Calibri"/>
              </a:rPr>
              <a:t>i</a:t>
            </a:r>
            <a:r>
              <a:rPr sz="1600" b="1" spc="-20" dirty="0">
                <a:latin typeface="Calibri"/>
                <a:cs typeface="Calibri"/>
              </a:rPr>
              <a:t>g</a:t>
            </a:r>
            <a:r>
              <a:rPr sz="1600" b="1" spc="-15" dirty="0">
                <a:latin typeface="Calibri"/>
                <a:cs typeface="Calibri"/>
              </a:rPr>
              <a:t>ence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590544" y="3989806"/>
            <a:ext cx="789063" cy="80736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643884" y="4017264"/>
            <a:ext cx="692150" cy="721360"/>
          </a:xfrm>
          <a:custGeom>
            <a:avLst/>
            <a:gdLst/>
            <a:ahLst/>
            <a:cxnLst/>
            <a:rect l="l" t="t" r="r" b="b"/>
            <a:pathLst>
              <a:path w="692150" h="721360">
                <a:moveTo>
                  <a:pt x="691895" y="374904"/>
                </a:moveTo>
                <a:lnTo>
                  <a:pt x="0" y="374904"/>
                </a:lnTo>
                <a:lnTo>
                  <a:pt x="345948" y="720852"/>
                </a:lnTo>
                <a:lnTo>
                  <a:pt x="691895" y="374904"/>
                </a:lnTo>
                <a:close/>
              </a:path>
              <a:path w="692150" h="721360">
                <a:moveTo>
                  <a:pt x="518921" y="0"/>
                </a:moveTo>
                <a:lnTo>
                  <a:pt x="172974" y="0"/>
                </a:lnTo>
                <a:lnTo>
                  <a:pt x="172974" y="374904"/>
                </a:lnTo>
                <a:lnTo>
                  <a:pt x="518921" y="374904"/>
                </a:lnTo>
                <a:lnTo>
                  <a:pt x="5189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643884" y="4017264"/>
            <a:ext cx="692150" cy="721360"/>
          </a:xfrm>
          <a:custGeom>
            <a:avLst/>
            <a:gdLst/>
            <a:ahLst/>
            <a:cxnLst/>
            <a:rect l="l" t="t" r="r" b="b"/>
            <a:pathLst>
              <a:path w="692150" h="721360">
                <a:moveTo>
                  <a:pt x="0" y="374904"/>
                </a:moveTo>
                <a:lnTo>
                  <a:pt x="172974" y="374904"/>
                </a:lnTo>
                <a:lnTo>
                  <a:pt x="172974" y="0"/>
                </a:lnTo>
                <a:lnTo>
                  <a:pt x="518921" y="0"/>
                </a:lnTo>
                <a:lnTo>
                  <a:pt x="518921" y="374904"/>
                </a:lnTo>
                <a:lnTo>
                  <a:pt x="691895" y="374904"/>
                </a:lnTo>
                <a:lnTo>
                  <a:pt x="345948" y="720852"/>
                </a:lnTo>
                <a:lnTo>
                  <a:pt x="0" y="37490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56232" y="1821154"/>
            <a:ext cx="796594" cy="56796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914144" y="1848611"/>
            <a:ext cx="690880" cy="481965"/>
          </a:xfrm>
          <a:custGeom>
            <a:avLst/>
            <a:gdLst/>
            <a:ahLst/>
            <a:cxnLst/>
            <a:rect l="l" t="t" r="r" b="b"/>
            <a:pathLst>
              <a:path w="690880" h="481964">
                <a:moveTo>
                  <a:pt x="690372" y="240791"/>
                </a:moveTo>
                <a:lnTo>
                  <a:pt x="0" y="240791"/>
                </a:lnTo>
                <a:lnTo>
                  <a:pt x="345186" y="481584"/>
                </a:lnTo>
                <a:lnTo>
                  <a:pt x="690372" y="240791"/>
                </a:lnTo>
                <a:close/>
              </a:path>
              <a:path w="690880" h="481964">
                <a:moveTo>
                  <a:pt x="517779" y="0"/>
                </a:moveTo>
                <a:lnTo>
                  <a:pt x="172593" y="0"/>
                </a:lnTo>
                <a:lnTo>
                  <a:pt x="172593" y="240791"/>
                </a:lnTo>
                <a:lnTo>
                  <a:pt x="517779" y="240791"/>
                </a:lnTo>
                <a:lnTo>
                  <a:pt x="5177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914144" y="1848611"/>
            <a:ext cx="690880" cy="481965"/>
          </a:xfrm>
          <a:custGeom>
            <a:avLst/>
            <a:gdLst/>
            <a:ahLst/>
            <a:cxnLst/>
            <a:rect l="l" t="t" r="r" b="b"/>
            <a:pathLst>
              <a:path w="690880" h="481964">
                <a:moveTo>
                  <a:pt x="0" y="240791"/>
                </a:moveTo>
                <a:lnTo>
                  <a:pt x="172593" y="240791"/>
                </a:lnTo>
                <a:lnTo>
                  <a:pt x="172593" y="0"/>
                </a:lnTo>
                <a:lnTo>
                  <a:pt x="517779" y="0"/>
                </a:lnTo>
                <a:lnTo>
                  <a:pt x="517779" y="240791"/>
                </a:lnTo>
                <a:lnTo>
                  <a:pt x="690372" y="240791"/>
                </a:lnTo>
                <a:lnTo>
                  <a:pt x="345186" y="481584"/>
                </a:lnTo>
                <a:lnTo>
                  <a:pt x="0" y="240791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029455" y="1290853"/>
            <a:ext cx="1648841" cy="95844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4291076" y="1444371"/>
            <a:ext cx="113220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5" dirty="0">
                <a:latin typeface="Calibri"/>
                <a:cs typeface="Calibri"/>
              </a:rPr>
              <a:t>M</a:t>
            </a:r>
            <a:r>
              <a:rPr sz="1600" b="1" spc="-25" dirty="0">
                <a:latin typeface="Calibri"/>
                <a:cs typeface="Calibri"/>
              </a:rPr>
              <a:t>a</a:t>
            </a:r>
            <a:r>
              <a:rPr sz="1600" b="1" spc="-10" dirty="0">
                <a:latin typeface="Calibri"/>
                <a:cs typeface="Calibri"/>
              </a:rPr>
              <a:t>t</a:t>
            </a:r>
            <a:r>
              <a:rPr sz="1600" b="1" spc="-20" dirty="0">
                <a:latin typeface="Calibri"/>
                <a:cs typeface="Calibri"/>
              </a:rPr>
              <a:t>hema</a:t>
            </a:r>
            <a:r>
              <a:rPr sz="1600" b="1" spc="-10" dirty="0">
                <a:latin typeface="Calibri"/>
                <a:cs typeface="Calibri"/>
              </a:rPr>
              <a:t>tics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486655" y="1816607"/>
            <a:ext cx="789063" cy="166839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539996" y="1844039"/>
            <a:ext cx="692150" cy="1582420"/>
          </a:xfrm>
          <a:custGeom>
            <a:avLst/>
            <a:gdLst/>
            <a:ahLst/>
            <a:cxnLst/>
            <a:rect l="l" t="t" r="r" b="b"/>
            <a:pathLst>
              <a:path w="692150" h="1582420">
                <a:moveTo>
                  <a:pt x="691895" y="1235964"/>
                </a:moveTo>
                <a:lnTo>
                  <a:pt x="0" y="1235964"/>
                </a:lnTo>
                <a:lnTo>
                  <a:pt x="345948" y="1581912"/>
                </a:lnTo>
                <a:lnTo>
                  <a:pt x="691895" y="1235964"/>
                </a:lnTo>
                <a:close/>
              </a:path>
              <a:path w="692150" h="1582420">
                <a:moveTo>
                  <a:pt x="518921" y="0"/>
                </a:moveTo>
                <a:lnTo>
                  <a:pt x="172974" y="0"/>
                </a:lnTo>
                <a:lnTo>
                  <a:pt x="172974" y="1235964"/>
                </a:lnTo>
                <a:lnTo>
                  <a:pt x="518921" y="1235964"/>
                </a:lnTo>
                <a:lnTo>
                  <a:pt x="5189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539996" y="1844039"/>
            <a:ext cx="692150" cy="1582420"/>
          </a:xfrm>
          <a:custGeom>
            <a:avLst/>
            <a:gdLst/>
            <a:ahLst/>
            <a:cxnLst/>
            <a:rect l="l" t="t" r="r" b="b"/>
            <a:pathLst>
              <a:path w="692150" h="1582420">
                <a:moveTo>
                  <a:pt x="0" y="1235964"/>
                </a:moveTo>
                <a:lnTo>
                  <a:pt x="172974" y="1235964"/>
                </a:lnTo>
                <a:lnTo>
                  <a:pt x="172974" y="0"/>
                </a:lnTo>
                <a:lnTo>
                  <a:pt x="518921" y="0"/>
                </a:lnTo>
                <a:lnTo>
                  <a:pt x="518921" y="1235964"/>
                </a:lnTo>
                <a:lnTo>
                  <a:pt x="691895" y="1235964"/>
                </a:lnTo>
                <a:lnTo>
                  <a:pt x="345948" y="1581912"/>
                </a:lnTo>
                <a:lnTo>
                  <a:pt x="0" y="123596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513832" y="5295900"/>
            <a:ext cx="796594" cy="53468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571744" y="5323332"/>
            <a:ext cx="690880" cy="448309"/>
          </a:xfrm>
          <a:custGeom>
            <a:avLst/>
            <a:gdLst/>
            <a:ahLst/>
            <a:cxnLst/>
            <a:rect l="l" t="t" r="r" b="b"/>
            <a:pathLst>
              <a:path w="690879" h="448310">
                <a:moveTo>
                  <a:pt x="690371" y="224028"/>
                </a:moveTo>
                <a:lnTo>
                  <a:pt x="0" y="224028"/>
                </a:lnTo>
                <a:lnTo>
                  <a:pt x="345185" y="448056"/>
                </a:lnTo>
                <a:lnTo>
                  <a:pt x="690371" y="224028"/>
                </a:lnTo>
                <a:close/>
              </a:path>
              <a:path w="690879" h="448310">
                <a:moveTo>
                  <a:pt x="517778" y="0"/>
                </a:moveTo>
                <a:lnTo>
                  <a:pt x="172592" y="0"/>
                </a:lnTo>
                <a:lnTo>
                  <a:pt x="172592" y="224028"/>
                </a:lnTo>
                <a:lnTo>
                  <a:pt x="517778" y="224028"/>
                </a:lnTo>
                <a:lnTo>
                  <a:pt x="5177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571744" y="5323332"/>
            <a:ext cx="690880" cy="448309"/>
          </a:xfrm>
          <a:custGeom>
            <a:avLst/>
            <a:gdLst/>
            <a:ahLst/>
            <a:cxnLst/>
            <a:rect l="l" t="t" r="r" b="b"/>
            <a:pathLst>
              <a:path w="690879" h="448310">
                <a:moveTo>
                  <a:pt x="0" y="224028"/>
                </a:moveTo>
                <a:lnTo>
                  <a:pt x="172592" y="224028"/>
                </a:lnTo>
                <a:lnTo>
                  <a:pt x="172592" y="0"/>
                </a:lnTo>
                <a:lnTo>
                  <a:pt x="517778" y="0"/>
                </a:lnTo>
                <a:lnTo>
                  <a:pt x="517778" y="224028"/>
                </a:lnTo>
                <a:lnTo>
                  <a:pt x="690371" y="224028"/>
                </a:lnTo>
                <a:lnTo>
                  <a:pt x="345185" y="448056"/>
                </a:lnTo>
                <a:lnTo>
                  <a:pt x="0" y="22402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1615566" y="4815459"/>
            <a:ext cx="176974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latin typeface="Calibri"/>
                <a:cs typeface="Calibri"/>
              </a:rPr>
              <a:t>Business</a:t>
            </a:r>
            <a:r>
              <a:rPr sz="1600" b="1" spc="-5" dirty="0">
                <a:latin typeface="Calibri"/>
                <a:cs typeface="Calibri"/>
              </a:rPr>
              <a:t> </a:t>
            </a:r>
            <a:r>
              <a:rPr sz="1600" b="1" spc="-15" dirty="0">
                <a:latin typeface="Calibri"/>
                <a:cs typeface="Calibri"/>
              </a:rPr>
              <a:t>I</a:t>
            </a:r>
            <a:r>
              <a:rPr sz="1600" b="1" spc="-30" dirty="0">
                <a:latin typeface="Calibri"/>
                <a:cs typeface="Calibri"/>
              </a:rPr>
              <a:t>n</a:t>
            </a:r>
            <a:r>
              <a:rPr sz="1600" b="1" spc="-35" dirty="0">
                <a:latin typeface="Calibri"/>
                <a:cs typeface="Calibri"/>
              </a:rPr>
              <a:t>t</a:t>
            </a:r>
            <a:r>
              <a:rPr sz="1600" b="1" spc="-15" dirty="0">
                <a:latin typeface="Calibri"/>
                <a:cs typeface="Calibri"/>
              </a:rPr>
              <a:t>el</a:t>
            </a:r>
            <a:r>
              <a:rPr sz="1600" b="1" dirty="0">
                <a:latin typeface="Calibri"/>
                <a:cs typeface="Calibri"/>
              </a:rPr>
              <a:t>l</a:t>
            </a:r>
            <a:r>
              <a:rPr sz="1600" b="1" spc="-5" dirty="0">
                <a:latin typeface="Calibri"/>
                <a:cs typeface="Calibri"/>
              </a:rPr>
              <a:t>i</a:t>
            </a:r>
            <a:r>
              <a:rPr sz="1600" b="1" spc="-20" dirty="0">
                <a:latin typeface="Calibri"/>
                <a:cs typeface="Calibri"/>
              </a:rPr>
              <a:t>g</a:t>
            </a:r>
            <a:r>
              <a:rPr sz="1600" b="1" spc="-15" dirty="0">
                <a:latin typeface="Calibri"/>
                <a:cs typeface="Calibri"/>
              </a:rPr>
              <a:t>ence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495300" y="4660391"/>
            <a:ext cx="3044825" cy="96606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39851" y="4823333"/>
            <a:ext cx="47879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5" dirty="0">
                <a:latin typeface="Calibri"/>
                <a:cs typeface="Calibri"/>
              </a:rPr>
              <a:t>OLAP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219444" y="1790700"/>
            <a:ext cx="789063" cy="168668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272784" y="1818132"/>
            <a:ext cx="692150" cy="1600200"/>
          </a:xfrm>
          <a:custGeom>
            <a:avLst/>
            <a:gdLst/>
            <a:ahLst/>
            <a:cxnLst/>
            <a:rect l="l" t="t" r="r" b="b"/>
            <a:pathLst>
              <a:path w="692150" h="1600200">
                <a:moveTo>
                  <a:pt x="691895" y="1254252"/>
                </a:moveTo>
                <a:lnTo>
                  <a:pt x="0" y="1254252"/>
                </a:lnTo>
                <a:lnTo>
                  <a:pt x="345947" y="1600200"/>
                </a:lnTo>
                <a:lnTo>
                  <a:pt x="691895" y="1254252"/>
                </a:lnTo>
                <a:close/>
              </a:path>
              <a:path w="692150" h="1600200">
                <a:moveTo>
                  <a:pt x="518921" y="0"/>
                </a:moveTo>
                <a:lnTo>
                  <a:pt x="172974" y="0"/>
                </a:lnTo>
                <a:lnTo>
                  <a:pt x="172974" y="1254252"/>
                </a:lnTo>
                <a:lnTo>
                  <a:pt x="518921" y="1254252"/>
                </a:lnTo>
                <a:lnTo>
                  <a:pt x="5189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272784" y="1818132"/>
            <a:ext cx="692150" cy="1600200"/>
          </a:xfrm>
          <a:custGeom>
            <a:avLst/>
            <a:gdLst/>
            <a:ahLst/>
            <a:cxnLst/>
            <a:rect l="l" t="t" r="r" b="b"/>
            <a:pathLst>
              <a:path w="692150" h="1600200">
                <a:moveTo>
                  <a:pt x="0" y="1254252"/>
                </a:moveTo>
                <a:lnTo>
                  <a:pt x="172974" y="1254252"/>
                </a:lnTo>
                <a:lnTo>
                  <a:pt x="172974" y="0"/>
                </a:lnTo>
                <a:lnTo>
                  <a:pt x="518921" y="0"/>
                </a:lnTo>
                <a:lnTo>
                  <a:pt x="518921" y="1254252"/>
                </a:lnTo>
                <a:lnTo>
                  <a:pt x="691895" y="1254252"/>
                </a:lnTo>
                <a:lnTo>
                  <a:pt x="345947" y="1600200"/>
                </a:lnTo>
                <a:lnTo>
                  <a:pt x="0" y="125425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09600" y="2790444"/>
            <a:ext cx="789063" cy="192595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62940" y="2817876"/>
            <a:ext cx="692150" cy="1839595"/>
          </a:xfrm>
          <a:custGeom>
            <a:avLst/>
            <a:gdLst/>
            <a:ahLst/>
            <a:cxnLst/>
            <a:rect l="l" t="t" r="r" b="b"/>
            <a:pathLst>
              <a:path w="692150" h="1839595">
                <a:moveTo>
                  <a:pt x="691896" y="1493520"/>
                </a:moveTo>
                <a:lnTo>
                  <a:pt x="0" y="1493520"/>
                </a:lnTo>
                <a:lnTo>
                  <a:pt x="345947" y="1839468"/>
                </a:lnTo>
                <a:lnTo>
                  <a:pt x="691896" y="1493520"/>
                </a:lnTo>
                <a:close/>
              </a:path>
              <a:path w="692150" h="1839595">
                <a:moveTo>
                  <a:pt x="518922" y="0"/>
                </a:moveTo>
                <a:lnTo>
                  <a:pt x="172973" y="0"/>
                </a:lnTo>
                <a:lnTo>
                  <a:pt x="172973" y="1493520"/>
                </a:lnTo>
                <a:lnTo>
                  <a:pt x="518922" y="1493520"/>
                </a:lnTo>
                <a:lnTo>
                  <a:pt x="5189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62940" y="2817876"/>
            <a:ext cx="692150" cy="1839595"/>
          </a:xfrm>
          <a:custGeom>
            <a:avLst/>
            <a:gdLst/>
            <a:ahLst/>
            <a:cxnLst/>
            <a:rect l="l" t="t" r="r" b="b"/>
            <a:pathLst>
              <a:path w="692150" h="1839595">
                <a:moveTo>
                  <a:pt x="0" y="1493520"/>
                </a:moveTo>
                <a:lnTo>
                  <a:pt x="172973" y="1493520"/>
                </a:lnTo>
                <a:lnTo>
                  <a:pt x="172973" y="0"/>
                </a:lnTo>
                <a:lnTo>
                  <a:pt x="518922" y="0"/>
                </a:lnTo>
                <a:lnTo>
                  <a:pt x="518922" y="1493520"/>
                </a:lnTo>
                <a:lnTo>
                  <a:pt x="691896" y="1493520"/>
                </a:lnTo>
                <a:lnTo>
                  <a:pt x="345947" y="1839468"/>
                </a:lnTo>
                <a:lnTo>
                  <a:pt x="0" y="149352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05255" y="5271515"/>
            <a:ext cx="798106" cy="53618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63167" y="5298947"/>
            <a:ext cx="692150" cy="449580"/>
          </a:xfrm>
          <a:custGeom>
            <a:avLst/>
            <a:gdLst/>
            <a:ahLst/>
            <a:cxnLst/>
            <a:rect l="l" t="t" r="r" b="b"/>
            <a:pathLst>
              <a:path w="692150" h="449579">
                <a:moveTo>
                  <a:pt x="691895" y="224789"/>
                </a:moveTo>
                <a:lnTo>
                  <a:pt x="0" y="224789"/>
                </a:lnTo>
                <a:lnTo>
                  <a:pt x="345947" y="449579"/>
                </a:lnTo>
                <a:lnTo>
                  <a:pt x="691895" y="224789"/>
                </a:lnTo>
                <a:close/>
              </a:path>
              <a:path w="692150" h="449579">
                <a:moveTo>
                  <a:pt x="518922" y="0"/>
                </a:moveTo>
                <a:lnTo>
                  <a:pt x="172973" y="0"/>
                </a:lnTo>
                <a:lnTo>
                  <a:pt x="172973" y="224789"/>
                </a:lnTo>
                <a:lnTo>
                  <a:pt x="518922" y="224789"/>
                </a:lnTo>
                <a:lnTo>
                  <a:pt x="5189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63167" y="5298947"/>
            <a:ext cx="692150" cy="449580"/>
          </a:xfrm>
          <a:custGeom>
            <a:avLst/>
            <a:gdLst/>
            <a:ahLst/>
            <a:cxnLst/>
            <a:rect l="l" t="t" r="r" b="b"/>
            <a:pathLst>
              <a:path w="692150" h="449579">
                <a:moveTo>
                  <a:pt x="0" y="224789"/>
                </a:moveTo>
                <a:lnTo>
                  <a:pt x="172973" y="224789"/>
                </a:lnTo>
                <a:lnTo>
                  <a:pt x="172973" y="0"/>
                </a:lnTo>
                <a:lnTo>
                  <a:pt x="518922" y="0"/>
                </a:lnTo>
                <a:lnTo>
                  <a:pt x="518922" y="224789"/>
                </a:lnTo>
                <a:lnTo>
                  <a:pt x="691895" y="224789"/>
                </a:lnTo>
                <a:lnTo>
                  <a:pt x="345947" y="449579"/>
                </a:lnTo>
                <a:lnTo>
                  <a:pt x="0" y="224789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60" y="1766316"/>
            <a:ext cx="8652891" cy="19594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811" y="1746529"/>
            <a:ext cx="1581531" cy="555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8204" y="1793748"/>
            <a:ext cx="8567928" cy="1874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8204" y="1793748"/>
            <a:ext cx="8568055" cy="1874520"/>
          </a:xfrm>
          <a:custGeom>
            <a:avLst/>
            <a:gdLst/>
            <a:ahLst/>
            <a:cxnLst/>
            <a:rect l="l" t="t" r="r" b="b"/>
            <a:pathLst>
              <a:path w="8568055" h="1874520">
                <a:moveTo>
                  <a:pt x="0" y="1874520"/>
                </a:moveTo>
                <a:lnTo>
                  <a:pt x="8567928" y="1874520"/>
                </a:lnTo>
                <a:lnTo>
                  <a:pt x="8567928" y="0"/>
                </a:lnTo>
                <a:lnTo>
                  <a:pt x="0" y="0"/>
                </a:lnTo>
                <a:lnTo>
                  <a:pt x="0" y="187452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86334" y="1869313"/>
            <a:ext cx="12573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Calibri"/>
                <a:cs typeface="Calibri"/>
              </a:rPr>
              <a:t>D</a:t>
            </a:r>
            <a:r>
              <a:rPr sz="1800" b="1" spc="-25" dirty="0">
                <a:latin typeface="Calibri"/>
                <a:cs typeface="Calibri"/>
              </a:rPr>
              <a:t>at</a:t>
            </a:r>
            <a:r>
              <a:rPr sz="1800" b="1" spc="-10" dirty="0">
                <a:latin typeface="Calibri"/>
                <a:cs typeface="Calibri"/>
              </a:rPr>
              <a:t>a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So</a:t>
            </a:r>
            <a:r>
              <a:rPr sz="1800" b="1" spc="-5" dirty="0">
                <a:latin typeface="Calibri"/>
                <a:cs typeface="Calibri"/>
              </a:rPr>
              <a:t>u</a:t>
            </a:r>
            <a:r>
              <a:rPr sz="1800" b="1" spc="-30" dirty="0">
                <a:latin typeface="Calibri"/>
                <a:cs typeface="Calibri"/>
              </a:rPr>
              <a:t>r</a:t>
            </a:r>
            <a:r>
              <a:rPr sz="1800" b="1" spc="-5" dirty="0">
                <a:latin typeface="Calibri"/>
                <a:cs typeface="Calibri"/>
              </a:rPr>
              <a:t>c</a:t>
            </a:r>
            <a:r>
              <a:rPr sz="1800" b="1" spc="5" dirty="0">
                <a:latin typeface="Calibri"/>
                <a:cs typeface="Calibri"/>
              </a:rPr>
              <a:t>e</a:t>
            </a:r>
            <a:r>
              <a:rPr sz="1800" b="1" spc="-1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438643" y="2273833"/>
            <a:ext cx="1087818" cy="4872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441692" y="2208326"/>
            <a:ext cx="1083119" cy="7464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85888" y="2301239"/>
            <a:ext cx="1002791" cy="4023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85888" y="2368295"/>
            <a:ext cx="1003300" cy="67310"/>
          </a:xfrm>
          <a:custGeom>
            <a:avLst/>
            <a:gdLst/>
            <a:ahLst/>
            <a:cxnLst/>
            <a:rect l="l" t="t" r="r" b="b"/>
            <a:pathLst>
              <a:path w="1003300" h="67310">
                <a:moveTo>
                  <a:pt x="1002791" y="0"/>
                </a:moveTo>
                <a:lnTo>
                  <a:pt x="963382" y="26122"/>
                </a:lnTo>
                <a:lnTo>
                  <a:pt x="906036" y="39623"/>
                </a:lnTo>
                <a:lnTo>
                  <a:pt x="855916" y="47434"/>
                </a:lnTo>
                <a:lnTo>
                  <a:pt x="797490" y="54132"/>
                </a:lnTo>
                <a:lnTo>
                  <a:pt x="731792" y="59580"/>
                </a:lnTo>
                <a:lnTo>
                  <a:pt x="659855" y="63642"/>
                </a:lnTo>
                <a:lnTo>
                  <a:pt x="582712" y="66179"/>
                </a:lnTo>
                <a:lnTo>
                  <a:pt x="542511" y="66834"/>
                </a:lnTo>
                <a:lnTo>
                  <a:pt x="501395" y="67055"/>
                </a:lnTo>
                <a:lnTo>
                  <a:pt x="460280" y="66834"/>
                </a:lnTo>
                <a:lnTo>
                  <a:pt x="420079" y="66179"/>
                </a:lnTo>
                <a:lnTo>
                  <a:pt x="380922" y="65110"/>
                </a:lnTo>
                <a:lnTo>
                  <a:pt x="306252" y="61793"/>
                </a:lnTo>
                <a:lnTo>
                  <a:pt x="237305" y="57021"/>
                </a:lnTo>
                <a:lnTo>
                  <a:pt x="175114" y="50931"/>
                </a:lnTo>
                <a:lnTo>
                  <a:pt x="120712" y="43659"/>
                </a:lnTo>
                <a:lnTo>
                  <a:pt x="75133" y="35344"/>
                </a:lnTo>
                <a:lnTo>
                  <a:pt x="25566" y="21214"/>
                </a:lnTo>
                <a:lnTo>
                  <a:pt x="1662" y="5506"/>
                </a:lnTo>
                <a:lnTo>
                  <a:pt x="0" y="0"/>
                </a:lnTo>
              </a:path>
            </a:pathLst>
          </a:custGeom>
          <a:ln w="9144">
            <a:solidFill>
              <a:srgbClr val="46A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85888" y="2301239"/>
            <a:ext cx="1003300" cy="402590"/>
          </a:xfrm>
          <a:custGeom>
            <a:avLst/>
            <a:gdLst/>
            <a:ahLst/>
            <a:cxnLst/>
            <a:rect l="l" t="t" r="r" b="b"/>
            <a:pathLst>
              <a:path w="1003300" h="402589">
                <a:moveTo>
                  <a:pt x="0" y="67056"/>
                </a:moveTo>
                <a:lnTo>
                  <a:pt x="39409" y="40933"/>
                </a:lnTo>
                <a:lnTo>
                  <a:pt x="96755" y="27431"/>
                </a:lnTo>
                <a:lnTo>
                  <a:pt x="146875" y="19621"/>
                </a:lnTo>
                <a:lnTo>
                  <a:pt x="205301" y="12923"/>
                </a:lnTo>
                <a:lnTo>
                  <a:pt x="270999" y="7475"/>
                </a:lnTo>
                <a:lnTo>
                  <a:pt x="342936" y="3413"/>
                </a:lnTo>
                <a:lnTo>
                  <a:pt x="420079" y="876"/>
                </a:lnTo>
                <a:lnTo>
                  <a:pt x="460280" y="221"/>
                </a:lnTo>
                <a:lnTo>
                  <a:pt x="501395" y="0"/>
                </a:lnTo>
                <a:lnTo>
                  <a:pt x="542511" y="221"/>
                </a:lnTo>
                <a:lnTo>
                  <a:pt x="582712" y="876"/>
                </a:lnTo>
                <a:lnTo>
                  <a:pt x="621869" y="1945"/>
                </a:lnTo>
                <a:lnTo>
                  <a:pt x="696539" y="5262"/>
                </a:lnTo>
                <a:lnTo>
                  <a:pt x="765486" y="10034"/>
                </a:lnTo>
                <a:lnTo>
                  <a:pt x="827677" y="16124"/>
                </a:lnTo>
                <a:lnTo>
                  <a:pt x="882079" y="23396"/>
                </a:lnTo>
                <a:lnTo>
                  <a:pt x="927658" y="31711"/>
                </a:lnTo>
                <a:lnTo>
                  <a:pt x="977225" y="45841"/>
                </a:lnTo>
                <a:lnTo>
                  <a:pt x="1002791" y="67056"/>
                </a:lnTo>
                <a:lnTo>
                  <a:pt x="1002791" y="335280"/>
                </a:lnTo>
                <a:lnTo>
                  <a:pt x="963382" y="361402"/>
                </a:lnTo>
                <a:lnTo>
                  <a:pt x="906036" y="374903"/>
                </a:lnTo>
                <a:lnTo>
                  <a:pt x="855916" y="382714"/>
                </a:lnTo>
                <a:lnTo>
                  <a:pt x="797490" y="389412"/>
                </a:lnTo>
                <a:lnTo>
                  <a:pt x="731792" y="394860"/>
                </a:lnTo>
                <a:lnTo>
                  <a:pt x="659855" y="398922"/>
                </a:lnTo>
                <a:lnTo>
                  <a:pt x="582712" y="401459"/>
                </a:lnTo>
                <a:lnTo>
                  <a:pt x="542511" y="402114"/>
                </a:lnTo>
                <a:lnTo>
                  <a:pt x="501395" y="402336"/>
                </a:lnTo>
                <a:lnTo>
                  <a:pt x="460280" y="402114"/>
                </a:lnTo>
                <a:lnTo>
                  <a:pt x="420079" y="401459"/>
                </a:lnTo>
                <a:lnTo>
                  <a:pt x="380922" y="400390"/>
                </a:lnTo>
                <a:lnTo>
                  <a:pt x="306252" y="397073"/>
                </a:lnTo>
                <a:lnTo>
                  <a:pt x="237305" y="392301"/>
                </a:lnTo>
                <a:lnTo>
                  <a:pt x="175114" y="386211"/>
                </a:lnTo>
                <a:lnTo>
                  <a:pt x="120712" y="378939"/>
                </a:lnTo>
                <a:lnTo>
                  <a:pt x="75133" y="370624"/>
                </a:lnTo>
                <a:lnTo>
                  <a:pt x="25566" y="356494"/>
                </a:lnTo>
                <a:lnTo>
                  <a:pt x="0" y="335280"/>
                </a:lnTo>
                <a:lnTo>
                  <a:pt x="0" y="67056"/>
                </a:lnTo>
                <a:close/>
              </a:path>
            </a:pathLst>
          </a:custGeom>
          <a:ln w="9144">
            <a:solidFill>
              <a:srgbClr val="46A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5260" y="3291801"/>
            <a:ext cx="1077290" cy="9324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1355" y="2497874"/>
            <a:ext cx="1060297" cy="9156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8600" y="2732913"/>
            <a:ext cx="767715" cy="62293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96314" y="2525267"/>
            <a:ext cx="207644" cy="8305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8600" y="2525267"/>
            <a:ext cx="975360" cy="20764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8600" y="2525267"/>
            <a:ext cx="975360" cy="830580"/>
          </a:xfrm>
          <a:custGeom>
            <a:avLst/>
            <a:gdLst/>
            <a:ahLst/>
            <a:cxnLst/>
            <a:rect l="l" t="t" r="r" b="b"/>
            <a:pathLst>
              <a:path w="975360" h="830579">
                <a:moveTo>
                  <a:pt x="0" y="207645"/>
                </a:moveTo>
                <a:lnTo>
                  <a:pt x="207645" y="0"/>
                </a:lnTo>
                <a:lnTo>
                  <a:pt x="975360" y="0"/>
                </a:lnTo>
                <a:lnTo>
                  <a:pt x="975360" y="622935"/>
                </a:lnTo>
                <a:lnTo>
                  <a:pt x="767715" y="830580"/>
                </a:lnTo>
                <a:lnTo>
                  <a:pt x="0" y="830580"/>
                </a:lnTo>
                <a:lnTo>
                  <a:pt x="0" y="207645"/>
                </a:lnTo>
                <a:close/>
              </a:path>
            </a:pathLst>
          </a:custGeom>
          <a:ln w="9144">
            <a:solidFill>
              <a:srgbClr val="BD4A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28600" y="2525267"/>
            <a:ext cx="975360" cy="207645"/>
          </a:xfrm>
          <a:custGeom>
            <a:avLst/>
            <a:gdLst/>
            <a:ahLst/>
            <a:cxnLst/>
            <a:rect l="l" t="t" r="r" b="b"/>
            <a:pathLst>
              <a:path w="975360" h="207644">
                <a:moveTo>
                  <a:pt x="0" y="207645"/>
                </a:moveTo>
                <a:lnTo>
                  <a:pt x="767715" y="207645"/>
                </a:lnTo>
                <a:lnTo>
                  <a:pt x="975360" y="0"/>
                </a:lnTo>
              </a:path>
            </a:pathLst>
          </a:custGeom>
          <a:ln w="9143">
            <a:solidFill>
              <a:srgbClr val="BD4A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96314" y="2732913"/>
            <a:ext cx="0" cy="622935"/>
          </a:xfrm>
          <a:custGeom>
            <a:avLst/>
            <a:gdLst/>
            <a:ahLst/>
            <a:cxnLst/>
            <a:rect l="l" t="t" r="r" b="b"/>
            <a:pathLst>
              <a:path h="622935">
                <a:moveTo>
                  <a:pt x="0" y="0"/>
                </a:moveTo>
                <a:lnTo>
                  <a:pt x="0" y="622935"/>
                </a:lnTo>
              </a:path>
            </a:pathLst>
          </a:custGeom>
          <a:ln w="9144">
            <a:solidFill>
              <a:srgbClr val="BD4A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892040" y="3299421"/>
            <a:ext cx="1438528" cy="76026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898135" y="2677680"/>
            <a:ext cx="1421511" cy="74344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945379" y="2787395"/>
            <a:ext cx="1336548" cy="57607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45379" y="2705100"/>
            <a:ext cx="1336548" cy="16459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945379" y="2705100"/>
            <a:ext cx="1336675" cy="165100"/>
          </a:xfrm>
          <a:custGeom>
            <a:avLst/>
            <a:gdLst/>
            <a:ahLst/>
            <a:cxnLst/>
            <a:rect l="l" t="t" r="r" b="b"/>
            <a:pathLst>
              <a:path w="1336675" h="165100">
                <a:moveTo>
                  <a:pt x="1336548" y="82296"/>
                </a:moveTo>
                <a:lnTo>
                  <a:pt x="1302477" y="108313"/>
                </a:lnTo>
                <a:lnTo>
                  <a:pt x="1261953" y="120122"/>
                </a:lnTo>
                <a:lnTo>
                  <a:pt x="1207605" y="130905"/>
                </a:lnTo>
                <a:lnTo>
                  <a:pt x="1140809" y="140493"/>
                </a:lnTo>
                <a:lnTo>
                  <a:pt x="1062941" y="148718"/>
                </a:lnTo>
                <a:lnTo>
                  <a:pt x="1020285" y="152265"/>
                </a:lnTo>
                <a:lnTo>
                  <a:pt x="975377" y="155409"/>
                </a:lnTo>
                <a:lnTo>
                  <a:pt x="928389" y="158126"/>
                </a:lnTo>
                <a:lnTo>
                  <a:pt x="879494" y="160397"/>
                </a:lnTo>
                <a:lnTo>
                  <a:pt x="828862" y="162201"/>
                </a:lnTo>
                <a:lnTo>
                  <a:pt x="776667" y="163515"/>
                </a:lnTo>
                <a:lnTo>
                  <a:pt x="723080" y="164319"/>
                </a:lnTo>
                <a:lnTo>
                  <a:pt x="668274" y="164591"/>
                </a:lnTo>
                <a:lnTo>
                  <a:pt x="613467" y="164319"/>
                </a:lnTo>
                <a:lnTo>
                  <a:pt x="559880" y="163515"/>
                </a:lnTo>
                <a:lnTo>
                  <a:pt x="507685" y="162201"/>
                </a:lnTo>
                <a:lnTo>
                  <a:pt x="457053" y="160397"/>
                </a:lnTo>
                <a:lnTo>
                  <a:pt x="408158" y="158126"/>
                </a:lnTo>
                <a:lnTo>
                  <a:pt x="361170" y="155409"/>
                </a:lnTo>
                <a:lnTo>
                  <a:pt x="316262" y="152265"/>
                </a:lnTo>
                <a:lnTo>
                  <a:pt x="273606" y="148718"/>
                </a:lnTo>
                <a:lnTo>
                  <a:pt x="233374" y="144786"/>
                </a:lnTo>
                <a:lnTo>
                  <a:pt x="160870" y="135859"/>
                </a:lnTo>
                <a:lnTo>
                  <a:pt x="100126" y="125652"/>
                </a:lnTo>
                <a:lnTo>
                  <a:pt x="52518" y="114335"/>
                </a:lnTo>
                <a:lnTo>
                  <a:pt x="8746" y="95648"/>
                </a:lnTo>
                <a:lnTo>
                  <a:pt x="0" y="82296"/>
                </a:lnTo>
                <a:lnTo>
                  <a:pt x="2215" y="75544"/>
                </a:lnTo>
                <a:lnTo>
                  <a:pt x="52518" y="50256"/>
                </a:lnTo>
                <a:lnTo>
                  <a:pt x="100126" y="38939"/>
                </a:lnTo>
                <a:lnTo>
                  <a:pt x="160870" y="28732"/>
                </a:lnTo>
                <a:lnTo>
                  <a:pt x="233374" y="19805"/>
                </a:lnTo>
                <a:lnTo>
                  <a:pt x="273606" y="15873"/>
                </a:lnTo>
                <a:lnTo>
                  <a:pt x="316262" y="12326"/>
                </a:lnTo>
                <a:lnTo>
                  <a:pt x="361170" y="9182"/>
                </a:lnTo>
                <a:lnTo>
                  <a:pt x="408158" y="6465"/>
                </a:lnTo>
                <a:lnTo>
                  <a:pt x="457053" y="4194"/>
                </a:lnTo>
                <a:lnTo>
                  <a:pt x="507685" y="2390"/>
                </a:lnTo>
                <a:lnTo>
                  <a:pt x="559880" y="1076"/>
                </a:lnTo>
                <a:lnTo>
                  <a:pt x="613467" y="272"/>
                </a:lnTo>
                <a:lnTo>
                  <a:pt x="668274" y="0"/>
                </a:lnTo>
                <a:lnTo>
                  <a:pt x="723080" y="272"/>
                </a:lnTo>
                <a:lnTo>
                  <a:pt x="776667" y="1076"/>
                </a:lnTo>
                <a:lnTo>
                  <a:pt x="828862" y="2390"/>
                </a:lnTo>
                <a:lnTo>
                  <a:pt x="879494" y="4194"/>
                </a:lnTo>
                <a:lnTo>
                  <a:pt x="928389" y="6465"/>
                </a:lnTo>
                <a:lnTo>
                  <a:pt x="975377" y="9182"/>
                </a:lnTo>
                <a:lnTo>
                  <a:pt x="1020285" y="12326"/>
                </a:lnTo>
                <a:lnTo>
                  <a:pt x="1062941" y="15873"/>
                </a:lnTo>
                <a:lnTo>
                  <a:pt x="1103173" y="19805"/>
                </a:lnTo>
                <a:lnTo>
                  <a:pt x="1175677" y="28732"/>
                </a:lnTo>
                <a:lnTo>
                  <a:pt x="1236421" y="38939"/>
                </a:lnTo>
                <a:lnTo>
                  <a:pt x="1284029" y="50256"/>
                </a:lnTo>
                <a:lnTo>
                  <a:pt x="1327801" y="68943"/>
                </a:lnTo>
                <a:lnTo>
                  <a:pt x="1336548" y="82296"/>
                </a:lnTo>
                <a:close/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45379" y="2787395"/>
            <a:ext cx="1336675" cy="576580"/>
          </a:xfrm>
          <a:custGeom>
            <a:avLst/>
            <a:gdLst/>
            <a:ahLst/>
            <a:cxnLst/>
            <a:rect l="l" t="t" r="r" b="b"/>
            <a:pathLst>
              <a:path w="1336675" h="576579">
                <a:moveTo>
                  <a:pt x="1336548" y="0"/>
                </a:moveTo>
                <a:lnTo>
                  <a:pt x="1336548" y="493775"/>
                </a:lnTo>
                <a:lnTo>
                  <a:pt x="1334332" y="500527"/>
                </a:lnTo>
                <a:lnTo>
                  <a:pt x="1284029" y="525815"/>
                </a:lnTo>
                <a:lnTo>
                  <a:pt x="1236421" y="537132"/>
                </a:lnTo>
                <a:lnTo>
                  <a:pt x="1175677" y="547339"/>
                </a:lnTo>
                <a:lnTo>
                  <a:pt x="1103173" y="556266"/>
                </a:lnTo>
                <a:lnTo>
                  <a:pt x="1062941" y="560198"/>
                </a:lnTo>
                <a:lnTo>
                  <a:pt x="1020285" y="563745"/>
                </a:lnTo>
                <a:lnTo>
                  <a:pt x="975377" y="566889"/>
                </a:lnTo>
                <a:lnTo>
                  <a:pt x="928389" y="569606"/>
                </a:lnTo>
                <a:lnTo>
                  <a:pt x="879494" y="571877"/>
                </a:lnTo>
                <a:lnTo>
                  <a:pt x="828862" y="573681"/>
                </a:lnTo>
                <a:lnTo>
                  <a:pt x="776667" y="574995"/>
                </a:lnTo>
                <a:lnTo>
                  <a:pt x="723080" y="575799"/>
                </a:lnTo>
                <a:lnTo>
                  <a:pt x="668274" y="576071"/>
                </a:lnTo>
                <a:lnTo>
                  <a:pt x="613467" y="575799"/>
                </a:lnTo>
                <a:lnTo>
                  <a:pt x="559880" y="574995"/>
                </a:lnTo>
                <a:lnTo>
                  <a:pt x="507685" y="573681"/>
                </a:lnTo>
                <a:lnTo>
                  <a:pt x="457053" y="571877"/>
                </a:lnTo>
                <a:lnTo>
                  <a:pt x="408158" y="569606"/>
                </a:lnTo>
                <a:lnTo>
                  <a:pt x="361170" y="566889"/>
                </a:lnTo>
                <a:lnTo>
                  <a:pt x="316262" y="563745"/>
                </a:lnTo>
                <a:lnTo>
                  <a:pt x="273606" y="560198"/>
                </a:lnTo>
                <a:lnTo>
                  <a:pt x="233374" y="556266"/>
                </a:lnTo>
                <a:lnTo>
                  <a:pt x="160870" y="547339"/>
                </a:lnTo>
                <a:lnTo>
                  <a:pt x="100126" y="537132"/>
                </a:lnTo>
                <a:lnTo>
                  <a:pt x="52518" y="525815"/>
                </a:lnTo>
                <a:lnTo>
                  <a:pt x="8746" y="507128"/>
                </a:lnTo>
                <a:lnTo>
                  <a:pt x="0" y="493775"/>
                </a:lnTo>
                <a:lnTo>
                  <a:pt x="0" y="0"/>
                </a:lnTo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376928" y="3168357"/>
            <a:ext cx="746582" cy="76178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383023" y="2545105"/>
            <a:ext cx="729665" cy="74495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430267" y="2653029"/>
            <a:ext cx="644652" cy="57937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430267" y="2572511"/>
            <a:ext cx="644652" cy="16116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430267" y="2572511"/>
            <a:ext cx="645160" cy="161290"/>
          </a:xfrm>
          <a:custGeom>
            <a:avLst/>
            <a:gdLst/>
            <a:ahLst/>
            <a:cxnLst/>
            <a:rect l="l" t="t" r="r" b="b"/>
            <a:pathLst>
              <a:path w="645160" h="161289">
                <a:moveTo>
                  <a:pt x="644652" y="80517"/>
                </a:moveTo>
                <a:lnTo>
                  <a:pt x="619327" y="111924"/>
                </a:lnTo>
                <a:lnTo>
                  <a:pt x="582472" y="128162"/>
                </a:lnTo>
                <a:lnTo>
                  <a:pt x="532107" y="141763"/>
                </a:lnTo>
                <a:lnTo>
                  <a:pt x="492130" y="149089"/>
                </a:lnTo>
                <a:lnTo>
                  <a:pt x="447805" y="154830"/>
                </a:lnTo>
                <a:lnTo>
                  <a:pt x="399797" y="158821"/>
                </a:lnTo>
                <a:lnTo>
                  <a:pt x="348766" y="160895"/>
                </a:lnTo>
                <a:lnTo>
                  <a:pt x="322326" y="161162"/>
                </a:lnTo>
                <a:lnTo>
                  <a:pt x="295885" y="160895"/>
                </a:lnTo>
                <a:lnTo>
                  <a:pt x="244854" y="158821"/>
                </a:lnTo>
                <a:lnTo>
                  <a:pt x="196846" y="154830"/>
                </a:lnTo>
                <a:lnTo>
                  <a:pt x="152521" y="149089"/>
                </a:lnTo>
                <a:lnTo>
                  <a:pt x="112544" y="141763"/>
                </a:lnTo>
                <a:lnTo>
                  <a:pt x="62179" y="128162"/>
                </a:lnTo>
                <a:lnTo>
                  <a:pt x="25324" y="111924"/>
                </a:lnTo>
                <a:lnTo>
                  <a:pt x="0" y="80517"/>
                </a:lnTo>
                <a:lnTo>
                  <a:pt x="1068" y="73916"/>
                </a:lnTo>
                <a:lnTo>
                  <a:pt x="35970" y="43523"/>
                </a:lnTo>
                <a:lnTo>
                  <a:pt x="77576" y="28125"/>
                </a:lnTo>
                <a:lnTo>
                  <a:pt x="131947" y="15540"/>
                </a:lnTo>
                <a:lnTo>
                  <a:pt x="174181" y="8990"/>
                </a:lnTo>
                <a:lnTo>
                  <a:pt x="220431" y="4106"/>
                </a:lnTo>
                <a:lnTo>
                  <a:pt x="270033" y="1054"/>
                </a:lnTo>
                <a:lnTo>
                  <a:pt x="322326" y="0"/>
                </a:lnTo>
                <a:lnTo>
                  <a:pt x="348766" y="267"/>
                </a:lnTo>
                <a:lnTo>
                  <a:pt x="399797" y="2341"/>
                </a:lnTo>
                <a:lnTo>
                  <a:pt x="447805" y="6330"/>
                </a:lnTo>
                <a:lnTo>
                  <a:pt x="492130" y="12067"/>
                </a:lnTo>
                <a:lnTo>
                  <a:pt x="532107" y="19388"/>
                </a:lnTo>
                <a:lnTo>
                  <a:pt x="582472" y="32973"/>
                </a:lnTo>
                <a:lnTo>
                  <a:pt x="619327" y="49184"/>
                </a:lnTo>
                <a:lnTo>
                  <a:pt x="644652" y="80517"/>
                </a:lnTo>
                <a:close/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430267" y="2653029"/>
            <a:ext cx="645160" cy="579755"/>
          </a:xfrm>
          <a:custGeom>
            <a:avLst/>
            <a:gdLst/>
            <a:ahLst/>
            <a:cxnLst/>
            <a:rect l="l" t="t" r="r" b="b"/>
            <a:pathLst>
              <a:path w="645160" h="579755">
                <a:moveTo>
                  <a:pt x="644652" y="0"/>
                </a:moveTo>
                <a:lnTo>
                  <a:pt x="644652" y="498729"/>
                </a:lnTo>
                <a:lnTo>
                  <a:pt x="643583" y="505348"/>
                </a:lnTo>
                <a:lnTo>
                  <a:pt x="608681" y="535806"/>
                </a:lnTo>
                <a:lnTo>
                  <a:pt x="567075" y="551227"/>
                </a:lnTo>
                <a:lnTo>
                  <a:pt x="512704" y="563825"/>
                </a:lnTo>
                <a:lnTo>
                  <a:pt x="470470" y="570379"/>
                </a:lnTo>
                <a:lnTo>
                  <a:pt x="424220" y="575266"/>
                </a:lnTo>
                <a:lnTo>
                  <a:pt x="374618" y="578319"/>
                </a:lnTo>
                <a:lnTo>
                  <a:pt x="322326" y="579374"/>
                </a:lnTo>
                <a:lnTo>
                  <a:pt x="295885" y="579106"/>
                </a:lnTo>
                <a:lnTo>
                  <a:pt x="244854" y="577032"/>
                </a:lnTo>
                <a:lnTo>
                  <a:pt x="196846" y="573041"/>
                </a:lnTo>
                <a:lnTo>
                  <a:pt x="152521" y="567300"/>
                </a:lnTo>
                <a:lnTo>
                  <a:pt x="112544" y="559974"/>
                </a:lnTo>
                <a:lnTo>
                  <a:pt x="62179" y="546373"/>
                </a:lnTo>
                <a:lnTo>
                  <a:pt x="25324" y="530135"/>
                </a:lnTo>
                <a:lnTo>
                  <a:pt x="0" y="498729"/>
                </a:lnTo>
                <a:lnTo>
                  <a:pt x="0" y="0"/>
                </a:lnTo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3252" y="3212630"/>
            <a:ext cx="927925" cy="70544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79347" y="2691358"/>
            <a:ext cx="910907" cy="66575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72311" y="2875749"/>
            <a:ext cx="577278" cy="50257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26591" y="2863976"/>
            <a:ext cx="680847" cy="43548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607438" y="2718816"/>
            <a:ext cx="145161" cy="58064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26591" y="2718816"/>
            <a:ext cx="826008" cy="14516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26591" y="2718816"/>
            <a:ext cx="826135" cy="581025"/>
          </a:xfrm>
          <a:custGeom>
            <a:avLst/>
            <a:gdLst/>
            <a:ahLst/>
            <a:cxnLst/>
            <a:rect l="l" t="t" r="r" b="b"/>
            <a:pathLst>
              <a:path w="826135" h="581025">
                <a:moveTo>
                  <a:pt x="0" y="145161"/>
                </a:moveTo>
                <a:lnTo>
                  <a:pt x="145161" y="0"/>
                </a:lnTo>
                <a:lnTo>
                  <a:pt x="826008" y="0"/>
                </a:lnTo>
                <a:lnTo>
                  <a:pt x="826008" y="435483"/>
                </a:lnTo>
                <a:lnTo>
                  <a:pt x="680847" y="580644"/>
                </a:lnTo>
                <a:lnTo>
                  <a:pt x="0" y="580644"/>
                </a:lnTo>
                <a:lnTo>
                  <a:pt x="0" y="145161"/>
                </a:lnTo>
                <a:close/>
              </a:path>
            </a:pathLst>
          </a:custGeom>
          <a:ln w="9144">
            <a:solidFill>
              <a:srgbClr val="BD4A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26591" y="2718816"/>
            <a:ext cx="826135" cy="145415"/>
          </a:xfrm>
          <a:custGeom>
            <a:avLst/>
            <a:gdLst/>
            <a:ahLst/>
            <a:cxnLst/>
            <a:rect l="l" t="t" r="r" b="b"/>
            <a:pathLst>
              <a:path w="826135" h="145414">
                <a:moveTo>
                  <a:pt x="0" y="145161"/>
                </a:moveTo>
                <a:lnTo>
                  <a:pt x="680847" y="145161"/>
                </a:lnTo>
                <a:lnTo>
                  <a:pt x="826008" y="0"/>
                </a:lnTo>
              </a:path>
            </a:pathLst>
          </a:custGeom>
          <a:ln w="9144">
            <a:solidFill>
              <a:srgbClr val="BD4A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607438" y="2863976"/>
            <a:ext cx="0" cy="435609"/>
          </a:xfrm>
          <a:custGeom>
            <a:avLst/>
            <a:gdLst/>
            <a:ahLst/>
            <a:cxnLst/>
            <a:rect l="l" t="t" r="r" b="b"/>
            <a:pathLst>
              <a:path h="435610">
                <a:moveTo>
                  <a:pt x="0" y="0"/>
                </a:moveTo>
                <a:lnTo>
                  <a:pt x="0" y="435483"/>
                </a:lnTo>
              </a:path>
            </a:pathLst>
          </a:custGeom>
          <a:ln w="9144">
            <a:solidFill>
              <a:srgbClr val="BD4A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90143" y="3407702"/>
            <a:ext cx="1069670" cy="70544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96240" y="2883407"/>
            <a:ext cx="1052741" cy="66725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60831" y="3069297"/>
            <a:ext cx="577278" cy="50257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43483" y="3056382"/>
            <a:ext cx="822197" cy="43662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265682" y="2910839"/>
            <a:ext cx="145542" cy="58216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43483" y="2910839"/>
            <a:ext cx="967740" cy="14554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43483" y="2910839"/>
            <a:ext cx="967740" cy="582295"/>
          </a:xfrm>
          <a:custGeom>
            <a:avLst/>
            <a:gdLst/>
            <a:ahLst/>
            <a:cxnLst/>
            <a:rect l="l" t="t" r="r" b="b"/>
            <a:pathLst>
              <a:path w="967740" h="582295">
                <a:moveTo>
                  <a:pt x="0" y="145542"/>
                </a:moveTo>
                <a:lnTo>
                  <a:pt x="145542" y="0"/>
                </a:lnTo>
                <a:lnTo>
                  <a:pt x="967740" y="0"/>
                </a:lnTo>
                <a:lnTo>
                  <a:pt x="967740" y="436625"/>
                </a:lnTo>
                <a:lnTo>
                  <a:pt x="822197" y="582168"/>
                </a:lnTo>
                <a:lnTo>
                  <a:pt x="0" y="582168"/>
                </a:lnTo>
                <a:lnTo>
                  <a:pt x="0" y="145542"/>
                </a:lnTo>
                <a:close/>
              </a:path>
            </a:pathLst>
          </a:custGeom>
          <a:ln w="9144">
            <a:solidFill>
              <a:srgbClr val="BD4A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43483" y="2910839"/>
            <a:ext cx="967740" cy="146050"/>
          </a:xfrm>
          <a:custGeom>
            <a:avLst/>
            <a:gdLst/>
            <a:ahLst/>
            <a:cxnLst/>
            <a:rect l="l" t="t" r="r" b="b"/>
            <a:pathLst>
              <a:path w="967740" h="146050">
                <a:moveTo>
                  <a:pt x="0" y="145542"/>
                </a:moveTo>
                <a:lnTo>
                  <a:pt x="822197" y="145542"/>
                </a:lnTo>
                <a:lnTo>
                  <a:pt x="967740" y="0"/>
                </a:lnTo>
              </a:path>
            </a:pathLst>
          </a:custGeom>
          <a:ln w="9144">
            <a:solidFill>
              <a:srgbClr val="BD4A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65682" y="3056382"/>
            <a:ext cx="0" cy="436880"/>
          </a:xfrm>
          <a:custGeom>
            <a:avLst/>
            <a:gdLst/>
            <a:ahLst/>
            <a:cxnLst/>
            <a:rect l="l" t="t" r="r" b="b"/>
            <a:pathLst>
              <a:path h="436879">
                <a:moveTo>
                  <a:pt x="0" y="0"/>
                </a:moveTo>
                <a:lnTo>
                  <a:pt x="0" y="436625"/>
                </a:lnTo>
              </a:path>
            </a:pathLst>
          </a:custGeom>
          <a:ln w="9144">
            <a:solidFill>
              <a:srgbClr val="BD4A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182367" y="3083090"/>
            <a:ext cx="1536065" cy="66734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188464" y="2554249"/>
            <a:ext cx="1519047" cy="65046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35707" y="2581655"/>
            <a:ext cx="1434083" cy="56540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575558" y="3052826"/>
            <a:ext cx="94233" cy="9423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35707" y="2581655"/>
            <a:ext cx="1434465" cy="565785"/>
          </a:xfrm>
          <a:custGeom>
            <a:avLst/>
            <a:gdLst/>
            <a:ahLst/>
            <a:cxnLst/>
            <a:rect l="l" t="t" r="r" b="b"/>
            <a:pathLst>
              <a:path w="1434464" h="565785">
                <a:moveTo>
                  <a:pt x="1339850" y="565404"/>
                </a:moveTo>
                <a:lnTo>
                  <a:pt x="1358645" y="489966"/>
                </a:lnTo>
                <a:lnTo>
                  <a:pt x="1434083" y="471170"/>
                </a:lnTo>
                <a:lnTo>
                  <a:pt x="1339850" y="565404"/>
                </a:lnTo>
                <a:lnTo>
                  <a:pt x="0" y="565404"/>
                </a:lnTo>
                <a:lnTo>
                  <a:pt x="0" y="0"/>
                </a:lnTo>
                <a:lnTo>
                  <a:pt x="1434083" y="0"/>
                </a:lnTo>
                <a:lnTo>
                  <a:pt x="1434083" y="471170"/>
                </a:lnTo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322576" y="3214154"/>
            <a:ext cx="1536064" cy="66734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328672" y="2685313"/>
            <a:ext cx="1519047" cy="65046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375916" y="2712720"/>
            <a:ext cx="1434083" cy="56540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715765" y="3183889"/>
            <a:ext cx="94234" cy="9423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375916" y="2712720"/>
            <a:ext cx="1434465" cy="565785"/>
          </a:xfrm>
          <a:custGeom>
            <a:avLst/>
            <a:gdLst/>
            <a:ahLst/>
            <a:cxnLst/>
            <a:rect l="l" t="t" r="r" b="b"/>
            <a:pathLst>
              <a:path w="1434464" h="565785">
                <a:moveTo>
                  <a:pt x="1339849" y="565403"/>
                </a:moveTo>
                <a:lnTo>
                  <a:pt x="1358645" y="489965"/>
                </a:lnTo>
                <a:lnTo>
                  <a:pt x="1434083" y="471169"/>
                </a:lnTo>
                <a:lnTo>
                  <a:pt x="1339849" y="565403"/>
                </a:lnTo>
                <a:lnTo>
                  <a:pt x="0" y="565403"/>
                </a:lnTo>
                <a:lnTo>
                  <a:pt x="0" y="0"/>
                </a:lnTo>
                <a:lnTo>
                  <a:pt x="1434083" y="0"/>
                </a:lnTo>
                <a:lnTo>
                  <a:pt x="1434083" y="471169"/>
                </a:lnTo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462783" y="3314750"/>
            <a:ext cx="1536065" cy="764870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468879" y="2817901"/>
            <a:ext cx="1519046" cy="65046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520695" y="2752394"/>
            <a:ext cx="1413891" cy="746455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516123" y="2845307"/>
            <a:ext cx="1434084" cy="56540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855973" y="3316478"/>
            <a:ext cx="94234" cy="9423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516123" y="2845307"/>
            <a:ext cx="1434465" cy="565785"/>
          </a:xfrm>
          <a:custGeom>
            <a:avLst/>
            <a:gdLst/>
            <a:ahLst/>
            <a:cxnLst/>
            <a:rect l="l" t="t" r="r" b="b"/>
            <a:pathLst>
              <a:path w="1434464" h="565785">
                <a:moveTo>
                  <a:pt x="1339850" y="565403"/>
                </a:moveTo>
                <a:lnTo>
                  <a:pt x="1358646" y="489965"/>
                </a:lnTo>
                <a:lnTo>
                  <a:pt x="1434084" y="471169"/>
                </a:lnTo>
                <a:lnTo>
                  <a:pt x="1339850" y="565403"/>
                </a:lnTo>
                <a:lnTo>
                  <a:pt x="0" y="565403"/>
                </a:lnTo>
                <a:lnTo>
                  <a:pt x="0" y="0"/>
                </a:lnTo>
                <a:lnTo>
                  <a:pt x="1434084" y="0"/>
                </a:lnTo>
                <a:lnTo>
                  <a:pt x="1434084" y="471169"/>
                </a:lnTo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248911" y="3386277"/>
            <a:ext cx="1275334" cy="83494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255008" y="2836202"/>
            <a:ext cx="1258506" cy="74494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287011" y="2907842"/>
            <a:ext cx="1192898" cy="746455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302252" y="2946019"/>
            <a:ext cx="1173480" cy="57746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302252" y="2863595"/>
            <a:ext cx="1173480" cy="16497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302252" y="2863595"/>
            <a:ext cx="1173480" cy="165100"/>
          </a:xfrm>
          <a:custGeom>
            <a:avLst/>
            <a:gdLst/>
            <a:ahLst/>
            <a:cxnLst/>
            <a:rect l="l" t="t" r="r" b="b"/>
            <a:pathLst>
              <a:path w="1173479" h="165100">
                <a:moveTo>
                  <a:pt x="1173480" y="82423"/>
                </a:moveTo>
                <a:lnTo>
                  <a:pt x="1143573" y="108515"/>
                </a:lnTo>
                <a:lnTo>
                  <a:pt x="1085586" y="125907"/>
                </a:lnTo>
                <a:lnTo>
                  <a:pt x="1032260" y="136146"/>
                </a:lnTo>
                <a:lnTo>
                  <a:pt x="968607" y="145102"/>
                </a:lnTo>
                <a:lnTo>
                  <a:pt x="895834" y="152605"/>
                </a:lnTo>
                <a:lnTo>
                  <a:pt x="856405" y="155759"/>
                </a:lnTo>
                <a:lnTo>
                  <a:pt x="815149" y="158486"/>
                </a:lnTo>
                <a:lnTo>
                  <a:pt x="772216" y="160764"/>
                </a:lnTo>
                <a:lnTo>
                  <a:pt x="727758" y="162573"/>
                </a:lnTo>
                <a:lnTo>
                  <a:pt x="681925" y="163892"/>
                </a:lnTo>
                <a:lnTo>
                  <a:pt x="634869" y="164699"/>
                </a:lnTo>
                <a:lnTo>
                  <a:pt x="586739" y="164973"/>
                </a:lnTo>
                <a:lnTo>
                  <a:pt x="538610" y="164699"/>
                </a:lnTo>
                <a:lnTo>
                  <a:pt x="491554" y="163892"/>
                </a:lnTo>
                <a:lnTo>
                  <a:pt x="445721" y="162573"/>
                </a:lnTo>
                <a:lnTo>
                  <a:pt x="401263" y="160764"/>
                </a:lnTo>
                <a:lnTo>
                  <a:pt x="358330" y="158486"/>
                </a:lnTo>
                <a:lnTo>
                  <a:pt x="317074" y="155759"/>
                </a:lnTo>
                <a:lnTo>
                  <a:pt x="277645" y="152605"/>
                </a:lnTo>
                <a:lnTo>
                  <a:pt x="204872" y="145102"/>
                </a:lnTo>
                <a:lnTo>
                  <a:pt x="141219" y="136146"/>
                </a:lnTo>
                <a:lnTo>
                  <a:pt x="87893" y="125907"/>
                </a:lnTo>
                <a:lnTo>
                  <a:pt x="46100" y="114555"/>
                </a:lnTo>
                <a:lnTo>
                  <a:pt x="7677" y="95813"/>
                </a:lnTo>
                <a:lnTo>
                  <a:pt x="0" y="82423"/>
                </a:lnTo>
                <a:lnTo>
                  <a:pt x="1944" y="75670"/>
                </a:lnTo>
                <a:lnTo>
                  <a:pt x="46100" y="50363"/>
                </a:lnTo>
                <a:lnTo>
                  <a:pt x="87893" y="39030"/>
                </a:lnTo>
                <a:lnTo>
                  <a:pt x="141219" y="28805"/>
                </a:lnTo>
                <a:lnTo>
                  <a:pt x="204872" y="19859"/>
                </a:lnTo>
                <a:lnTo>
                  <a:pt x="277645" y="12361"/>
                </a:lnTo>
                <a:lnTo>
                  <a:pt x="317074" y="9210"/>
                </a:lnTo>
                <a:lnTo>
                  <a:pt x="358330" y="6484"/>
                </a:lnTo>
                <a:lnTo>
                  <a:pt x="401263" y="4207"/>
                </a:lnTo>
                <a:lnTo>
                  <a:pt x="445721" y="2398"/>
                </a:lnTo>
                <a:lnTo>
                  <a:pt x="491554" y="1080"/>
                </a:lnTo>
                <a:lnTo>
                  <a:pt x="538610" y="273"/>
                </a:lnTo>
                <a:lnTo>
                  <a:pt x="586739" y="0"/>
                </a:lnTo>
                <a:lnTo>
                  <a:pt x="634869" y="273"/>
                </a:lnTo>
                <a:lnTo>
                  <a:pt x="681925" y="1080"/>
                </a:lnTo>
                <a:lnTo>
                  <a:pt x="727758" y="2398"/>
                </a:lnTo>
                <a:lnTo>
                  <a:pt x="772216" y="4207"/>
                </a:lnTo>
                <a:lnTo>
                  <a:pt x="815149" y="6484"/>
                </a:lnTo>
                <a:lnTo>
                  <a:pt x="856405" y="9210"/>
                </a:lnTo>
                <a:lnTo>
                  <a:pt x="895834" y="12361"/>
                </a:lnTo>
                <a:lnTo>
                  <a:pt x="968607" y="19859"/>
                </a:lnTo>
                <a:lnTo>
                  <a:pt x="1032260" y="28805"/>
                </a:lnTo>
                <a:lnTo>
                  <a:pt x="1085586" y="39030"/>
                </a:lnTo>
                <a:lnTo>
                  <a:pt x="1127379" y="50363"/>
                </a:lnTo>
                <a:lnTo>
                  <a:pt x="1165802" y="69066"/>
                </a:lnTo>
                <a:lnTo>
                  <a:pt x="1173480" y="82423"/>
                </a:lnTo>
                <a:close/>
              </a:path>
            </a:pathLst>
          </a:custGeom>
          <a:ln w="9143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302252" y="2946019"/>
            <a:ext cx="1173480" cy="577850"/>
          </a:xfrm>
          <a:custGeom>
            <a:avLst/>
            <a:gdLst/>
            <a:ahLst/>
            <a:cxnLst/>
            <a:rect l="l" t="t" r="r" b="b"/>
            <a:pathLst>
              <a:path w="1173479" h="577850">
                <a:moveTo>
                  <a:pt x="1173480" y="0"/>
                </a:moveTo>
                <a:lnTo>
                  <a:pt x="1173480" y="494918"/>
                </a:lnTo>
                <a:lnTo>
                  <a:pt x="1171535" y="501689"/>
                </a:lnTo>
                <a:lnTo>
                  <a:pt x="1127379" y="527051"/>
                </a:lnTo>
                <a:lnTo>
                  <a:pt x="1085586" y="538403"/>
                </a:lnTo>
                <a:lnTo>
                  <a:pt x="1032260" y="548642"/>
                </a:lnTo>
                <a:lnTo>
                  <a:pt x="968607" y="557598"/>
                </a:lnTo>
                <a:lnTo>
                  <a:pt x="895834" y="565101"/>
                </a:lnTo>
                <a:lnTo>
                  <a:pt x="856405" y="568255"/>
                </a:lnTo>
                <a:lnTo>
                  <a:pt x="815149" y="570982"/>
                </a:lnTo>
                <a:lnTo>
                  <a:pt x="772216" y="573260"/>
                </a:lnTo>
                <a:lnTo>
                  <a:pt x="727758" y="575069"/>
                </a:lnTo>
                <a:lnTo>
                  <a:pt x="681925" y="576388"/>
                </a:lnTo>
                <a:lnTo>
                  <a:pt x="634869" y="577195"/>
                </a:lnTo>
                <a:lnTo>
                  <a:pt x="586739" y="577468"/>
                </a:lnTo>
                <a:lnTo>
                  <a:pt x="538610" y="577195"/>
                </a:lnTo>
                <a:lnTo>
                  <a:pt x="491554" y="576388"/>
                </a:lnTo>
                <a:lnTo>
                  <a:pt x="445721" y="575069"/>
                </a:lnTo>
                <a:lnTo>
                  <a:pt x="401263" y="573260"/>
                </a:lnTo>
                <a:lnTo>
                  <a:pt x="358330" y="570982"/>
                </a:lnTo>
                <a:lnTo>
                  <a:pt x="317074" y="568255"/>
                </a:lnTo>
                <a:lnTo>
                  <a:pt x="277645" y="565101"/>
                </a:lnTo>
                <a:lnTo>
                  <a:pt x="204872" y="557598"/>
                </a:lnTo>
                <a:lnTo>
                  <a:pt x="141219" y="548642"/>
                </a:lnTo>
                <a:lnTo>
                  <a:pt x="87893" y="538403"/>
                </a:lnTo>
                <a:lnTo>
                  <a:pt x="46100" y="527051"/>
                </a:lnTo>
                <a:lnTo>
                  <a:pt x="7677" y="508309"/>
                </a:lnTo>
                <a:lnTo>
                  <a:pt x="0" y="494918"/>
                </a:lnTo>
                <a:lnTo>
                  <a:pt x="0" y="0"/>
                </a:lnTo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065020" y="1146047"/>
            <a:ext cx="953719" cy="157848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321051" y="1075944"/>
            <a:ext cx="502577" cy="1354454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112264" y="1173480"/>
            <a:ext cx="868680" cy="1493520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112264" y="1173480"/>
            <a:ext cx="868680" cy="1493520"/>
          </a:xfrm>
          <a:custGeom>
            <a:avLst/>
            <a:gdLst/>
            <a:ahLst/>
            <a:cxnLst/>
            <a:rect l="l" t="t" r="r" b="b"/>
            <a:pathLst>
              <a:path w="868680" h="1493520">
                <a:moveTo>
                  <a:pt x="868680" y="0"/>
                </a:moveTo>
                <a:lnTo>
                  <a:pt x="549275" y="1493520"/>
                </a:lnTo>
                <a:lnTo>
                  <a:pt x="319405" y="1493520"/>
                </a:lnTo>
                <a:lnTo>
                  <a:pt x="0" y="0"/>
                </a:lnTo>
                <a:lnTo>
                  <a:pt x="868680" y="0"/>
                </a:lnTo>
                <a:close/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323588" y="1146047"/>
            <a:ext cx="953719" cy="157848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579620" y="1435671"/>
            <a:ext cx="502577" cy="63366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370832" y="1173480"/>
            <a:ext cx="868679" cy="1493520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370832" y="1173480"/>
            <a:ext cx="868680" cy="1493520"/>
          </a:xfrm>
          <a:custGeom>
            <a:avLst/>
            <a:gdLst/>
            <a:ahLst/>
            <a:cxnLst/>
            <a:rect l="l" t="t" r="r" b="b"/>
            <a:pathLst>
              <a:path w="868679" h="1493520">
                <a:moveTo>
                  <a:pt x="868679" y="0"/>
                </a:moveTo>
                <a:lnTo>
                  <a:pt x="549275" y="1493520"/>
                </a:lnTo>
                <a:lnTo>
                  <a:pt x="319404" y="1493520"/>
                </a:lnTo>
                <a:lnTo>
                  <a:pt x="0" y="0"/>
                </a:lnTo>
                <a:lnTo>
                  <a:pt x="868679" y="0"/>
                </a:lnTo>
                <a:close/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008376" y="1146047"/>
            <a:ext cx="953719" cy="157848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142488" y="1271003"/>
            <a:ext cx="746455" cy="961275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055620" y="1173480"/>
            <a:ext cx="868680" cy="1493520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055620" y="1173480"/>
            <a:ext cx="868680" cy="1493520"/>
          </a:xfrm>
          <a:custGeom>
            <a:avLst/>
            <a:gdLst/>
            <a:ahLst/>
            <a:cxnLst/>
            <a:rect l="l" t="t" r="r" b="b"/>
            <a:pathLst>
              <a:path w="868679" h="1493520">
                <a:moveTo>
                  <a:pt x="868680" y="0"/>
                </a:moveTo>
                <a:lnTo>
                  <a:pt x="549275" y="1493520"/>
                </a:lnTo>
                <a:lnTo>
                  <a:pt x="319405" y="1493520"/>
                </a:lnTo>
                <a:lnTo>
                  <a:pt x="0" y="0"/>
                </a:lnTo>
                <a:lnTo>
                  <a:pt x="868680" y="0"/>
                </a:lnTo>
                <a:close/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312664" y="1146047"/>
            <a:ext cx="953719" cy="157848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446776" y="1258836"/>
            <a:ext cx="746455" cy="944486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359908" y="1173480"/>
            <a:ext cx="868679" cy="1493520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359908" y="1173480"/>
            <a:ext cx="868680" cy="1493520"/>
          </a:xfrm>
          <a:custGeom>
            <a:avLst/>
            <a:gdLst/>
            <a:ahLst/>
            <a:cxnLst/>
            <a:rect l="l" t="t" r="r" b="b"/>
            <a:pathLst>
              <a:path w="868679" h="1493520">
                <a:moveTo>
                  <a:pt x="868679" y="0"/>
                </a:moveTo>
                <a:lnTo>
                  <a:pt x="549275" y="1493520"/>
                </a:lnTo>
                <a:lnTo>
                  <a:pt x="319404" y="1493520"/>
                </a:lnTo>
                <a:lnTo>
                  <a:pt x="0" y="0"/>
                </a:lnTo>
                <a:lnTo>
                  <a:pt x="868679" y="0"/>
                </a:lnTo>
                <a:close/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790943" y="2211387"/>
            <a:ext cx="1561719" cy="488759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822947" y="2269197"/>
            <a:ext cx="1494663" cy="502577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838188" y="2238755"/>
            <a:ext cx="1476755" cy="403860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838188" y="2306066"/>
            <a:ext cx="1477010" cy="67310"/>
          </a:xfrm>
          <a:custGeom>
            <a:avLst/>
            <a:gdLst/>
            <a:ahLst/>
            <a:cxnLst/>
            <a:rect l="l" t="t" r="r" b="b"/>
            <a:pathLst>
              <a:path w="1477009" h="67310">
                <a:moveTo>
                  <a:pt x="1476755" y="0"/>
                </a:moveTo>
                <a:lnTo>
                  <a:pt x="1439113" y="21289"/>
                </a:lnTo>
                <a:lnTo>
                  <a:pt x="1394339" y="30949"/>
                </a:lnTo>
                <a:lnTo>
                  <a:pt x="1334292" y="39768"/>
                </a:lnTo>
                <a:lnTo>
                  <a:pt x="1260490" y="47609"/>
                </a:lnTo>
                <a:lnTo>
                  <a:pt x="1218907" y="51119"/>
                </a:lnTo>
                <a:lnTo>
                  <a:pt x="1174455" y="54333"/>
                </a:lnTo>
                <a:lnTo>
                  <a:pt x="1127324" y="57234"/>
                </a:lnTo>
                <a:lnTo>
                  <a:pt x="1077706" y="59803"/>
                </a:lnTo>
                <a:lnTo>
                  <a:pt x="1025788" y="62025"/>
                </a:lnTo>
                <a:lnTo>
                  <a:pt x="971763" y="63882"/>
                </a:lnTo>
                <a:lnTo>
                  <a:pt x="915819" y="65355"/>
                </a:lnTo>
                <a:lnTo>
                  <a:pt x="858147" y="66430"/>
                </a:lnTo>
                <a:lnTo>
                  <a:pt x="798936" y="67087"/>
                </a:lnTo>
                <a:lnTo>
                  <a:pt x="738377" y="67310"/>
                </a:lnTo>
                <a:lnTo>
                  <a:pt x="677819" y="67087"/>
                </a:lnTo>
                <a:lnTo>
                  <a:pt x="618608" y="66430"/>
                </a:lnTo>
                <a:lnTo>
                  <a:pt x="560936" y="65355"/>
                </a:lnTo>
                <a:lnTo>
                  <a:pt x="504992" y="63882"/>
                </a:lnTo>
                <a:lnTo>
                  <a:pt x="450967" y="62025"/>
                </a:lnTo>
                <a:lnTo>
                  <a:pt x="399049" y="59803"/>
                </a:lnTo>
                <a:lnTo>
                  <a:pt x="349431" y="57234"/>
                </a:lnTo>
                <a:lnTo>
                  <a:pt x="302300" y="54333"/>
                </a:lnTo>
                <a:lnTo>
                  <a:pt x="257848" y="51119"/>
                </a:lnTo>
                <a:lnTo>
                  <a:pt x="216265" y="47609"/>
                </a:lnTo>
                <a:lnTo>
                  <a:pt x="177740" y="43819"/>
                </a:lnTo>
                <a:lnTo>
                  <a:pt x="110625" y="35472"/>
                </a:lnTo>
                <a:lnTo>
                  <a:pt x="58025" y="26215"/>
                </a:lnTo>
                <a:lnTo>
                  <a:pt x="9664" y="10926"/>
                </a:lnTo>
                <a:lnTo>
                  <a:pt x="2447" y="5525"/>
                </a:lnTo>
                <a:lnTo>
                  <a:pt x="0" y="0"/>
                </a:lnTo>
              </a:path>
            </a:pathLst>
          </a:custGeom>
          <a:ln w="9144">
            <a:solidFill>
              <a:srgbClr val="46A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838188" y="2238755"/>
            <a:ext cx="1477010" cy="403860"/>
          </a:xfrm>
          <a:custGeom>
            <a:avLst/>
            <a:gdLst/>
            <a:ahLst/>
            <a:cxnLst/>
            <a:rect l="l" t="t" r="r" b="b"/>
            <a:pathLst>
              <a:path w="1477009" h="403860">
                <a:moveTo>
                  <a:pt x="0" y="67310"/>
                </a:moveTo>
                <a:lnTo>
                  <a:pt x="37642" y="46020"/>
                </a:lnTo>
                <a:lnTo>
                  <a:pt x="82416" y="36360"/>
                </a:lnTo>
                <a:lnTo>
                  <a:pt x="142463" y="27541"/>
                </a:lnTo>
                <a:lnTo>
                  <a:pt x="216265" y="19700"/>
                </a:lnTo>
                <a:lnTo>
                  <a:pt x="257848" y="16190"/>
                </a:lnTo>
                <a:lnTo>
                  <a:pt x="302300" y="12976"/>
                </a:lnTo>
                <a:lnTo>
                  <a:pt x="349431" y="10075"/>
                </a:lnTo>
                <a:lnTo>
                  <a:pt x="399049" y="7506"/>
                </a:lnTo>
                <a:lnTo>
                  <a:pt x="450967" y="5284"/>
                </a:lnTo>
                <a:lnTo>
                  <a:pt x="504992" y="3427"/>
                </a:lnTo>
                <a:lnTo>
                  <a:pt x="560936" y="1954"/>
                </a:lnTo>
                <a:lnTo>
                  <a:pt x="618608" y="879"/>
                </a:lnTo>
                <a:lnTo>
                  <a:pt x="677819" y="222"/>
                </a:lnTo>
                <a:lnTo>
                  <a:pt x="738377" y="0"/>
                </a:lnTo>
                <a:lnTo>
                  <a:pt x="798936" y="222"/>
                </a:lnTo>
                <a:lnTo>
                  <a:pt x="858147" y="879"/>
                </a:lnTo>
                <a:lnTo>
                  <a:pt x="915819" y="1954"/>
                </a:lnTo>
                <a:lnTo>
                  <a:pt x="971763" y="3427"/>
                </a:lnTo>
                <a:lnTo>
                  <a:pt x="1025788" y="5284"/>
                </a:lnTo>
                <a:lnTo>
                  <a:pt x="1077706" y="7506"/>
                </a:lnTo>
                <a:lnTo>
                  <a:pt x="1127324" y="10075"/>
                </a:lnTo>
                <a:lnTo>
                  <a:pt x="1174455" y="12976"/>
                </a:lnTo>
                <a:lnTo>
                  <a:pt x="1218907" y="16190"/>
                </a:lnTo>
                <a:lnTo>
                  <a:pt x="1260490" y="19700"/>
                </a:lnTo>
                <a:lnTo>
                  <a:pt x="1299015" y="23490"/>
                </a:lnTo>
                <a:lnTo>
                  <a:pt x="1366130" y="31837"/>
                </a:lnTo>
                <a:lnTo>
                  <a:pt x="1418730" y="41094"/>
                </a:lnTo>
                <a:lnTo>
                  <a:pt x="1467091" y="56383"/>
                </a:lnTo>
                <a:lnTo>
                  <a:pt x="1476755" y="67310"/>
                </a:lnTo>
                <a:lnTo>
                  <a:pt x="1476755" y="336550"/>
                </a:lnTo>
                <a:lnTo>
                  <a:pt x="1439113" y="357839"/>
                </a:lnTo>
                <a:lnTo>
                  <a:pt x="1394339" y="367499"/>
                </a:lnTo>
                <a:lnTo>
                  <a:pt x="1334292" y="376318"/>
                </a:lnTo>
                <a:lnTo>
                  <a:pt x="1260490" y="384159"/>
                </a:lnTo>
                <a:lnTo>
                  <a:pt x="1218907" y="387669"/>
                </a:lnTo>
                <a:lnTo>
                  <a:pt x="1174455" y="390883"/>
                </a:lnTo>
                <a:lnTo>
                  <a:pt x="1127324" y="393784"/>
                </a:lnTo>
                <a:lnTo>
                  <a:pt x="1077706" y="396353"/>
                </a:lnTo>
                <a:lnTo>
                  <a:pt x="1025788" y="398575"/>
                </a:lnTo>
                <a:lnTo>
                  <a:pt x="971763" y="400432"/>
                </a:lnTo>
                <a:lnTo>
                  <a:pt x="915819" y="401905"/>
                </a:lnTo>
                <a:lnTo>
                  <a:pt x="858147" y="402980"/>
                </a:lnTo>
                <a:lnTo>
                  <a:pt x="798936" y="403637"/>
                </a:lnTo>
                <a:lnTo>
                  <a:pt x="738377" y="403860"/>
                </a:lnTo>
                <a:lnTo>
                  <a:pt x="677819" y="403637"/>
                </a:lnTo>
                <a:lnTo>
                  <a:pt x="618608" y="402980"/>
                </a:lnTo>
                <a:lnTo>
                  <a:pt x="560936" y="401905"/>
                </a:lnTo>
                <a:lnTo>
                  <a:pt x="504992" y="400432"/>
                </a:lnTo>
                <a:lnTo>
                  <a:pt x="450967" y="398575"/>
                </a:lnTo>
                <a:lnTo>
                  <a:pt x="399049" y="396353"/>
                </a:lnTo>
                <a:lnTo>
                  <a:pt x="349431" y="393784"/>
                </a:lnTo>
                <a:lnTo>
                  <a:pt x="302300" y="390883"/>
                </a:lnTo>
                <a:lnTo>
                  <a:pt x="257848" y="387669"/>
                </a:lnTo>
                <a:lnTo>
                  <a:pt x="216265" y="384159"/>
                </a:lnTo>
                <a:lnTo>
                  <a:pt x="177740" y="380369"/>
                </a:lnTo>
                <a:lnTo>
                  <a:pt x="110625" y="372022"/>
                </a:lnTo>
                <a:lnTo>
                  <a:pt x="58025" y="362765"/>
                </a:lnTo>
                <a:lnTo>
                  <a:pt x="9664" y="347476"/>
                </a:lnTo>
                <a:lnTo>
                  <a:pt x="0" y="336550"/>
                </a:lnTo>
                <a:lnTo>
                  <a:pt x="0" y="67310"/>
                </a:lnTo>
                <a:close/>
              </a:path>
            </a:pathLst>
          </a:custGeom>
          <a:ln w="9144">
            <a:solidFill>
              <a:srgbClr val="46A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 txBox="1"/>
          <p:nvPr/>
        </p:nvSpPr>
        <p:spPr>
          <a:xfrm>
            <a:off x="6976364" y="2318511"/>
            <a:ext cx="1406525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5" dirty="0">
                <a:latin typeface="Calibri"/>
                <a:cs typeface="Calibri"/>
              </a:rPr>
              <a:t>d</a:t>
            </a:r>
            <a:r>
              <a:rPr sz="1600" spc="-20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t</a:t>
            </a:r>
            <a:r>
              <a:rPr sz="1600" spc="-20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w</a:t>
            </a:r>
            <a:r>
              <a:rPr sz="1600" spc="-10" dirty="0">
                <a:latin typeface="Calibri"/>
                <a:cs typeface="Calibri"/>
              </a:rPr>
              <a:t>a</a:t>
            </a:r>
            <a:r>
              <a:rPr sz="1600" spc="-465" dirty="0">
                <a:latin typeface="Calibri"/>
                <a:cs typeface="Calibri"/>
              </a:rPr>
              <a:t>r</a:t>
            </a:r>
            <a:r>
              <a:rPr sz="2400" spc="-600" baseline="17361" dirty="0">
                <a:latin typeface="Calibri"/>
                <a:cs typeface="Calibri"/>
              </a:rPr>
              <a:t>d</a:t>
            </a:r>
            <a:r>
              <a:rPr sz="1600" spc="-465" dirty="0">
                <a:latin typeface="Calibri"/>
                <a:cs typeface="Calibri"/>
              </a:rPr>
              <a:t>h</a:t>
            </a:r>
            <a:r>
              <a:rPr sz="2400" spc="-487" baseline="17361" dirty="0">
                <a:latin typeface="Calibri"/>
                <a:cs typeface="Calibri"/>
              </a:rPr>
              <a:t>a</a:t>
            </a:r>
            <a:r>
              <a:rPr sz="1600" spc="-550" dirty="0">
                <a:latin typeface="Calibri"/>
                <a:cs typeface="Calibri"/>
              </a:rPr>
              <a:t>o</a:t>
            </a:r>
            <a:r>
              <a:rPr sz="2400" spc="-44" baseline="17361" dirty="0">
                <a:latin typeface="Calibri"/>
                <a:cs typeface="Calibri"/>
              </a:rPr>
              <a:t>t</a:t>
            </a:r>
            <a:r>
              <a:rPr sz="2400" spc="-1132" baseline="17361" dirty="0">
                <a:latin typeface="Calibri"/>
                <a:cs typeface="Calibri"/>
              </a:rPr>
              <a:t>a</a:t>
            </a:r>
            <a:r>
              <a:rPr sz="1600" spc="-105" dirty="0">
                <a:latin typeface="Calibri"/>
                <a:cs typeface="Calibri"/>
              </a:rPr>
              <a:t>u</a:t>
            </a:r>
            <a:r>
              <a:rPr sz="2400" spc="-1800" baseline="17361" dirty="0">
                <a:latin typeface="Calibri"/>
                <a:cs typeface="Calibri"/>
              </a:rPr>
              <a:t>m</a:t>
            </a:r>
            <a:r>
              <a:rPr sz="1600" spc="-15" dirty="0">
                <a:latin typeface="Calibri"/>
                <a:cs typeface="Calibri"/>
              </a:rPr>
              <a:t>s</a:t>
            </a:r>
            <a:r>
              <a:rPr sz="1600" spc="-250" dirty="0">
                <a:latin typeface="Calibri"/>
                <a:cs typeface="Calibri"/>
              </a:rPr>
              <a:t>e</a:t>
            </a:r>
            <a:r>
              <a:rPr sz="2400" spc="-15" baseline="17361" dirty="0">
                <a:latin typeface="Calibri"/>
                <a:cs typeface="Calibri"/>
              </a:rPr>
              <a:t>art</a:t>
            </a:r>
            <a:endParaRPr sz="2400" baseline="17361">
              <a:latin typeface="Calibri"/>
              <a:cs typeface="Calibri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7925181" y="2562605"/>
            <a:ext cx="12827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1124813" y="2986658"/>
            <a:ext cx="28321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I</a:t>
            </a:r>
            <a:r>
              <a:rPr sz="1600" spc="-15" dirty="0">
                <a:latin typeface="Calibri"/>
                <a:cs typeface="Calibri"/>
              </a:rPr>
              <a:t>oT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713333" y="3179826"/>
            <a:ext cx="28321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I</a:t>
            </a:r>
            <a:r>
              <a:rPr sz="1600" spc="-15" dirty="0">
                <a:latin typeface="Calibri"/>
                <a:cs typeface="Calibri"/>
              </a:rPr>
              <a:t>oT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2673476" y="2863214"/>
            <a:ext cx="1119505" cy="472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7665" marR="5080" indent="-355600">
              <a:lnSpc>
                <a:spcPct val="100000"/>
              </a:lnSpc>
            </a:pPr>
            <a:r>
              <a:rPr sz="1600" spc="-10" dirty="0">
                <a:latin typeface="Calibri"/>
                <a:cs typeface="Calibri"/>
              </a:rPr>
              <a:t>Un</a:t>
            </a:r>
            <a:r>
              <a:rPr sz="1600" spc="-30" dirty="0">
                <a:latin typeface="Calibri"/>
                <a:cs typeface="Calibri"/>
              </a:rPr>
              <a:t>s</a:t>
            </a:r>
            <a:r>
              <a:rPr sz="1600" spc="-10" dirty="0">
                <a:latin typeface="Calibri"/>
                <a:cs typeface="Calibri"/>
              </a:rPr>
              <a:t>t</a:t>
            </a:r>
            <a:r>
              <a:rPr sz="1600" spc="-15" dirty="0">
                <a:latin typeface="Calibri"/>
                <a:cs typeface="Calibri"/>
              </a:rPr>
              <a:t>ruct</a:t>
            </a:r>
            <a:r>
              <a:rPr sz="1600" spc="-5" dirty="0">
                <a:latin typeface="Calibri"/>
                <a:cs typeface="Calibri"/>
              </a:rPr>
              <a:t>u</a:t>
            </a:r>
            <a:r>
              <a:rPr sz="1600" spc="-40" dirty="0">
                <a:latin typeface="Calibri"/>
                <a:cs typeface="Calibri"/>
              </a:rPr>
              <a:t>r</a:t>
            </a:r>
            <a:r>
              <a:rPr sz="1600" spc="-10" dirty="0">
                <a:latin typeface="Calibri"/>
                <a:cs typeface="Calibri"/>
              </a:rPr>
              <a:t>ed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D</a:t>
            </a:r>
            <a:r>
              <a:rPr sz="1600" spc="-20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4439792" y="3017392"/>
            <a:ext cx="89916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5" dirty="0">
                <a:latin typeface="Calibri"/>
                <a:cs typeface="Calibri"/>
              </a:rPr>
              <a:t>Struct</a:t>
            </a:r>
            <a:r>
              <a:rPr sz="1600" spc="-5" dirty="0">
                <a:latin typeface="Calibri"/>
                <a:cs typeface="Calibri"/>
              </a:rPr>
              <a:t>u</a:t>
            </a:r>
            <a:r>
              <a:rPr sz="1600" spc="-40" dirty="0">
                <a:latin typeface="Calibri"/>
                <a:cs typeface="Calibri"/>
              </a:rPr>
              <a:t>r</a:t>
            </a:r>
            <a:r>
              <a:rPr sz="1600" spc="-10" dirty="0">
                <a:latin typeface="Calibri"/>
                <a:cs typeface="Calibri"/>
              </a:rPr>
              <a:t>ed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4683633" y="3261233"/>
            <a:ext cx="40957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>
                <a:latin typeface="Calibri"/>
                <a:cs typeface="Calibri"/>
              </a:rPr>
              <a:t>D</a:t>
            </a:r>
            <a:r>
              <a:rPr sz="1600" spc="-20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2450719" y="1207214"/>
            <a:ext cx="228600" cy="106108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Socia</a:t>
            </a:r>
            <a:r>
              <a:rPr sz="1600" dirty="0">
                <a:latin typeface="Calibri"/>
                <a:cs typeface="Calibri"/>
              </a:rPr>
              <a:t>l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</a:t>
            </a:r>
            <a:r>
              <a:rPr sz="1600" spc="-10" dirty="0">
                <a:latin typeface="Calibri"/>
                <a:cs typeface="Calibri"/>
              </a:rPr>
              <a:t>e</a:t>
            </a:r>
            <a:r>
              <a:rPr sz="1600" spc="-5" dirty="0">
                <a:latin typeface="Calibri"/>
                <a:cs typeface="Calibri"/>
              </a:rPr>
              <a:t>d</a:t>
            </a:r>
            <a:r>
              <a:rPr sz="1600" spc="5" dirty="0">
                <a:latin typeface="Calibri"/>
                <a:cs typeface="Calibri"/>
              </a:rPr>
              <a:t>i</a:t>
            </a:r>
            <a:r>
              <a:rPr sz="1600" dirty="0">
                <a:latin typeface="Calibri"/>
                <a:cs typeface="Calibri"/>
              </a:rPr>
              <a:t>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4709921" y="1568954"/>
            <a:ext cx="228600" cy="3390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ERP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3272535" y="1404633"/>
            <a:ext cx="472440" cy="6667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 indent="81915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C</a:t>
            </a:r>
            <a:r>
              <a:rPr sz="1600" spc="5" dirty="0">
                <a:latin typeface="Calibri"/>
                <a:cs typeface="Calibri"/>
              </a:rPr>
              <a:t>l</a:t>
            </a:r>
            <a:r>
              <a:rPr sz="1600" spc="-5" dirty="0">
                <a:latin typeface="Calibri"/>
                <a:cs typeface="Calibri"/>
              </a:rPr>
              <a:t>oud Coomp</a:t>
            </a:r>
            <a:r>
              <a:rPr sz="1600" dirty="0"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5577077" y="1434591"/>
            <a:ext cx="472440" cy="6076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59690" marR="5080" indent="-47625">
              <a:lnSpc>
                <a:spcPct val="100000"/>
              </a:lnSpc>
            </a:pPr>
            <a:r>
              <a:rPr sz="1600" dirty="0">
                <a:latin typeface="Calibri"/>
                <a:cs typeface="Calibri"/>
              </a:rPr>
              <a:t>M</a:t>
            </a:r>
            <a:r>
              <a:rPr sz="1600" spc="5" dirty="0">
                <a:latin typeface="Calibri"/>
                <a:cs typeface="Calibri"/>
              </a:rPr>
              <a:t>i</a:t>
            </a:r>
            <a:r>
              <a:rPr sz="1600" spc="-5" dirty="0">
                <a:latin typeface="Calibri"/>
                <a:cs typeface="Calibri"/>
              </a:rPr>
              <a:t>dd</a:t>
            </a:r>
            <a:r>
              <a:rPr sz="1600" spc="5" dirty="0">
                <a:latin typeface="Calibri"/>
                <a:cs typeface="Calibri"/>
              </a:rPr>
              <a:t>l</a:t>
            </a:r>
            <a:r>
              <a:rPr sz="1600" dirty="0">
                <a:latin typeface="Calibri"/>
                <a:cs typeface="Calibri"/>
              </a:rPr>
              <a:t>e </a:t>
            </a:r>
            <a:r>
              <a:rPr sz="1600" spc="-15" dirty="0">
                <a:latin typeface="Calibri"/>
                <a:cs typeface="Calibri"/>
              </a:rPr>
              <a:t>w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25" dirty="0">
                <a:latin typeface="Calibri"/>
                <a:cs typeface="Calibri"/>
              </a:rPr>
              <a:t>r</a:t>
            </a:r>
            <a:r>
              <a:rPr sz="1600" dirty="0">
                <a:latin typeface="Calibri"/>
                <a:cs typeface="Calibri"/>
              </a:rPr>
              <a:t>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6496811" y="3006915"/>
            <a:ext cx="1087818" cy="488759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6498335" y="3064725"/>
            <a:ext cx="1083119" cy="502577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544056" y="3034283"/>
            <a:ext cx="1002792" cy="403860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544056" y="3101594"/>
            <a:ext cx="1003300" cy="67310"/>
          </a:xfrm>
          <a:custGeom>
            <a:avLst/>
            <a:gdLst/>
            <a:ahLst/>
            <a:cxnLst/>
            <a:rect l="l" t="t" r="r" b="b"/>
            <a:pathLst>
              <a:path w="1003300" h="67310">
                <a:moveTo>
                  <a:pt x="1002792" y="0"/>
                </a:moveTo>
                <a:lnTo>
                  <a:pt x="963382" y="26215"/>
                </a:lnTo>
                <a:lnTo>
                  <a:pt x="906036" y="39768"/>
                </a:lnTo>
                <a:lnTo>
                  <a:pt x="855916" y="47609"/>
                </a:lnTo>
                <a:lnTo>
                  <a:pt x="797490" y="54333"/>
                </a:lnTo>
                <a:lnTo>
                  <a:pt x="731792" y="59803"/>
                </a:lnTo>
                <a:lnTo>
                  <a:pt x="659855" y="63882"/>
                </a:lnTo>
                <a:lnTo>
                  <a:pt x="582712" y="66430"/>
                </a:lnTo>
                <a:lnTo>
                  <a:pt x="542511" y="67087"/>
                </a:lnTo>
                <a:lnTo>
                  <a:pt x="501396" y="67309"/>
                </a:lnTo>
                <a:lnTo>
                  <a:pt x="460280" y="67087"/>
                </a:lnTo>
                <a:lnTo>
                  <a:pt x="420079" y="66430"/>
                </a:lnTo>
                <a:lnTo>
                  <a:pt x="380922" y="65355"/>
                </a:lnTo>
                <a:lnTo>
                  <a:pt x="306252" y="62025"/>
                </a:lnTo>
                <a:lnTo>
                  <a:pt x="237305" y="57234"/>
                </a:lnTo>
                <a:lnTo>
                  <a:pt x="175114" y="51119"/>
                </a:lnTo>
                <a:lnTo>
                  <a:pt x="120712" y="43819"/>
                </a:lnTo>
                <a:lnTo>
                  <a:pt x="75133" y="35472"/>
                </a:lnTo>
                <a:lnTo>
                  <a:pt x="25566" y="21289"/>
                </a:lnTo>
                <a:lnTo>
                  <a:pt x="1662" y="5525"/>
                </a:lnTo>
                <a:lnTo>
                  <a:pt x="0" y="0"/>
                </a:lnTo>
              </a:path>
            </a:pathLst>
          </a:custGeom>
          <a:ln w="9144">
            <a:solidFill>
              <a:srgbClr val="46A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544056" y="3034283"/>
            <a:ext cx="1003300" cy="403860"/>
          </a:xfrm>
          <a:custGeom>
            <a:avLst/>
            <a:gdLst/>
            <a:ahLst/>
            <a:cxnLst/>
            <a:rect l="l" t="t" r="r" b="b"/>
            <a:pathLst>
              <a:path w="1003300" h="403860">
                <a:moveTo>
                  <a:pt x="0" y="67310"/>
                </a:moveTo>
                <a:lnTo>
                  <a:pt x="39409" y="41094"/>
                </a:lnTo>
                <a:lnTo>
                  <a:pt x="96755" y="27541"/>
                </a:lnTo>
                <a:lnTo>
                  <a:pt x="146875" y="19700"/>
                </a:lnTo>
                <a:lnTo>
                  <a:pt x="205301" y="12976"/>
                </a:lnTo>
                <a:lnTo>
                  <a:pt x="270999" y="7506"/>
                </a:lnTo>
                <a:lnTo>
                  <a:pt x="342936" y="3427"/>
                </a:lnTo>
                <a:lnTo>
                  <a:pt x="420079" y="879"/>
                </a:lnTo>
                <a:lnTo>
                  <a:pt x="460280" y="222"/>
                </a:lnTo>
                <a:lnTo>
                  <a:pt x="501396" y="0"/>
                </a:lnTo>
                <a:lnTo>
                  <a:pt x="542511" y="222"/>
                </a:lnTo>
                <a:lnTo>
                  <a:pt x="582712" y="879"/>
                </a:lnTo>
                <a:lnTo>
                  <a:pt x="621869" y="1954"/>
                </a:lnTo>
                <a:lnTo>
                  <a:pt x="696539" y="5284"/>
                </a:lnTo>
                <a:lnTo>
                  <a:pt x="765486" y="10075"/>
                </a:lnTo>
                <a:lnTo>
                  <a:pt x="827677" y="16190"/>
                </a:lnTo>
                <a:lnTo>
                  <a:pt x="882079" y="23490"/>
                </a:lnTo>
                <a:lnTo>
                  <a:pt x="927658" y="31837"/>
                </a:lnTo>
                <a:lnTo>
                  <a:pt x="977225" y="46020"/>
                </a:lnTo>
                <a:lnTo>
                  <a:pt x="1002792" y="67310"/>
                </a:lnTo>
                <a:lnTo>
                  <a:pt x="1002792" y="336550"/>
                </a:lnTo>
                <a:lnTo>
                  <a:pt x="963382" y="362765"/>
                </a:lnTo>
                <a:lnTo>
                  <a:pt x="906036" y="376318"/>
                </a:lnTo>
                <a:lnTo>
                  <a:pt x="855916" y="384159"/>
                </a:lnTo>
                <a:lnTo>
                  <a:pt x="797490" y="390883"/>
                </a:lnTo>
                <a:lnTo>
                  <a:pt x="731792" y="396353"/>
                </a:lnTo>
                <a:lnTo>
                  <a:pt x="659855" y="400432"/>
                </a:lnTo>
                <a:lnTo>
                  <a:pt x="582712" y="402980"/>
                </a:lnTo>
                <a:lnTo>
                  <a:pt x="542511" y="403637"/>
                </a:lnTo>
                <a:lnTo>
                  <a:pt x="501396" y="403860"/>
                </a:lnTo>
                <a:lnTo>
                  <a:pt x="460280" y="403637"/>
                </a:lnTo>
                <a:lnTo>
                  <a:pt x="420079" y="402980"/>
                </a:lnTo>
                <a:lnTo>
                  <a:pt x="380922" y="401905"/>
                </a:lnTo>
                <a:lnTo>
                  <a:pt x="306252" y="398575"/>
                </a:lnTo>
                <a:lnTo>
                  <a:pt x="237305" y="393784"/>
                </a:lnTo>
                <a:lnTo>
                  <a:pt x="175114" y="387669"/>
                </a:lnTo>
                <a:lnTo>
                  <a:pt x="120712" y="380369"/>
                </a:lnTo>
                <a:lnTo>
                  <a:pt x="75133" y="372022"/>
                </a:lnTo>
                <a:lnTo>
                  <a:pt x="25566" y="357839"/>
                </a:lnTo>
                <a:lnTo>
                  <a:pt x="0" y="336550"/>
                </a:lnTo>
                <a:lnTo>
                  <a:pt x="0" y="67310"/>
                </a:lnTo>
                <a:close/>
              </a:path>
            </a:pathLst>
          </a:custGeom>
          <a:ln w="9144">
            <a:solidFill>
              <a:srgbClr val="46A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6651117" y="3174364"/>
            <a:ext cx="78867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5" dirty="0">
                <a:latin typeface="Calibri"/>
                <a:cs typeface="Calibri"/>
              </a:rPr>
              <a:t>d</a:t>
            </a:r>
            <a:r>
              <a:rPr sz="1600" spc="-20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amart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6957059" y="3083077"/>
            <a:ext cx="627672" cy="467715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045452" y="2637408"/>
            <a:ext cx="535305" cy="375920"/>
          </a:xfrm>
          <a:custGeom>
            <a:avLst/>
            <a:gdLst/>
            <a:ahLst/>
            <a:cxnLst/>
            <a:rect l="l" t="t" r="r" b="b"/>
            <a:pathLst>
              <a:path w="535304" h="375919">
                <a:moveTo>
                  <a:pt x="46863" y="281304"/>
                </a:moveTo>
                <a:lnTo>
                  <a:pt x="43052" y="282701"/>
                </a:lnTo>
                <a:lnTo>
                  <a:pt x="41655" y="285876"/>
                </a:lnTo>
                <a:lnTo>
                  <a:pt x="0" y="375792"/>
                </a:lnTo>
                <a:lnTo>
                  <a:pt x="23525" y="373888"/>
                </a:lnTo>
                <a:lnTo>
                  <a:pt x="13970" y="373888"/>
                </a:lnTo>
                <a:lnTo>
                  <a:pt x="6730" y="363474"/>
                </a:lnTo>
                <a:lnTo>
                  <a:pt x="25943" y="350065"/>
                </a:lnTo>
                <a:lnTo>
                  <a:pt x="53086" y="291211"/>
                </a:lnTo>
                <a:lnTo>
                  <a:pt x="54609" y="288036"/>
                </a:lnTo>
                <a:lnTo>
                  <a:pt x="53213" y="284225"/>
                </a:lnTo>
                <a:lnTo>
                  <a:pt x="50038" y="282828"/>
                </a:lnTo>
                <a:lnTo>
                  <a:pt x="46863" y="281304"/>
                </a:lnTo>
                <a:close/>
              </a:path>
              <a:path w="535304" h="375919">
                <a:moveTo>
                  <a:pt x="25943" y="350065"/>
                </a:moveTo>
                <a:lnTo>
                  <a:pt x="6730" y="363474"/>
                </a:lnTo>
                <a:lnTo>
                  <a:pt x="13970" y="373888"/>
                </a:lnTo>
                <a:lnTo>
                  <a:pt x="17609" y="371348"/>
                </a:lnTo>
                <a:lnTo>
                  <a:pt x="16128" y="371348"/>
                </a:lnTo>
                <a:lnTo>
                  <a:pt x="9778" y="362330"/>
                </a:lnTo>
                <a:lnTo>
                  <a:pt x="20702" y="361431"/>
                </a:lnTo>
                <a:lnTo>
                  <a:pt x="25943" y="350065"/>
                </a:lnTo>
                <a:close/>
              </a:path>
              <a:path w="535304" h="375919">
                <a:moveTo>
                  <a:pt x="101219" y="354838"/>
                </a:moveTo>
                <a:lnTo>
                  <a:pt x="97663" y="355091"/>
                </a:lnTo>
                <a:lnTo>
                  <a:pt x="33307" y="360392"/>
                </a:lnTo>
                <a:lnTo>
                  <a:pt x="13970" y="373888"/>
                </a:lnTo>
                <a:lnTo>
                  <a:pt x="23525" y="373888"/>
                </a:lnTo>
                <a:lnTo>
                  <a:pt x="102234" y="367538"/>
                </a:lnTo>
                <a:lnTo>
                  <a:pt x="104901" y="364489"/>
                </a:lnTo>
                <a:lnTo>
                  <a:pt x="104574" y="361431"/>
                </a:lnTo>
                <a:lnTo>
                  <a:pt x="104267" y="357504"/>
                </a:lnTo>
                <a:lnTo>
                  <a:pt x="101219" y="354838"/>
                </a:lnTo>
                <a:close/>
              </a:path>
              <a:path w="535304" h="375919">
                <a:moveTo>
                  <a:pt x="20702" y="361431"/>
                </a:moveTo>
                <a:lnTo>
                  <a:pt x="9778" y="362330"/>
                </a:lnTo>
                <a:lnTo>
                  <a:pt x="16128" y="371348"/>
                </a:lnTo>
                <a:lnTo>
                  <a:pt x="20702" y="361431"/>
                </a:lnTo>
                <a:close/>
              </a:path>
              <a:path w="535304" h="375919">
                <a:moveTo>
                  <a:pt x="33307" y="360392"/>
                </a:moveTo>
                <a:lnTo>
                  <a:pt x="20702" y="361431"/>
                </a:lnTo>
                <a:lnTo>
                  <a:pt x="16128" y="371348"/>
                </a:lnTo>
                <a:lnTo>
                  <a:pt x="17609" y="371348"/>
                </a:lnTo>
                <a:lnTo>
                  <a:pt x="33307" y="360392"/>
                </a:lnTo>
                <a:close/>
              </a:path>
              <a:path w="535304" h="375919">
                <a:moveTo>
                  <a:pt x="527557" y="0"/>
                </a:moveTo>
                <a:lnTo>
                  <a:pt x="25943" y="350065"/>
                </a:lnTo>
                <a:lnTo>
                  <a:pt x="20702" y="361431"/>
                </a:lnTo>
                <a:lnTo>
                  <a:pt x="33307" y="360392"/>
                </a:lnTo>
                <a:lnTo>
                  <a:pt x="534797" y="10413"/>
                </a:lnTo>
                <a:lnTo>
                  <a:pt x="527557" y="0"/>
                </a:lnTo>
                <a:close/>
              </a:path>
            </a:pathLst>
          </a:custGeom>
          <a:solidFill>
            <a:srgbClr val="F692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 txBox="1"/>
          <p:nvPr/>
        </p:nvSpPr>
        <p:spPr>
          <a:xfrm>
            <a:off x="822147" y="938402"/>
            <a:ext cx="105854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60" dirty="0">
                <a:latin typeface="Calibri"/>
                <a:cs typeface="Calibri"/>
              </a:rPr>
              <a:t>T</a:t>
            </a:r>
            <a:r>
              <a:rPr sz="1800" b="1" dirty="0">
                <a:latin typeface="Calibri"/>
                <a:cs typeface="Calibri"/>
              </a:rPr>
              <a:t>e</a:t>
            </a:r>
            <a:r>
              <a:rPr sz="1800" b="1" spc="-5" dirty="0">
                <a:latin typeface="Calibri"/>
                <a:cs typeface="Calibri"/>
              </a:rPr>
              <a:t>c</a:t>
            </a:r>
            <a:r>
              <a:rPr sz="1800" b="1" spc="5" dirty="0">
                <a:latin typeface="Calibri"/>
                <a:cs typeface="Calibri"/>
              </a:rPr>
              <a:t>h</a:t>
            </a:r>
            <a:r>
              <a:rPr sz="1800" b="1" spc="-10" dirty="0">
                <a:latin typeface="Calibri"/>
                <a:cs typeface="Calibri"/>
              </a:rPr>
              <a:t>n</a:t>
            </a:r>
            <a:r>
              <a:rPr sz="1800" b="1" spc="-15" dirty="0">
                <a:latin typeface="Calibri"/>
                <a:cs typeface="Calibri"/>
              </a:rPr>
              <a:t>i</a:t>
            </a:r>
            <a:r>
              <a:rPr sz="1800" b="1" spc="-10" dirty="0">
                <a:latin typeface="Calibri"/>
                <a:cs typeface="Calibri"/>
              </a:rPr>
              <a:t>ca</a:t>
            </a:r>
            <a:r>
              <a:rPr sz="1800" b="1" spc="-20" dirty="0">
                <a:latin typeface="Calibri"/>
                <a:cs typeface="Calibri"/>
              </a:rPr>
              <a:t>l</a:t>
            </a:r>
            <a:r>
              <a:rPr sz="1800" b="1" spc="-10" dirty="0">
                <a:latin typeface="Calibri"/>
                <a:cs typeface="Calibri"/>
              </a:rPr>
              <a:t>ly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548093" y="963930"/>
            <a:ext cx="152400" cy="160020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-4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Ana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cs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b="1" spc="-120" dirty="0">
                <a:latin typeface="Arial Narrow"/>
                <a:cs typeface="Arial Narrow"/>
              </a:rPr>
              <a:t>T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-10" dirty="0">
                <a:latin typeface="Arial Narrow"/>
                <a:cs typeface="Arial Narrow"/>
              </a:rPr>
              <a:t>chn</a:t>
            </a:r>
            <a:r>
              <a:rPr sz="1800" b="1" spc="-15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</a:t>
            </a:r>
            <a:r>
              <a:rPr sz="1800" b="1" spc="-1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lly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1164336" y="3875468"/>
            <a:ext cx="6232779" cy="1069530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123188" y="3855745"/>
            <a:ext cx="2156079" cy="555980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211580" y="3902964"/>
            <a:ext cx="6147816" cy="984504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211580" y="3902964"/>
            <a:ext cx="6148070" cy="984885"/>
          </a:xfrm>
          <a:custGeom>
            <a:avLst/>
            <a:gdLst/>
            <a:ahLst/>
            <a:cxnLst/>
            <a:rect l="l" t="t" r="r" b="b"/>
            <a:pathLst>
              <a:path w="6148070" h="984885">
                <a:moveTo>
                  <a:pt x="0" y="984504"/>
                </a:moveTo>
                <a:lnTo>
                  <a:pt x="6147816" y="984504"/>
                </a:lnTo>
                <a:lnTo>
                  <a:pt x="6147816" y="0"/>
                </a:lnTo>
                <a:lnTo>
                  <a:pt x="0" y="0"/>
                </a:lnTo>
                <a:lnTo>
                  <a:pt x="0" y="98450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 txBox="1"/>
          <p:nvPr/>
        </p:nvSpPr>
        <p:spPr>
          <a:xfrm>
            <a:off x="1291208" y="3978783"/>
            <a:ext cx="1831339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Calibri"/>
                <a:cs typeface="Calibri"/>
              </a:rPr>
              <a:t>D</a:t>
            </a:r>
            <a:r>
              <a:rPr sz="1800" b="1" spc="-25" dirty="0">
                <a:latin typeface="Calibri"/>
                <a:cs typeface="Calibri"/>
              </a:rPr>
              <a:t>at</a:t>
            </a:r>
            <a:r>
              <a:rPr sz="1800" b="1" spc="-10" dirty="0">
                <a:latin typeface="Calibri"/>
                <a:cs typeface="Calibri"/>
              </a:rPr>
              <a:t>a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Ac</a:t>
            </a:r>
            <a:r>
              <a:rPr sz="1800" b="1" spc="5" dirty="0">
                <a:latin typeface="Calibri"/>
                <a:cs typeface="Calibri"/>
              </a:rPr>
              <a:t>c</a:t>
            </a:r>
            <a:r>
              <a:rPr sz="1800" b="1" spc="-10" dirty="0">
                <a:latin typeface="Calibri"/>
                <a:cs typeface="Calibri"/>
              </a:rPr>
              <a:t>u</a:t>
            </a:r>
            <a:r>
              <a:rPr sz="1800" b="1" spc="-5" dirty="0">
                <a:latin typeface="Calibri"/>
                <a:cs typeface="Calibri"/>
              </a:rPr>
              <a:t>m</a:t>
            </a:r>
            <a:r>
              <a:rPr sz="1800" b="1" dirty="0">
                <a:latin typeface="Calibri"/>
                <a:cs typeface="Calibri"/>
              </a:rPr>
              <a:t>u</a:t>
            </a:r>
            <a:r>
              <a:rPr sz="1800" b="1" spc="-5" dirty="0">
                <a:latin typeface="Calibri"/>
                <a:cs typeface="Calibri"/>
              </a:rPr>
              <a:t>l</a:t>
            </a:r>
            <a:r>
              <a:rPr sz="1800" b="1" spc="-35" dirty="0">
                <a:latin typeface="Calibri"/>
                <a:cs typeface="Calibri"/>
              </a:rPr>
              <a:t>a</a:t>
            </a:r>
            <a:r>
              <a:rPr sz="1800" b="1" spc="-10" dirty="0">
                <a:latin typeface="Calibri"/>
                <a:cs typeface="Calibri"/>
              </a:rPr>
              <a:t>ti</a:t>
            </a:r>
            <a:r>
              <a:rPr sz="1800" b="1" spc="-20" dirty="0">
                <a:latin typeface="Calibri"/>
                <a:cs typeface="Calibri"/>
              </a:rPr>
              <a:t>o</a:t>
            </a:r>
            <a:r>
              <a:rPr sz="1800" b="1" spc="-10" dirty="0">
                <a:latin typeface="Calibri"/>
                <a:cs typeface="Calibri"/>
              </a:rPr>
              <a:t>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6199632" y="3689603"/>
            <a:ext cx="690880" cy="181610"/>
          </a:xfrm>
          <a:custGeom>
            <a:avLst/>
            <a:gdLst/>
            <a:ahLst/>
            <a:cxnLst/>
            <a:rect l="l" t="t" r="r" b="b"/>
            <a:pathLst>
              <a:path w="690879" h="181610">
                <a:moveTo>
                  <a:pt x="690371" y="90678"/>
                </a:moveTo>
                <a:lnTo>
                  <a:pt x="0" y="90678"/>
                </a:lnTo>
                <a:lnTo>
                  <a:pt x="345186" y="181356"/>
                </a:lnTo>
                <a:lnTo>
                  <a:pt x="690371" y="90678"/>
                </a:lnTo>
                <a:close/>
              </a:path>
              <a:path w="690879" h="181610">
                <a:moveTo>
                  <a:pt x="517778" y="0"/>
                </a:moveTo>
                <a:lnTo>
                  <a:pt x="172592" y="0"/>
                </a:lnTo>
                <a:lnTo>
                  <a:pt x="172592" y="90678"/>
                </a:lnTo>
                <a:lnTo>
                  <a:pt x="517778" y="90678"/>
                </a:lnTo>
                <a:lnTo>
                  <a:pt x="5177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199632" y="3689603"/>
            <a:ext cx="690880" cy="181610"/>
          </a:xfrm>
          <a:custGeom>
            <a:avLst/>
            <a:gdLst/>
            <a:ahLst/>
            <a:cxnLst/>
            <a:rect l="l" t="t" r="r" b="b"/>
            <a:pathLst>
              <a:path w="690879" h="181610">
                <a:moveTo>
                  <a:pt x="0" y="90678"/>
                </a:moveTo>
                <a:lnTo>
                  <a:pt x="172592" y="90678"/>
                </a:lnTo>
                <a:lnTo>
                  <a:pt x="172592" y="0"/>
                </a:lnTo>
                <a:lnTo>
                  <a:pt x="517778" y="0"/>
                </a:lnTo>
                <a:lnTo>
                  <a:pt x="517778" y="90678"/>
                </a:lnTo>
                <a:lnTo>
                  <a:pt x="690371" y="90678"/>
                </a:lnTo>
                <a:lnTo>
                  <a:pt x="345186" y="181356"/>
                </a:lnTo>
                <a:lnTo>
                  <a:pt x="0" y="9067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623060" y="3727703"/>
            <a:ext cx="690880" cy="180340"/>
          </a:xfrm>
          <a:custGeom>
            <a:avLst/>
            <a:gdLst/>
            <a:ahLst/>
            <a:cxnLst/>
            <a:rect l="l" t="t" r="r" b="b"/>
            <a:pathLst>
              <a:path w="690880" h="180339">
                <a:moveTo>
                  <a:pt x="690372" y="89916"/>
                </a:moveTo>
                <a:lnTo>
                  <a:pt x="0" y="89916"/>
                </a:lnTo>
                <a:lnTo>
                  <a:pt x="345185" y="179832"/>
                </a:lnTo>
                <a:lnTo>
                  <a:pt x="690372" y="89916"/>
                </a:lnTo>
                <a:close/>
              </a:path>
              <a:path w="690880" h="180339">
                <a:moveTo>
                  <a:pt x="517778" y="0"/>
                </a:moveTo>
                <a:lnTo>
                  <a:pt x="172592" y="0"/>
                </a:lnTo>
                <a:lnTo>
                  <a:pt x="172592" y="89916"/>
                </a:lnTo>
                <a:lnTo>
                  <a:pt x="517778" y="89916"/>
                </a:lnTo>
                <a:lnTo>
                  <a:pt x="5177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623060" y="3727703"/>
            <a:ext cx="690880" cy="180340"/>
          </a:xfrm>
          <a:custGeom>
            <a:avLst/>
            <a:gdLst/>
            <a:ahLst/>
            <a:cxnLst/>
            <a:rect l="l" t="t" r="r" b="b"/>
            <a:pathLst>
              <a:path w="690880" h="180339">
                <a:moveTo>
                  <a:pt x="0" y="89916"/>
                </a:moveTo>
                <a:lnTo>
                  <a:pt x="172592" y="89916"/>
                </a:lnTo>
                <a:lnTo>
                  <a:pt x="172592" y="0"/>
                </a:lnTo>
                <a:lnTo>
                  <a:pt x="517778" y="0"/>
                </a:lnTo>
                <a:lnTo>
                  <a:pt x="517778" y="89916"/>
                </a:lnTo>
                <a:lnTo>
                  <a:pt x="690372" y="89916"/>
                </a:lnTo>
                <a:lnTo>
                  <a:pt x="345185" y="179832"/>
                </a:lnTo>
                <a:lnTo>
                  <a:pt x="0" y="89916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118104" y="3713988"/>
            <a:ext cx="692150" cy="180340"/>
          </a:xfrm>
          <a:custGeom>
            <a:avLst/>
            <a:gdLst/>
            <a:ahLst/>
            <a:cxnLst/>
            <a:rect l="l" t="t" r="r" b="b"/>
            <a:pathLst>
              <a:path w="692150" h="180339">
                <a:moveTo>
                  <a:pt x="691895" y="89916"/>
                </a:moveTo>
                <a:lnTo>
                  <a:pt x="0" y="89916"/>
                </a:lnTo>
                <a:lnTo>
                  <a:pt x="345947" y="179831"/>
                </a:lnTo>
                <a:lnTo>
                  <a:pt x="691895" y="89916"/>
                </a:lnTo>
                <a:close/>
              </a:path>
              <a:path w="692150" h="180339">
                <a:moveTo>
                  <a:pt x="518921" y="0"/>
                </a:moveTo>
                <a:lnTo>
                  <a:pt x="172973" y="0"/>
                </a:lnTo>
                <a:lnTo>
                  <a:pt x="172973" y="89916"/>
                </a:lnTo>
                <a:lnTo>
                  <a:pt x="518921" y="89916"/>
                </a:lnTo>
                <a:lnTo>
                  <a:pt x="5189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118104" y="3713988"/>
            <a:ext cx="692150" cy="180340"/>
          </a:xfrm>
          <a:custGeom>
            <a:avLst/>
            <a:gdLst/>
            <a:ahLst/>
            <a:cxnLst/>
            <a:rect l="l" t="t" r="r" b="b"/>
            <a:pathLst>
              <a:path w="692150" h="180339">
                <a:moveTo>
                  <a:pt x="0" y="89916"/>
                </a:moveTo>
                <a:lnTo>
                  <a:pt x="172973" y="89916"/>
                </a:lnTo>
                <a:lnTo>
                  <a:pt x="172973" y="0"/>
                </a:lnTo>
                <a:lnTo>
                  <a:pt x="518921" y="0"/>
                </a:lnTo>
                <a:lnTo>
                  <a:pt x="518921" y="89916"/>
                </a:lnTo>
                <a:lnTo>
                  <a:pt x="691895" y="89916"/>
                </a:lnTo>
                <a:lnTo>
                  <a:pt x="345947" y="179831"/>
                </a:lnTo>
                <a:lnTo>
                  <a:pt x="0" y="8991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870703" y="3692652"/>
            <a:ext cx="692150" cy="181610"/>
          </a:xfrm>
          <a:custGeom>
            <a:avLst/>
            <a:gdLst/>
            <a:ahLst/>
            <a:cxnLst/>
            <a:rect l="l" t="t" r="r" b="b"/>
            <a:pathLst>
              <a:path w="692150" h="181610">
                <a:moveTo>
                  <a:pt x="691896" y="90678"/>
                </a:moveTo>
                <a:lnTo>
                  <a:pt x="0" y="90678"/>
                </a:lnTo>
                <a:lnTo>
                  <a:pt x="345948" y="181356"/>
                </a:lnTo>
                <a:lnTo>
                  <a:pt x="691896" y="90678"/>
                </a:lnTo>
                <a:close/>
              </a:path>
              <a:path w="692150" h="181610">
                <a:moveTo>
                  <a:pt x="518922" y="0"/>
                </a:moveTo>
                <a:lnTo>
                  <a:pt x="172974" y="0"/>
                </a:lnTo>
                <a:lnTo>
                  <a:pt x="172974" y="90678"/>
                </a:lnTo>
                <a:lnTo>
                  <a:pt x="518922" y="90678"/>
                </a:lnTo>
                <a:lnTo>
                  <a:pt x="5189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870703" y="3692652"/>
            <a:ext cx="692150" cy="181610"/>
          </a:xfrm>
          <a:custGeom>
            <a:avLst/>
            <a:gdLst/>
            <a:ahLst/>
            <a:cxnLst/>
            <a:rect l="l" t="t" r="r" b="b"/>
            <a:pathLst>
              <a:path w="692150" h="181610">
                <a:moveTo>
                  <a:pt x="0" y="90678"/>
                </a:moveTo>
                <a:lnTo>
                  <a:pt x="172974" y="90678"/>
                </a:lnTo>
                <a:lnTo>
                  <a:pt x="172974" y="0"/>
                </a:lnTo>
                <a:lnTo>
                  <a:pt x="518922" y="0"/>
                </a:lnTo>
                <a:lnTo>
                  <a:pt x="518922" y="90678"/>
                </a:lnTo>
                <a:lnTo>
                  <a:pt x="691896" y="90678"/>
                </a:lnTo>
                <a:lnTo>
                  <a:pt x="345948" y="181356"/>
                </a:lnTo>
                <a:lnTo>
                  <a:pt x="0" y="9067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2307335" y="4680254"/>
            <a:ext cx="4011041" cy="679526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2313432" y="4139133"/>
            <a:ext cx="3994023" cy="662482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2360676" y="4166615"/>
            <a:ext cx="3909060" cy="577595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360676" y="4262882"/>
            <a:ext cx="3909060" cy="96520"/>
          </a:xfrm>
          <a:custGeom>
            <a:avLst/>
            <a:gdLst/>
            <a:ahLst/>
            <a:cxnLst/>
            <a:rect l="l" t="t" r="r" b="b"/>
            <a:pathLst>
              <a:path w="3909060" h="96520">
                <a:moveTo>
                  <a:pt x="3909060" y="0"/>
                </a:moveTo>
                <a:lnTo>
                  <a:pt x="3852258" y="23149"/>
                </a:lnTo>
                <a:lnTo>
                  <a:pt x="3809420" y="30445"/>
                </a:lnTo>
                <a:lnTo>
                  <a:pt x="3755469" y="37490"/>
                </a:lnTo>
                <a:lnTo>
                  <a:pt x="3690907" y="44260"/>
                </a:lnTo>
                <a:lnTo>
                  <a:pt x="3616236" y="50729"/>
                </a:lnTo>
                <a:lnTo>
                  <a:pt x="3531961" y="56873"/>
                </a:lnTo>
                <a:lnTo>
                  <a:pt x="3438584" y="62667"/>
                </a:lnTo>
                <a:lnTo>
                  <a:pt x="3336607" y="68087"/>
                </a:lnTo>
                <a:lnTo>
                  <a:pt x="3226534" y="73108"/>
                </a:lnTo>
                <a:lnTo>
                  <a:pt x="3108868" y="77705"/>
                </a:lnTo>
                <a:lnTo>
                  <a:pt x="2984112" y="81854"/>
                </a:lnTo>
                <a:lnTo>
                  <a:pt x="2852767" y="85529"/>
                </a:lnTo>
                <a:lnTo>
                  <a:pt x="2715339" y="88707"/>
                </a:lnTo>
                <a:lnTo>
                  <a:pt x="2572329" y="91362"/>
                </a:lnTo>
                <a:lnTo>
                  <a:pt x="2424240" y="93470"/>
                </a:lnTo>
                <a:lnTo>
                  <a:pt x="2271575" y="95007"/>
                </a:lnTo>
                <a:lnTo>
                  <a:pt x="2114837" y="95947"/>
                </a:lnTo>
                <a:lnTo>
                  <a:pt x="1954529" y="96266"/>
                </a:lnTo>
                <a:lnTo>
                  <a:pt x="1794222" y="95947"/>
                </a:lnTo>
                <a:lnTo>
                  <a:pt x="1637484" y="95007"/>
                </a:lnTo>
                <a:lnTo>
                  <a:pt x="1484819" y="93470"/>
                </a:lnTo>
                <a:lnTo>
                  <a:pt x="1336730" y="91362"/>
                </a:lnTo>
                <a:lnTo>
                  <a:pt x="1193720" y="88707"/>
                </a:lnTo>
                <a:lnTo>
                  <a:pt x="1056292" y="85529"/>
                </a:lnTo>
                <a:lnTo>
                  <a:pt x="924947" y="81854"/>
                </a:lnTo>
                <a:lnTo>
                  <a:pt x="800191" y="77705"/>
                </a:lnTo>
                <a:lnTo>
                  <a:pt x="682525" y="73108"/>
                </a:lnTo>
                <a:lnTo>
                  <a:pt x="572452" y="68087"/>
                </a:lnTo>
                <a:lnTo>
                  <a:pt x="470475" y="62667"/>
                </a:lnTo>
                <a:lnTo>
                  <a:pt x="377098" y="56873"/>
                </a:lnTo>
                <a:lnTo>
                  <a:pt x="292823" y="50729"/>
                </a:lnTo>
                <a:lnTo>
                  <a:pt x="218152" y="44260"/>
                </a:lnTo>
                <a:lnTo>
                  <a:pt x="153590" y="37490"/>
                </a:lnTo>
                <a:lnTo>
                  <a:pt x="99639" y="30445"/>
                </a:lnTo>
                <a:lnTo>
                  <a:pt x="56801" y="23149"/>
                </a:lnTo>
                <a:lnTo>
                  <a:pt x="6478" y="7901"/>
                </a:lnTo>
                <a:lnTo>
                  <a:pt x="0" y="0"/>
                </a:lnTo>
              </a:path>
            </a:pathLst>
          </a:custGeom>
          <a:ln w="9144">
            <a:solidFill>
              <a:srgbClr val="7C5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360676" y="4166615"/>
            <a:ext cx="3909060" cy="577850"/>
          </a:xfrm>
          <a:custGeom>
            <a:avLst/>
            <a:gdLst/>
            <a:ahLst/>
            <a:cxnLst/>
            <a:rect l="l" t="t" r="r" b="b"/>
            <a:pathLst>
              <a:path w="3909060" h="577850">
                <a:moveTo>
                  <a:pt x="0" y="96265"/>
                </a:moveTo>
                <a:lnTo>
                  <a:pt x="56801" y="73116"/>
                </a:lnTo>
                <a:lnTo>
                  <a:pt x="99639" y="65820"/>
                </a:lnTo>
                <a:lnTo>
                  <a:pt x="153590" y="58775"/>
                </a:lnTo>
                <a:lnTo>
                  <a:pt x="218152" y="52005"/>
                </a:lnTo>
                <a:lnTo>
                  <a:pt x="292823" y="45536"/>
                </a:lnTo>
                <a:lnTo>
                  <a:pt x="377098" y="39392"/>
                </a:lnTo>
                <a:lnTo>
                  <a:pt x="470475" y="33598"/>
                </a:lnTo>
                <a:lnTo>
                  <a:pt x="572452" y="28178"/>
                </a:lnTo>
                <a:lnTo>
                  <a:pt x="682525" y="23157"/>
                </a:lnTo>
                <a:lnTo>
                  <a:pt x="800191" y="18560"/>
                </a:lnTo>
                <a:lnTo>
                  <a:pt x="924947" y="14411"/>
                </a:lnTo>
                <a:lnTo>
                  <a:pt x="1056292" y="10736"/>
                </a:lnTo>
                <a:lnTo>
                  <a:pt x="1193720" y="7558"/>
                </a:lnTo>
                <a:lnTo>
                  <a:pt x="1336730" y="4903"/>
                </a:lnTo>
                <a:lnTo>
                  <a:pt x="1484819" y="2795"/>
                </a:lnTo>
                <a:lnTo>
                  <a:pt x="1637484" y="1258"/>
                </a:lnTo>
                <a:lnTo>
                  <a:pt x="1794222" y="318"/>
                </a:lnTo>
                <a:lnTo>
                  <a:pt x="1954529" y="0"/>
                </a:lnTo>
                <a:lnTo>
                  <a:pt x="2114837" y="318"/>
                </a:lnTo>
                <a:lnTo>
                  <a:pt x="2271575" y="1258"/>
                </a:lnTo>
                <a:lnTo>
                  <a:pt x="2424240" y="2795"/>
                </a:lnTo>
                <a:lnTo>
                  <a:pt x="2572329" y="4903"/>
                </a:lnTo>
                <a:lnTo>
                  <a:pt x="2715339" y="7558"/>
                </a:lnTo>
                <a:lnTo>
                  <a:pt x="2852767" y="10736"/>
                </a:lnTo>
                <a:lnTo>
                  <a:pt x="2984112" y="14411"/>
                </a:lnTo>
                <a:lnTo>
                  <a:pt x="3108868" y="18560"/>
                </a:lnTo>
                <a:lnTo>
                  <a:pt x="3226534" y="23157"/>
                </a:lnTo>
                <a:lnTo>
                  <a:pt x="3336607" y="28178"/>
                </a:lnTo>
                <a:lnTo>
                  <a:pt x="3438584" y="33598"/>
                </a:lnTo>
                <a:lnTo>
                  <a:pt x="3531961" y="39392"/>
                </a:lnTo>
                <a:lnTo>
                  <a:pt x="3616236" y="45536"/>
                </a:lnTo>
                <a:lnTo>
                  <a:pt x="3690907" y="52005"/>
                </a:lnTo>
                <a:lnTo>
                  <a:pt x="3755469" y="58775"/>
                </a:lnTo>
                <a:lnTo>
                  <a:pt x="3809420" y="65820"/>
                </a:lnTo>
                <a:lnTo>
                  <a:pt x="3852258" y="73116"/>
                </a:lnTo>
                <a:lnTo>
                  <a:pt x="3902581" y="88364"/>
                </a:lnTo>
                <a:lnTo>
                  <a:pt x="3909060" y="96265"/>
                </a:lnTo>
                <a:lnTo>
                  <a:pt x="3909060" y="481329"/>
                </a:lnTo>
                <a:lnTo>
                  <a:pt x="3852258" y="504479"/>
                </a:lnTo>
                <a:lnTo>
                  <a:pt x="3809420" y="511775"/>
                </a:lnTo>
                <a:lnTo>
                  <a:pt x="3755469" y="518820"/>
                </a:lnTo>
                <a:lnTo>
                  <a:pt x="3690907" y="525590"/>
                </a:lnTo>
                <a:lnTo>
                  <a:pt x="3616236" y="532059"/>
                </a:lnTo>
                <a:lnTo>
                  <a:pt x="3531961" y="538203"/>
                </a:lnTo>
                <a:lnTo>
                  <a:pt x="3438584" y="543997"/>
                </a:lnTo>
                <a:lnTo>
                  <a:pt x="3336607" y="549417"/>
                </a:lnTo>
                <a:lnTo>
                  <a:pt x="3226534" y="554438"/>
                </a:lnTo>
                <a:lnTo>
                  <a:pt x="3108868" y="559035"/>
                </a:lnTo>
                <a:lnTo>
                  <a:pt x="2984112" y="563184"/>
                </a:lnTo>
                <a:lnTo>
                  <a:pt x="2852767" y="566859"/>
                </a:lnTo>
                <a:lnTo>
                  <a:pt x="2715339" y="570037"/>
                </a:lnTo>
                <a:lnTo>
                  <a:pt x="2572329" y="572692"/>
                </a:lnTo>
                <a:lnTo>
                  <a:pt x="2424240" y="574800"/>
                </a:lnTo>
                <a:lnTo>
                  <a:pt x="2271575" y="576337"/>
                </a:lnTo>
                <a:lnTo>
                  <a:pt x="2114837" y="577277"/>
                </a:lnTo>
                <a:lnTo>
                  <a:pt x="1954529" y="577595"/>
                </a:lnTo>
                <a:lnTo>
                  <a:pt x="1794222" y="577277"/>
                </a:lnTo>
                <a:lnTo>
                  <a:pt x="1637484" y="576337"/>
                </a:lnTo>
                <a:lnTo>
                  <a:pt x="1484819" y="574800"/>
                </a:lnTo>
                <a:lnTo>
                  <a:pt x="1336730" y="572692"/>
                </a:lnTo>
                <a:lnTo>
                  <a:pt x="1193720" y="570037"/>
                </a:lnTo>
                <a:lnTo>
                  <a:pt x="1056292" y="566859"/>
                </a:lnTo>
                <a:lnTo>
                  <a:pt x="924947" y="563184"/>
                </a:lnTo>
                <a:lnTo>
                  <a:pt x="800191" y="559035"/>
                </a:lnTo>
                <a:lnTo>
                  <a:pt x="682525" y="554438"/>
                </a:lnTo>
                <a:lnTo>
                  <a:pt x="572452" y="549417"/>
                </a:lnTo>
                <a:lnTo>
                  <a:pt x="470475" y="543997"/>
                </a:lnTo>
                <a:lnTo>
                  <a:pt x="377098" y="538203"/>
                </a:lnTo>
                <a:lnTo>
                  <a:pt x="292823" y="532059"/>
                </a:lnTo>
                <a:lnTo>
                  <a:pt x="218152" y="525590"/>
                </a:lnTo>
                <a:lnTo>
                  <a:pt x="153590" y="518820"/>
                </a:lnTo>
                <a:lnTo>
                  <a:pt x="99639" y="511775"/>
                </a:lnTo>
                <a:lnTo>
                  <a:pt x="56801" y="504479"/>
                </a:lnTo>
                <a:lnTo>
                  <a:pt x="6478" y="489231"/>
                </a:lnTo>
                <a:lnTo>
                  <a:pt x="0" y="481329"/>
                </a:lnTo>
                <a:lnTo>
                  <a:pt x="0" y="96265"/>
                </a:lnTo>
                <a:close/>
              </a:path>
            </a:pathLst>
          </a:custGeom>
          <a:ln w="9144">
            <a:solidFill>
              <a:srgbClr val="7C5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255775" y="5228837"/>
            <a:ext cx="6017895" cy="1534286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214627" y="5209032"/>
            <a:ext cx="1735455" cy="555980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303019" y="5256276"/>
            <a:ext cx="5932932" cy="1449324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 txBox="1"/>
          <p:nvPr/>
        </p:nvSpPr>
        <p:spPr>
          <a:xfrm>
            <a:off x="1303019" y="5256276"/>
            <a:ext cx="5933440" cy="144970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995">
              <a:lnSpc>
                <a:spcPct val="100000"/>
              </a:lnSpc>
            </a:pPr>
            <a:r>
              <a:rPr sz="1800" b="1" dirty="0">
                <a:latin typeface="Calibri"/>
                <a:cs typeface="Calibri"/>
              </a:rPr>
              <a:t>D</a:t>
            </a:r>
            <a:r>
              <a:rPr sz="1800" b="1" spc="-50" dirty="0">
                <a:latin typeface="Calibri"/>
                <a:cs typeface="Calibri"/>
              </a:rPr>
              <a:t>a</a:t>
            </a:r>
            <a:r>
              <a:rPr sz="1800" b="1" spc="-35" dirty="0">
                <a:latin typeface="Calibri"/>
                <a:cs typeface="Calibri"/>
              </a:rPr>
              <a:t>y</a:t>
            </a:r>
            <a:r>
              <a:rPr sz="1800" b="1" spc="-10" dirty="0">
                <a:latin typeface="Calibri"/>
                <a:cs typeface="Calibri"/>
              </a:rPr>
              <a:t>a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A</a:t>
            </a:r>
            <a:r>
              <a:rPr sz="1800" b="1" spc="-5" dirty="0">
                <a:latin typeface="Calibri"/>
                <a:cs typeface="Calibri"/>
              </a:rPr>
              <a:t>n</a:t>
            </a:r>
            <a:r>
              <a:rPr sz="1800" b="1" spc="-10" dirty="0">
                <a:latin typeface="Calibri"/>
                <a:cs typeface="Calibri"/>
              </a:rPr>
              <a:t>al</a:t>
            </a:r>
            <a:r>
              <a:rPr sz="1800" b="1" spc="-5" dirty="0">
                <a:latin typeface="Calibri"/>
                <a:cs typeface="Calibri"/>
              </a:rPr>
              <a:t>y</a:t>
            </a:r>
            <a:r>
              <a:rPr sz="1800" b="1" spc="-10" dirty="0">
                <a:latin typeface="Calibri"/>
                <a:cs typeface="Calibri"/>
              </a:rPr>
              <a:t>tics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3300984" y="5397957"/>
            <a:ext cx="2020442" cy="1311783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3348228" y="5425440"/>
            <a:ext cx="1935480" cy="1227297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3348228" y="5634685"/>
            <a:ext cx="1666239" cy="1018540"/>
          </a:xfrm>
          <a:custGeom>
            <a:avLst/>
            <a:gdLst/>
            <a:ahLst/>
            <a:cxnLst/>
            <a:rect l="l" t="t" r="r" b="b"/>
            <a:pathLst>
              <a:path w="1666239" h="1018540">
                <a:moveTo>
                  <a:pt x="0" y="0"/>
                </a:moveTo>
                <a:lnTo>
                  <a:pt x="1666239" y="0"/>
                </a:lnTo>
                <a:lnTo>
                  <a:pt x="1666239" y="816902"/>
                </a:lnTo>
                <a:lnTo>
                  <a:pt x="1547312" y="819161"/>
                </a:lnTo>
                <a:lnTo>
                  <a:pt x="1439631" y="825545"/>
                </a:lnTo>
                <a:lnTo>
                  <a:pt x="1341948" y="835465"/>
                </a:lnTo>
                <a:lnTo>
                  <a:pt x="1253012" y="848331"/>
                </a:lnTo>
                <a:lnTo>
                  <a:pt x="1171574" y="863555"/>
                </a:lnTo>
                <a:lnTo>
                  <a:pt x="1096385" y="880546"/>
                </a:lnTo>
                <a:lnTo>
                  <a:pt x="1026195" y="898717"/>
                </a:lnTo>
                <a:lnTo>
                  <a:pt x="959754" y="917476"/>
                </a:lnTo>
                <a:lnTo>
                  <a:pt x="895812" y="936236"/>
                </a:lnTo>
                <a:lnTo>
                  <a:pt x="833119" y="954406"/>
                </a:lnTo>
                <a:lnTo>
                  <a:pt x="770427" y="971397"/>
                </a:lnTo>
                <a:lnTo>
                  <a:pt x="706485" y="986621"/>
                </a:lnTo>
                <a:lnTo>
                  <a:pt x="640044" y="999488"/>
                </a:lnTo>
                <a:lnTo>
                  <a:pt x="569854" y="1009408"/>
                </a:lnTo>
                <a:lnTo>
                  <a:pt x="494664" y="1015792"/>
                </a:lnTo>
                <a:lnTo>
                  <a:pt x="413227" y="1018051"/>
                </a:lnTo>
                <a:lnTo>
                  <a:pt x="324291" y="1015596"/>
                </a:lnTo>
                <a:lnTo>
                  <a:pt x="226608" y="1007837"/>
                </a:lnTo>
                <a:lnTo>
                  <a:pt x="118927" y="994186"/>
                </a:lnTo>
                <a:lnTo>
                  <a:pt x="0" y="97405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692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3485515" y="5528817"/>
            <a:ext cx="1654810" cy="828040"/>
          </a:xfrm>
          <a:custGeom>
            <a:avLst/>
            <a:gdLst/>
            <a:ahLst/>
            <a:cxnLst/>
            <a:rect l="l" t="t" r="r" b="b"/>
            <a:pathLst>
              <a:path w="1654810" h="828039">
                <a:moveTo>
                  <a:pt x="0" y="105867"/>
                </a:moveTo>
                <a:lnTo>
                  <a:pt x="0" y="0"/>
                </a:lnTo>
                <a:lnTo>
                  <a:pt x="1654810" y="0"/>
                </a:lnTo>
                <a:lnTo>
                  <a:pt x="1654810" y="821982"/>
                </a:lnTo>
                <a:lnTo>
                  <a:pt x="1635859" y="822143"/>
                </a:lnTo>
                <a:lnTo>
                  <a:pt x="1617289" y="822582"/>
                </a:lnTo>
                <a:lnTo>
                  <a:pt x="1567738" y="824861"/>
                </a:lnTo>
                <a:lnTo>
                  <a:pt x="1535575" y="827114"/>
                </a:lnTo>
                <a:lnTo>
                  <a:pt x="1530528" y="827533"/>
                </a:lnTo>
              </a:path>
            </a:pathLst>
          </a:custGeom>
          <a:ln w="9144">
            <a:solidFill>
              <a:srgbClr val="F692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3614546" y="5425440"/>
            <a:ext cx="1669414" cy="824230"/>
          </a:xfrm>
          <a:custGeom>
            <a:avLst/>
            <a:gdLst/>
            <a:ahLst/>
            <a:cxnLst/>
            <a:rect l="l" t="t" r="r" b="b"/>
            <a:pathLst>
              <a:path w="1669414" h="824229">
                <a:moveTo>
                  <a:pt x="0" y="103378"/>
                </a:moveTo>
                <a:lnTo>
                  <a:pt x="0" y="0"/>
                </a:lnTo>
                <a:lnTo>
                  <a:pt x="1669161" y="0"/>
                </a:lnTo>
                <a:lnTo>
                  <a:pt x="1669161" y="819454"/>
                </a:lnTo>
                <a:lnTo>
                  <a:pt x="1650183" y="819549"/>
                </a:lnTo>
                <a:lnTo>
                  <a:pt x="1631498" y="819808"/>
                </a:lnTo>
                <a:lnTo>
                  <a:pt x="1580198" y="821223"/>
                </a:lnTo>
                <a:lnTo>
                  <a:pt x="1534062" y="823265"/>
                </a:lnTo>
                <a:lnTo>
                  <a:pt x="1528499" y="823566"/>
                </a:lnTo>
                <a:lnTo>
                  <a:pt x="1525923" y="823713"/>
                </a:lnTo>
              </a:path>
            </a:pathLst>
          </a:custGeom>
          <a:ln w="9144">
            <a:solidFill>
              <a:srgbClr val="F692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3645408" y="5682996"/>
            <a:ext cx="1036319" cy="972312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2173223" y="4995671"/>
            <a:ext cx="690880" cy="181610"/>
          </a:xfrm>
          <a:custGeom>
            <a:avLst/>
            <a:gdLst/>
            <a:ahLst/>
            <a:cxnLst/>
            <a:rect l="l" t="t" r="r" b="b"/>
            <a:pathLst>
              <a:path w="690880" h="181610">
                <a:moveTo>
                  <a:pt x="690371" y="90677"/>
                </a:moveTo>
                <a:lnTo>
                  <a:pt x="0" y="90677"/>
                </a:lnTo>
                <a:lnTo>
                  <a:pt x="345186" y="181355"/>
                </a:lnTo>
                <a:lnTo>
                  <a:pt x="690371" y="90677"/>
                </a:lnTo>
                <a:close/>
              </a:path>
              <a:path w="690880" h="181610">
                <a:moveTo>
                  <a:pt x="517778" y="0"/>
                </a:moveTo>
                <a:lnTo>
                  <a:pt x="172593" y="0"/>
                </a:lnTo>
                <a:lnTo>
                  <a:pt x="172593" y="90677"/>
                </a:lnTo>
                <a:lnTo>
                  <a:pt x="517778" y="90677"/>
                </a:lnTo>
                <a:lnTo>
                  <a:pt x="5177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2173223" y="4995671"/>
            <a:ext cx="690880" cy="181610"/>
          </a:xfrm>
          <a:custGeom>
            <a:avLst/>
            <a:gdLst/>
            <a:ahLst/>
            <a:cxnLst/>
            <a:rect l="l" t="t" r="r" b="b"/>
            <a:pathLst>
              <a:path w="690880" h="181610">
                <a:moveTo>
                  <a:pt x="0" y="90677"/>
                </a:moveTo>
                <a:lnTo>
                  <a:pt x="172593" y="90677"/>
                </a:lnTo>
                <a:lnTo>
                  <a:pt x="172593" y="0"/>
                </a:lnTo>
                <a:lnTo>
                  <a:pt x="517778" y="0"/>
                </a:lnTo>
                <a:lnTo>
                  <a:pt x="517778" y="90677"/>
                </a:lnTo>
                <a:lnTo>
                  <a:pt x="690371" y="90677"/>
                </a:lnTo>
                <a:lnTo>
                  <a:pt x="345186" y="181355"/>
                </a:lnTo>
                <a:lnTo>
                  <a:pt x="0" y="9067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3669791" y="4981955"/>
            <a:ext cx="690880" cy="181610"/>
          </a:xfrm>
          <a:custGeom>
            <a:avLst/>
            <a:gdLst/>
            <a:ahLst/>
            <a:cxnLst/>
            <a:rect l="l" t="t" r="r" b="b"/>
            <a:pathLst>
              <a:path w="690879" h="181610">
                <a:moveTo>
                  <a:pt x="690372" y="90678"/>
                </a:moveTo>
                <a:lnTo>
                  <a:pt x="0" y="90678"/>
                </a:lnTo>
                <a:lnTo>
                  <a:pt x="345186" y="181356"/>
                </a:lnTo>
                <a:lnTo>
                  <a:pt x="690372" y="90678"/>
                </a:lnTo>
                <a:close/>
              </a:path>
              <a:path w="690879" h="181610">
                <a:moveTo>
                  <a:pt x="517779" y="0"/>
                </a:moveTo>
                <a:lnTo>
                  <a:pt x="172593" y="0"/>
                </a:lnTo>
                <a:lnTo>
                  <a:pt x="172593" y="90678"/>
                </a:lnTo>
                <a:lnTo>
                  <a:pt x="517779" y="90678"/>
                </a:lnTo>
                <a:lnTo>
                  <a:pt x="5177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3669791" y="4981955"/>
            <a:ext cx="690880" cy="181610"/>
          </a:xfrm>
          <a:custGeom>
            <a:avLst/>
            <a:gdLst/>
            <a:ahLst/>
            <a:cxnLst/>
            <a:rect l="l" t="t" r="r" b="b"/>
            <a:pathLst>
              <a:path w="690879" h="181610">
                <a:moveTo>
                  <a:pt x="0" y="90678"/>
                </a:moveTo>
                <a:lnTo>
                  <a:pt x="172593" y="90678"/>
                </a:lnTo>
                <a:lnTo>
                  <a:pt x="172593" y="0"/>
                </a:lnTo>
                <a:lnTo>
                  <a:pt x="517779" y="0"/>
                </a:lnTo>
                <a:lnTo>
                  <a:pt x="517779" y="90678"/>
                </a:lnTo>
                <a:lnTo>
                  <a:pt x="690372" y="90678"/>
                </a:lnTo>
                <a:lnTo>
                  <a:pt x="345186" y="181356"/>
                </a:lnTo>
                <a:lnTo>
                  <a:pt x="0" y="9067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422391" y="4962144"/>
            <a:ext cx="690880" cy="180340"/>
          </a:xfrm>
          <a:custGeom>
            <a:avLst/>
            <a:gdLst/>
            <a:ahLst/>
            <a:cxnLst/>
            <a:rect l="l" t="t" r="r" b="b"/>
            <a:pathLst>
              <a:path w="690879" h="180339">
                <a:moveTo>
                  <a:pt x="690372" y="89915"/>
                </a:moveTo>
                <a:lnTo>
                  <a:pt x="0" y="89915"/>
                </a:lnTo>
                <a:lnTo>
                  <a:pt x="345186" y="179831"/>
                </a:lnTo>
                <a:lnTo>
                  <a:pt x="690372" y="89915"/>
                </a:lnTo>
                <a:close/>
              </a:path>
              <a:path w="690879" h="180339">
                <a:moveTo>
                  <a:pt x="517779" y="0"/>
                </a:moveTo>
                <a:lnTo>
                  <a:pt x="172593" y="0"/>
                </a:lnTo>
                <a:lnTo>
                  <a:pt x="172593" y="89915"/>
                </a:lnTo>
                <a:lnTo>
                  <a:pt x="517779" y="89915"/>
                </a:lnTo>
                <a:lnTo>
                  <a:pt x="5177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422391" y="4962144"/>
            <a:ext cx="690880" cy="180340"/>
          </a:xfrm>
          <a:custGeom>
            <a:avLst/>
            <a:gdLst/>
            <a:ahLst/>
            <a:cxnLst/>
            <a:rect l="l" t="t" r="r" b="b"/>
            <a:pathLst>
              <a:path w="690879" h="180339">
                <a:moveTo>
                  <a:pt x="0" y="89915"/>
                </a:moveTo>
                <a:lnTo>
                  <a:pt x="172593" y="89915"/>
                </a:lnTo>
                <a:lnTo>
                  <a:pt x="172593" y="0"/>
                </a:lnTo>
                <a:lnTo>
                  <a:pt x="517779" y="0"/>
                </a:lnTo>
                <a:lnTo>
                  <a:pt x="517779" y="89915"/>
                </a:lnTo>
                <a:lnTo>
                  <a:pt x="690372" y="89915"/>
                </a:lnTo>
                <a:lnTo>
                  <a:pt x="345186" y="179831"/>
                </a:lnTo>
                <a:lnTo>
                  <a:pt x="0" y="89915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7887" y="908303"/>
            <a:ext cx="8265159" cy="5760720"/>
          </a:xfrm>
          <a:custGeom>
            <a:avLst/>
            <a:gdLst/>
            <a:ahLst/>
            <a:cxnLst/>
            <a:rect l="l" t="t" r="r" b="b"/>
            <a:pathLst>
              <a:path w="8265159" h="5760720">
                <a:moveTo>
                  <a:pt x="0" y="5760720"/>
                </a:moveTo>
                <a:lnTo>
                  <a:pt x="8264652" y="5760720"/>
                </a:lnTo>
                <a:lnTo>
                  <a:pt x="8264652" y="0"/>
                </a:lnTo>
                <a:lnTo>
                  <a:pt x="0" y="0"/>
                </a:lnTo>
                <a:lnTo>
                  <a:pt x="0" y="576072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6323" y="991905"/>
            <a:ext cx="7789545" cy="1406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469900" algn="l"/>
              </a:tabLst>
            </a:pPr>
            <a:r>
              <a:rPr sz="2400" b="1" dirty="0">
                <a:latin typeface="Arial Narrow"/>
                <a:cs typeface="Arial Narrow"/>
              </a:rPr>
              <a:t>A</a:t>
            </a:r>
            <a:r>
              <a:rPr sz="2400" b="1" spc="-10" dirty="0">
                <a:latin typeface="Arial Narrow"/>
                <a:cs typeface="Arial Narrow"/>
              </a:rPr>
              <a:t>p</a:t>
            </a:r>
            <a:r>
              <a:rPr sz="2400" b="1" dirty="0">
                <a:latin typeface="Arial Narrow"/>
                <a:cs typeface="Arial Narrow"/>
              </a:rPr>
              <a:t>plicative</a:t>
            </a:r>
            <a:r>
              <a:rPr sz="2400" b="1" spc="25" dirty="0">
                <a:latin typeface="Arial Narrow"/>
                <a:cs typeface="Arial Narrow"/>
              </a:rPr>
              <a:t> </a:t>
            </a:r>
            <a:r>
              <a:rPr sz="2400" b="1" dirty="0">
                <a:latin typeface="Arial Narrow"/>
                <a:cs typeface="Arial Narrow"/>
              </a:rPr>
              <a:t>E</a:t>
            </a:r>
            <a:r>
              <a:rPr sz="2400" b="1" spc="-10" dirty="0">
                <a:latin typeface="Arial Narrow"/>
                <a:cs typeface="Arial Narrow"/>
              </a:rPr>
              <a:t>x</a:t>
            </a:r>
            <a:r>
              <a:rPr sz="2400" b="1" spc="-5" dirty="0">
                <a:latin typeface="Arial Narrow"/>
                <a:cs typeface="Arial Narrow"/>
              </a:rPr>
              <a:t>ercis</a:t>
            </a:r>
            <a:r>
              <a:rPr sz="2400" b="1" dirty="0">
                <a:latin typeface="Arial Narrow"/>
                <a:cs typeface="Arial Narrow"/>
              </a:rPr>
              <a:t>e</a:t>
            </a:r>
            <a:r>
              <a:rPr sz="2400" b="1" spc="30" dirty="0">
                <a:latin typeface="Arial Narrow"/>
                <a:cs typeface="Arial Narrow"/>
              </a:rPr>
              <a:t> </a:t>
            </a:r>
            <a:r>
              <a:rPr sz="2400" b="1" dirty="0">
                <a:latin typeface="Arial Narrow"/>
                <a:cs typeface="Arial Narrow"/>
              </a:rPr>
              <a:t>3</a:t>
            </a:r>
            <a:endParaRPr sz="24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600" b="1" spc="-15" dirty="0">
                <a:latin typeface="Arial Narrow"/>
                <a:cs typeface="Arial Narrow"/>
              </a:rPr>
              <a:t>Gro</a:t>
            </a:r>
            <a:r>
              <a:rPr sz="1600" b="1" spc="-10" dirty="0">
                <a:latin typeface="Arial Narrow"/>
                <a:cs typeface="Arial Narrow"/>
              </a:rPr>
              <a:t>up</a:t>
            </a:r>
            <a:r>
              <a:rPr sz="1600" b="1" dirty="0">
                <a:latin typeface="Arial Narrow"/>
                <a:cs typeface="Arial Narrow"/>
              </a:rPr>
              <a:t> </a:t>
            </a:r>
            <a:r>
              <a:rPr sz="1600" b="1" spc="-20" dirty="0">
                <a:latin typeface="Arial Narrow"/>
                <a:cs typeface="Arial Narrow"/>
              </a:rPr>
              <a:t>w</a:t>
            </a:r>
            <a:r>
              <a:rPr sz="1600" b="1" spc="-10" dirty="0">
                <a:latin typeface="Arial Narrow"/>
                <a:cs typeface="Arial Narrow"/>
              </a:rPr>
              <a:t>o</a:t>
            </a:r>
            <a:r>
              <a:rPr sz="1600" b="1" spc="-15" dirty="0">
                <a:latin typeface="Arial Narrow"/>
                <a:cs typeface="Arial Narrow"/>
              </a:rPr>
              <a:t>r</a:t>
            </a:r>
            <a:r>
              <a:rPr sz="1600" b="1" spc="-5" dirty="0">
                <a:latin typeface="Arial Narrow"/>
                <a:cs typeface="Arial Narrow"/>
              </a:rPr>
              <a:t>k. D</a:t>
            </a:r>
            <a:r>
              <a:rPr sz="1600" b="1" spc="-10" dirty="0">
                <a:latin typeface="Arial Narrow"/>
                <a:cs typeface="Arial Narrow"/>
              </a:rPr>
              <a:t>uration</a:t>
            </a:r>
            <a:r>
              <a:rPr sz="1600" b="1" dirty="0">
                <a:latin typeface="Arial Narrow"/>
                <a:cs typeface="Arial Narrow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1</a:t>
            </a:r>
            <a:r>
              <a:rPr sz="1600" b="1" dirty="0">
                <a:latin typeface="Arial Narrow"/>
                <a:cs typeface="Arial Narrow"/>
              </a:rPr>
              <a:t> </a:t>
            </a:r>
            <a:r>
              <a:rPr sz="1600" b="1" spc="-20" dirty="0">
                <a:latin typeface="Arial Narrow"/>
                <a:cs typeface="Arial Narrow"/>
              </a:rPr>
              <a:t>w</a:t>
            </a:r>
            <a:r>
              <a:rPr sz="1600" b="1" spc="-10" dirty="0">
                <a:latin typeface="Arial Narrow"/>
                <a:cs typeface="Arial Narrow"/>
              </a:rPr>
              <a:t>ee</a:t>
            </a:r>
            <a:r>
              <a:rPr sz="1600" b="1" spc="-5" dirty="0">
                <a:latin typeface="Arial Narrow"/>
                <a:cs typeface="Arial Narrow"/>
              </a:rPr>
              <a:t>k.</a:t>
            </a:r>
            <a:r>
              <a:rPr sz="1600" b="1" spc="-25" dirty="0">
                <a:latin typeface="Arial Narrow"/>
                <a:cs typeface="Arial Narrow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S</a:t>
            </a:r>
            <a:r>
              <a:rPr sz="1600" b="1" spc="-5" dirty="0">
                <a:latin typeface="Arial Narrow"/>
                <a:cs typeface="Arial Narrow"/>
              </a:rPr>
              <a:t>c</a:t>
            </a:r>
            <a:r>
              <a:rPr sz="1600" b="1" spc="-10" dirty="0">
                <a:latin typeface="Arial Narrow"/>
                <a:cs typeface="Arial Narrow"/>
              </a:rPr>
              <a:t>ore</a:t>
            </a:r>
            <a:r>
              <a:rPr sz="1600" b="1" spc="-15" dirty="0">
                <a:latin typeface="Arial Narrow"/>
                <a:cs typeface="Arial Narrow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1.0</a:t>
            </a:r>
            <a:endParaRPr sz="1600">
              <a:latin typeface="Arial Narrow"/>
              <a:cs typeface="Arial Narrow"/>
            </a:endParaRPr>
          </a:p>
          <a:p>
            <a:pPr marL="12700" marR="5080">
              <a:lnSpc>
                <a:spcPct val="100000"/>
              </a:lnSpc>
              <a:spcBef>
                <a:spcPts val="370"/>
              </a:spcBef>
            </a:pPr>
            <a:r>
              <a:rPr sz="1600" spc="-55" dirty="0">
                <a:latin typeface="Arial Narrow"/>
                <a:cs typeface="Arial Narrow"/>
              </a:rPr>
              <a:t>T</a:t>
            </a:r>
            <a:r>
              <a:rPr sz="1600" spc="-10" dirty="0">
                <a:latin typeface="Arial Narrow"/>
                <a:cs typeface="Arial Narrow"/>
              </a:rPr>
              <a:t>ry</a:t>
            </a:r>
            <a:r>
              <a:rPr sz="1600" spc="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to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list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ore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than 10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</a:t>
            </a:r>
            <a:r>
              <a:rPr sz="1600" spc="-5" dirty="0">
                <a:latin typeface="Arial Narrow"/>
                <a:cs typeface="Arial Narrow"/>
              </a:rPr>
              <a:t>p</a:t>
            </a:r>
            <a:r>
              <a:rPr sz="1600" spc="-10" dirty="0">
                <a:latin typeface="Arial Narrow"/>
                <a:cs typeface="Arial Narrow"/>
              </a:rPr>
              <a:t>plications</a:t>
            </a:r>
            <a:r>
              <a:rPr sz="1600" spc="-40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f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Bid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ta</a:t>
            </a:r>
            <a:r>
              <a:rPr sz="1600" spc="-8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al</a:t>
            </a:r>
            <a:r>
              <a:rPr sz="1600" spc="-5" dirty="0">
                <a:latin typeface="Arial Narrow"/>
                <a:cs typeface="Arial Narrow"/>
              </a:rPr>
              <a:t>yt</a:t>
            </a:r>
            <a:r>
              <a:rPr sz="1600" spc="-15" dirty="0">
                <a:latin typeface="Arial Narrow"/>
                <a:cs typeface="Arial Narrow"/>
              </a:rPr>
              <a:t>i</a:t>
            </a:r>
            <a:r>
              <a:rPr sz="1600" spc="-10" dirty="0">
                <a:latin typeface="Arial Narrow"/>
                <a:cs typeface="Arial Narrow"/>
              </a:rPr>
              <a:t>cs in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Ma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a</a:t>
            </a:r>
            <a:r>
              <a:rPr sz="1600" spc="-5" dirty="0">
                <a:latin typeface="Arial Narrow"/>
                <a:cs typeface="Arial Narrow"/>
              </a:rPr>
              <a:t>g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25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en</a:t>
            </a:r>
            <a:r>
              <a:rPr sz="1600" spc="-15" dirty="0">
                <a:latin typeface="Arial Narrow"/>
                <a:cs typeface="Arial Narrow"/>
              </a:rPr>
              <a:t>t</a:t>
            </a:r>
            <a:r>
              <a:rPr sz="1600" spc="-10" dirty="0">
                <a:latin typeface="Arial Narrow"/>
                <a:cs typeface="Arial Narrow"/>
              </a:rPr>
              <a:t>/Bu</a:t>
            </a:r>
            <a:r>
              <a:rPr sz="1600" spc="-5" dirty="0">
                <a:latin typeface="Arial Narrow"/>
                <a:cs typeface="Arial Narrow"/>
              </a:rPr>
              <a:t>s</a:t>
            </a:r>
            <a:r>
              <a:rPr sz="1600" spc="-15" dirty="0">
                <a:latin typeface="Arial Narrow"/>
                <a:cs typeface="Arial Narrow"/>
              </a:rPr>
              <a:t>in</a:t>
            </a:r>
            <a:r>
              <a:rPr sz="1600" spc="-20" dirty="0">
                <a:latin typeface="Arial Narrow"/>
                <a:cs typeface="Arial Narrow"/>
              </a:rPr>
              <a:t>e</a:t>
            </a:r>
            <a:r>
              <a:rPr sz="1600" spc="-10" dirty="0">
                <a:latin typeface="Arial Narrow"/>
                <a:cs typeface="Arial Narrow"/>
              </a:rPr>
              <a:t>ss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with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informatio</a:t>
            </a:r>
            <a:r>
              <a:rPr sz="1600" spc="-10" dirty="0">
                <a:latin typeface="Arial Narrow"/>
                <a:cs typeface="Arial Narrow"/>
              </a:rPr>
              <a:t>n</a:t>
            </a:r>
            <a:r>
              <a:rPr sz="1600" spc="-3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</a:t>
            </a:r>
            <a:r>
              <a:rPr sz="1600" spc="-5" dirty="0">
                <a:latin typeface="Arial Narrow"/>
                <a:cs typeface="Arial Narrow"/>
              </a:rPr>
              <a:t>b</a:t>
            </a:r>
            <a:r>
              <a:rPr sz="1600" spc="-10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ut</a:t>
            </a:r>
            <a:r>
              <a:rPr sz="1600" spc="-10" dirty="0">
                <a:latin typeface="Arial Narrow"/>
                <a:cs typeface="Arial Narrow"/>
              </a:rPr>
              <a:t> are</a:t>
            </a:r>
            <a:r>
              <a:rPr sz="1600" spc="-5" dirty="0">
                <a:latin typeface="Arial Narrow"/>
                <a:cs typeface="Arial Narrow"/>
              </a:rPr>
              <a:t>a,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co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cern</a:t>
            </a:r>
            <a:r>
              <a:rPr sz="1600" dirty="0">
                <a:latin typeface="Arial Narrow"/>
                <a:cs typeface="Arial Narrow"/>
              </a:rPr>
              <a:t>s</a:t>
            </a:r>
            <a:r>
              <a:rPr sz="1600" spc="-5" dirty="0">
                <a:latin typeface="Arial Narrow"/>
                <a:cs typeface="Arial Narrow"/>
              </a:rPr>
              <a:t>,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p</a:t>
            </a:r>
            <a:r>
              <a:rPr sz="1600" spc="-5" dirty="0">
                <a:latin typeface="Arial Narrow"/>
                <a:cs typeface="Arial Narrow"/>
              </a:rPr>
              <a:t>o</a:t>
            </a:r>
            <a:r>
              <a:rPr sz="1600" spc="-10" dirty="0">
                <a:latin typeface="Arial Narrow"/>
                <a:cs typeface="Arial Narrow"/>
              </a:rPr>
              <a:t>ssible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ta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so</a:t>
            </a:r>
            <a:r>
              <a:rPr sz="1600" spc="-5" dirty="0">
                <a:latin typeface="Arial Narrow"/>
                <a:cs typeface="Arial Narrow"/>
              </a:rPr>
              <a:t>u</a:t>
            </a:r>
            <a:r>
              <a:rPr sz="1600" spc="-10" dirty="0">
                <a:latin typeface="Arial Narrow"/>
                <a:cs typeface="Arial Narrow"/>
              </a:rPr>
              <a:t>rces. F</a:t>
            </a:r>
            <a:r>
              <a:rPr sz="1600" spc="-5" dirty="0">
                <a:latin typeface="Arial Narrow"/>
                <a:cs typeface="Arial Narrow"/>
              </a:rPr>
              <a:t>or</a:t>
            </a:r>
            <a:r>
              <a:rPr sz="1600" spc="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x</a:t>
            </a:r>
            <a:r>
              <a:rPr sz="1600" spc="-10" dirty="0">
                <a:latin typeface="Arial Narrow"/>
                <a:cs typeface="Arial Narrow"/>
              </a:rPr>
              <a:t>ample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S</a:t>
            </a:r>
            <a:r>
              <a:rPr sz="1600" spc="-5" dirty="0">
                <a:latin typeface="Arial Narrow"/>
                <a:cs typeface="Arial Narrow"/>
              </a:rPr>
              <a:t>e</a:t>
            </a:r>
            <a:r>
              <a:rPr sz="1600" spc="-10" dirty="0">
                <a:latin typeface="Arial Narrow"/>
                <a:cs typeface="Arial Narrow"/>
              </a:rPr>
              <a:t>gme</a:t>
            </a:r>
            <a:r>
              <a:rPr sz="1600" spc="-5" dirty="0">
                <a:latin typeface="Arial Narrow"/>
                <a:cs typeface="Arial Narrow"/>
              </a:rPr>
              <a:t>nt</a:t>
            </a:r>
            <a:r>
              <a:rPr sz="1600" spc="-25" dirty="0">
                <a:latin typeface="Arial Narrow"/>
                <a:cs typeface="Arial Narrow"/>
              </a:rPr>
              <a:t>a</a:t>
            </a:r>
            <a:r>
              <a:rPr sz="1600" spc="-5" dirty="0">
                <a:latin typeface="Arial Narrow"/>
                <a:cs typeface="Arial Narrow"/>
              </a:rPr>
              <a:t>t</a:t>
            </a:r>
            <a:r>
              <a:rPr sz="1600" spc="-15" dirty="0">
                <a:latin typeface="Arial Narrow"/>
                <a:cs typeface="Arial Narrow"/>
              </a:rPr>
              <a:t>io</a:t>
            </a:r>
            <a:r>
              <a:rPr sz="1600" spc="-10" dirty="0">
                <a:latin typeface="Arial Narrow"/>
                <a:cs typeface="Arial Narrow"/>
              </a:rPr>
              <a:t>n </a:t>
            </a:r>
            <a:r>
              <a:rPr sz="1600" spc="-15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f</a:t>
            </a:r>
            <a:r>
              <a:rPr sz="1600" spc="-3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C</a:t>
            </a:r>
            <a:r>
              <a:rPr sz="1600" spc="-5" dirty="0">
                <a:latin typeface="Arial Narrow"/>
                <a:cs typeface="Arial Narrow"/>
              </a:rPr>
              <a:t>u</a:t>
            </a:r>
            <a:r>
              <a:rPr sz="1600" spc="-10" dirty="0">
                <a:latin typeface="Arial Narrow"/>
                <a:cs typeface="Arial Narrow"/>
              </a:rPr>
              <a:t>stomers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(</a:t>
            </a:r>
            <a:r>
              <a:rPr sz="1600" spc="-5" dirty="0">
                <a:latin typeface="Arial Narrow"/>
                <a:cs typeface="Arial Narrow"/>
              </a:rPr>
              <a:t>f</a:t>
            </a:r>
            <a:r>
              <a:rPr sz="1600" spc="-15" dirty="0">
                <a:latin typeface="Arial Narrow"/>
                <a:cs typeface="Arial Narrow"/>
              </a:rPr>
              <a:t>i</a:t>
            </a:r>
            <a:r>
              <a:rPr sz="1600" spc="-10" dirty="0">
                <a:latin typeface="Arial Narrow"/>
                <a:cs typeface="Arial Narrow"/>
              </a:rPr>
              <a:t>n</a:t>
            </a:r>
            <a:r>
              <a:rPr sz="1600" spc="-5" dirty="0">
                <a:latin typeface="Arial Narrow"/>
                <a:cs typeface="Arial Narrow"/>
              </a:rPr>
              <a:t>d</a:t>
            </a:r>
            <a:r>
              <a:rPr sz="1600" spc="-15" dirty="0">
                <a:latin typeface="Arial Narrow"/>
                <a:cs typeface="Arial Narrow"/>
              </a:rPr>
              <a:t>in</a:t>
            </a:r>
            <a:r>
              <a:rPr sz="1600" spc="-10" dirty="0">
                <a:latin typeface="Arial Narrow"/>
                <a:cs typeface="Arial Narrow"/>
              </a:rPr>
              <a:t>g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hidd</a:t>
            </a:r>
            <a:r>
              <a:rPr sz="1600" spc="-5" dirty="0">
                <a:latin typeface="Arial Narrow"/>
                <a:cs typeface="Arial Narrow"/>
              </a:rPr>
              <a:t>e</a:t>
            </a:r>
            <a:r>
              <a:rPr sz="1600" spc="-10" dirty="0">
                <a:latin typeface="Arial Narrow"/>
                <a:cs typeface="Arial Narrow"/>
              </a:rPr>
              <a:t>n se</a:t>
            </a:r>
            <a:r>
              <a:rPr sz="1600" spc="-5" dirty="0">
                <a:latin typeface="Arial Narrow"/>
                <a:cs typeface="Arial Narrow"/>
              </a:rPr>
              <a:t>g</a:t>
            </a: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ents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f </a:t>
            </a:r>
            <a:r>
              <a:rPr sz="1600" spc="-10" dirty="0">
                <a:latin typeface="Arial Narrow"/>
                <a:cs typeface="Arial Narrow"/>
              </a:rPr>
              <a:t>new cu</a:t>
            </a:r>
            <a:r>
              <a:rPr sz="1600" spc="-5" dirty="0">
                <a:latin typeface="Arial Narrow"/>
                <a:cs typeface="Arial Narrow"/>
              </a:rPr>
              <a:t>s</a:t>
            </a:r>
            <a:r>
              <a:rPr sz="1600" spc="-10" dirty="0">
                <a:latin typeface="Arial Narrow"/>
                <a:cs typeface="Arial Narrow"/>
              </a:rPr>
              <a:t>tomer</a:t>
            </a:r>
            <a:r>
              <a:rPr sz="1600" spc="-5" dirty="0">
                <a:latin typeface="Arial Narrow"/>
                <a:cs typeface="Arial Narrow"/>
              </a:rPr>
              <a:t>s)</a:t>
            </a:r>
            <a:r>
              <a:rPr sz="1600" spc="-10" dirty="0">
                <a:latin typeface="Arial Narrow"/>
                <a:cs typeface="Arial Narrow"/>
              </a:rPr>
              <a:t> in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Customer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R</a:t>
            </a:r>
            <a:r>
              <a:rPr sz="1600" spc="-5" dirty="0">
                <a:latin typeface="Arial Narrow"/>
                <a:cs typeface="Arial Narrow"/>
              </a:rPr>
              <a:t>e</a:t>
            </a:r>
            <a:r>
              <a:rPr sz="1600" spc="-15" dirty="0">
                <a:latin typeface="Arial Narrow"/>
                <a:cs typeface="Arial Narrow"/>
              </a:rPr>
              <a:t>lation</a:t>
            </a:r>
            <a:r>
              <a:rPr sz="1600" spc="-5" dirty="0">
                <a:latin typeface="Arial Narrow"/>
                <a:cs typeface="Arial Narrow"/>
              </a:rPr>
              <a:t>s</a:t>
            </a:r>
            <a:r>
              <a:rPr sz="1600" spc="-10" dirty="0">
                <a:latin typeface="Arial Narrow"/>
                <a:cs typeface="Arial Narrow"/>
              </a:rPr>
              <a:t>hip</a:t>
            </a:r>
            <a:r>
              <a:rPr sz="1600" spc="-40" dirty="0">
                <a:latin typeface="Arial Narrow"/>
                <a:cs typeface="Arial Narrow"/>
              </a:rPr>
              <a:t> </a:t>
            </a: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an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g</a:t>
            </a:r>
            <a:r>
              <a:rPr sz="1600" spc="-5" dirty="0">
                <a:latin typeface="Arial Narrow"/>
                <a:cs typeface="Arial Narrow"/>
              </a:rPr>
              <a:t>e</a:t>
            </a:r>
            <a:r>
              <a:rPr sz="1600" spc="-25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ent</a:t>
            </a:r>
            <a:r>
              <a:rPr sz="1600" spc="-5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(CRM)</a:t>
            </a:r>
            <a:r>
              <a:rPr sz="1600" spc="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as</a:t>
            </a:r>
            <a:r>
              <a:rPr sz="1600" spc="1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followin</a:t>
            </a:r>
            <a:r>
              <a:rPr sz="1600" spc="-5" dirty="0">
                <a:latin typeface="Arial Narrow"/>
                <a:cs typeface="Arial Narrow"/>
              </a:rPr>
              <a:t>g.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-4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Ana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cs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b="1" spc="-120" dirty="0">
                <a:latin typeface="Arial Narrow"/>
                <a:cs typeface="Arial Narrow"/>
              </a:rPr>
              <a:t>T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-10" dirty="0">
                <a:latin typeface="Arial Narrow"/>
                <a:cs typeface="Arial Narrow"/>
              </a:rPr>
              <a:t>chn</a:t>
            </a:r>
            <a:r>
              <a:rPr sz="1800" b="1" spc="-15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</a:t>
            </a:r>
            <a:r>
              <a:rPr sz="1800" b="1" spc="-1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lly</a:t>
            </a:r>
            <a:r>
              <a:rPr sz="1800" b="1" spc="60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Appl</a:t>
            </a:r>
            <a:r>
              <a:rPr sz="1800" b="1" spc="-15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</a:t>
            </a:r>
            <a:r>
              <a:rPr sz="1800" b="1" spc="-1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ti</a:t>
            </a:r>
            <a:r>
              <a:rPr sz="1800" b="1" spc="-10" dirty="0">
                <a:latin typeface="Arial Narrow"/>
                <a:cs typeface="Arial Narrow"/>
              </a:rPr>
              <a:t>v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3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E</a:t>
            </a:r>
            <a:r>
              <a:rPr sz="1800" b="1" spc="-20" dirty="0">
                <a:latin typeface="Arial Narrow"/>
                <a:cs typeface="Arial Narrow"/>
              </a:rPr>
              <a:t>x</a:t>
            </a:r>
            <a:r>
              <a:rPr sz="1800" b="1" spc="-10" dirty="0">
                <a:latin typeface="Arial Narrow"/>
                <a:cs typeface="Arial Narrow"/>
              </a:rPr>
              <a:t>er</a:t>
            </a:r>
            <a:r>
              <a:rPr sz="1800" b="1" spc="-20" dirty="0">
                <a:latin typeface="Arial Narrow"/>
                <a:cs typeface="Arial Narrow"/>
              </a:rPr>
              <a:t>c</a:t>
            </a:r>
            <a:r>
              <a:rPr sz="1800" b="1" dirty="0">
                <a:latin typeface="Arial Narrow"/>
                <a:cs typeface="Arial Narrow"/>
              </a:rPr>
              <a:t>i</a:t>
            </a:r>
            <a:r>
              <a:rPr sz="1800" b="1" spc="-10" dirty="0">
                <a:latin typeface="Arial Narrow"/>
                <a:cs typeface="Arial Narrow"/>
              </a:rPr>
              <a:t>s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50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3</a:t>
            </a:r>
            <a:endParaRPr sz="1800">
              <a:latin typeface="Arial Narrow"/>
              <a:cs typeface="Arial Narrow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47839" y="2780919"/>
          <a:ext cx="7830820" cy="30765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11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7111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tabLst>
                          <a:tab pos="1466850" algn="l"/>
                          <a:tab pos="2883535" algn="l"/>
                          <a:tab pos="5245735" algn="l"/>
                        </a:tabLst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pp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16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ca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</a:t>
                      </a:r>
                      <a:r>
                        <a:rPr sz="16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	A</a:t>
                      </a:r>
                      <a:r>
                        <a:rPr sz="16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	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Concer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	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6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sou</a:t>
                      </a:r>
                      <a:r>
                        <a:rPr sz="16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C0504D"/>
                      </a:solidFill>
                      <a:prstDash val="solid"/>
                    </a:lnL>
                    <a:lnR w="12700">
                      <a:solidFill>
                        <a:srgbClr val="C0504D"/>
                      </a:solidFill>
                      <a:prstDash val="solid"/>
                    </a:lnR>
                    <a:lnT w="12700">
                      <a:solidFill>
                        <a:srgbClr val="C0504D"/>
                      </a:solidFill>
                      <a:prstDash val="solid"/>
                    </a:lnT>
                    <a:lnB w="12700">
                      <a:solidFill>
                        <a:srgbClr val="C0504D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0640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tabLst>
                          <a:tab pos="1466850" algn="l"/>
                          <a:tab pos="2883535" algn="l"/>
                          <a:tab pos="5245735" algn="l"/>
                        </a:tabLst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Cu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s	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Cu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er	Help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open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w	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sou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6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og</a:t>
                      </a:r>
                      <a:r>
                        <a:rPr sz="1600" spc="-4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aph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c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1466850" marR="281305" indent="-138239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1466850" algn="l"/>
                          <a:tab pos="2883535" algn="l"/>
                          <a:tab pos="5245735" algn="l"/>
                        </a:tabLst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Segme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ti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n	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el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ti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onsh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p	mar</a:t>
                      </a:r>
                      <a:r>
                        <a:rPr sz="1600" spc="-60" dirty="0">
                          <a:latin typeface="Calibri"/>
                          <a:cs typeface="Calibri"/>
                        </a:rPr>
                        <a:t>k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ts</a:t>
                      </a:r>
                      <a:r>
                        <a:rPr sz="16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an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/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r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w	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16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ies,</a:t>
                      </a:r>
                      <a:r>
                        <a:rPr sz="16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social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Ma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	mar</a:t>
                      </a:r>
                      <a:r>
                        <a:rPr sz="1600" spc="-60" dirty="0">
                          <a:latin typeface="Calibri"/>
                          <a:cs typeface="Calibri"/>
                        </a:rPr>
                        <a:t>k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/p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oduc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ts	m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 (n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w</a:t>
                      </a:r>
                      <a:r>
                        <a:rPr sz="16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pop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ul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ti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on),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5245735" marR="219075" indent="-2362835">
                        <a:lnSpc>
                          <a:spcPct val="100000"/>
                        </a:lnSpc>
                        <a:tabLst>
                          <a:tab pos="5245735" algn="l"/>
                        </a:tabLst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opportu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ities	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w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/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ouris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16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(season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e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oduc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ts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)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,</a:t>
                      </a:r>
                      <a:r>
                        <a:rPr sz="16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c.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C0504D"/>
                      </a:solidFill>
                      <a:prstDash val="solid"/>
                    </a:lnL>
                    <a:lnR w="12700">
                      <a:solidFill>
                        <a:srgbClr val="C0504D"/>
                      </a:solidFill>
                      <a:prstDash val="solid"/>
                    </a:lnR>
                    <a:lnT w="12700">
                      <a:solidFill>
                        <a:srgbClr val="C0504D"/>
                      </a:solidFill>
                      <a:prstDash val="solid"/>
                    </a:lnT>
                    <a:lnB w="12700">
                      <a:solidFill>
                        <a:srgbClr val="C0504D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449">
                <a:tc>
                  <a:txBody>
                    <a:bodyPr/>
                    <a:lstStyle/>
                    <a:p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C0504D"/>
                      </a:solidFill>
                      <a:prstDash val="solid"/>
                    </a:lnL>
                    <a:lnR w="12700">
                      <a:solidFill>
                        <a:srgbClr val="C0504D"/>
                      </a:solidFill>
                      <a:prstDash val="solid"/>
                    </a:lnR>
                    <a:lnT w="12700">
                      <a:solidFill>
                        <a:srgbClr val="C0504D"/>
                      </a:solidFill>
                      <a:prstDash val="solid"/>
                    </a:lnT>
                    <a:lnB w="12700">
                      <a:solidFill>
                        <a:srgbClr val="C0504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449">
                <a:tc>
                  <a:txBody>
                    <a:bodyPr/>
                    <a:lstStyle/>
                    <a:p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C0504D"/>
                      </a:solidFill>
                      <a:prstDash val="solid"/>
                    </a:lnL>
                    <a:lnR w="12700">
                      <a:solidFill>
                        <a:srgbClr val="C0504D"/>
                      </a:solidFill>
                      <a:prstDash val="solid"/>
                    </a:lnR>
                    <a:lnT w="12700">
                      <a:solidFill>
                        <a:srgbClr val="C0504D"/>
                      </a:solidFill>
                      <a:prstDash val="solid"/>
                    </a:lnT>
                    <a:lnB w="12700">
                      <a:solidFill>
                        <a:srgbClr val="C0504D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487">
                <a:tc>
                  <a:txBody>
                    <a:bodyPr/>
                    <a:lstStyle/>
                    <a:p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C0504D"/>
                      </a:solidFill>
                      <a:prstDash val="solid"/>
                    </a:lnL>
                    <a:lnR w="12700">
                      <a:solidFill>
                        <a:srgbClr val="C0504D"/>
                      </a:solidFill>
                      <a:prstDash val="solid"/>
                    </a:lnR>
                    <a:lnT w="12700">
                      <a:solidFill>
                        <a:srgbClr val="C0504D"/>
                      </a:solidFill>
                      <a:prstDash val="solid"/>
                    </a:lnT>
                    <a:lnB w="12700">
                      <a:solidFill>
                        <a:srgbClr val="C0504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84264" y="2465832"/>
            <a:ext cx="2050923" cy="30369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31507" y="2493264"/>
            <a:ext cx="1965960" cy="29519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31507" y="2985261"/>
            <a:ext cx="1965960" cy="492125"/>
          </a:xfrm>
          <a:custGeom>
            <a:avLst/>
            <a:gdLst/>
            <a:ahLst/>
            <a:cxnLst/>
            <a:rect l="l" t="t" r="r" b="b"/>
            <a:pathLst>
              <a:path w="1965959" h="492125">
                <a:moveTo>
                  <a:pt x="1965960" y="0"/>
                </a:moveTo>
                <a:lnTo>
                  <a:pt x="1962701" y="40359"/>
                </a:lnTo>
                <a:lnTo>
                  <a:pt x="1953095" y="79818"/>
                </a:lnTo>
                <a:lnTo>
                  <a:pt x="1937394" y="118251"/>
                </a:lnTo>
                <a:lnTo>
                  <a:pt x="1915850" y="155531"/>
                </a:lnTo>
                <a:lnTo>
                  <a:pt x="1888718" y="191531"/>
                </a:lnTo>
                <a:lnTo>
                  <a:pt x="1856249" y="226126"/>
                </a:lnTo>
                <a:lnTo>
                  <a:pt x="1818696" y="259188"/>
                </a:lnTo>
                <a:lnTo>
                  <a:pt x="1776313" y="290592"/>
                </a:lnTo>
                <a:lnTo>
                  <a:pt x="1729352" y="320210"/>
                </a:lnTo>
                <a:lnTo>
                  <a:pt x="1678066" y="347916"/>
                </a:lnTo>
                <a:lnTo>
                  <a:pt x="1622709" y="373584"/>
                </a:lnTo>
                <a:lnTo>
                  <a:pt x="1563532" y="397087"/>
                </a:lnTo>
                <a:lnTo>
                  <a:pt x="1500789" y="418299"/>
                </a:lnTo>
                <a:lnTo>
                  <a:pt x="1434733" y="437092"/>
                </a:lnTo>
                <a:lnTo>
                  <a:pt x="1365617" y="453342"/>
                </a:lnTo>
                <a:lnTo>
                  <a:pt x="1293693" y="466921"/>
                </a:lnTo>
                <a:lnTo>
                  <a:pt x="1219214" y="477702"/>
                </a:lnTo>
                <a:lnTo>
                  <a:pt x="1142434" y="485560"/>
                </a:lnTo>
                <a:lnTo>
                  <a:pt x="1063605" y="490367"/>
                </a:lnTo>
                <a:lnTo>
                  <a:pt x="982980" y="491998"/>
                </a:lnTo>
                <a:lnTo>
                  <a:pt x="902354" y="490367"/>
                </a:lnTo>
                <a:lnTo>
                  <a:pt x="823525" y="485560"/>
                </a:lnTo>
                <a:lnTo>
                  <a:pt x="746745" y="477702"/>
                </a:lnTo>
                <a:lnTo>
                  <a:pt x="672266" y="466921"/>
                </a:lnTo>
                <a:lnTo>
                  <a:pt x="600342" y="453342"/>
                </a:lnTo>
                <a:lnTo>
                  <a:pt x="531226" y="437092"/>
                </a:lnTo>
                <a:lnTo>
                  <a:pt x="465170" y="418299"/>
                </a:lnTo>
                <a:lnTo>
                  <a:pt x="402427" y="397087"/>
                </a:lnTo>
                <a:lnTo>
                  <a:pt x="343250" y="373584"/>
                </a:lnTo>
                <a:lnTo>
                  <a:pt x="287893" y="347916"/>
                </a:lnTo>
                <a:lnTo>
                  <a:pt x="236607" y="320210"/>
                </a:lnTo>
                <a:lnTo>
                  <a:pt x="189646" y="290592"/>
                </a:lnTo>
                <a:lnTo>
                  <a:pt x="147263" y="259188"/>
                </a:lnTo>
                <a:lnTo>
                  <a:pt x="109710" y="226126"/>
                </a:lnTo>
                <a:lnTo>
                  <a:pt x="77241" y="191531"/>
                </a:lnTo>
                <a:lnTo>
                  <a:pt x="50109" y="155531"/>
                </a:lnTo>
                <a:lnTo>
                  <a:pt x="28565" y="118251"/>
                </a:lnTo>
                <a:lnTo>
                  <a:pt x="12864" y="79818"/>
                </a:lnTo>
                <a:lnTo>
                  <a:pt x="3258" y="40359"/>
                </a:ln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31507" y="2493264"/>
            <a:ext cx="1965960" cy="2952115"/>
          </a:xfrm>
          <a:custGeom>
            <a:avLst/>
            <a:gdLst/>
            <a:ahLst/>
            <a:cxnLst/>
            <a:rect l="l" t="t" r="r" b="b"/>
            <a:pathLst>
              <a:path w="1965959" h="2952115">
                <a:moveTo>
                  <a:pt x="0" y="491998"/>
                </a:moveTo>
                <a:lnTo>
                  <a:pt x="3258" y="451638"/>
                </a:lnTo>
                <a:lnTo>
                  <a:pt x="12864" y="412179"/>
                </a:lnTo>
                <a:lnTo>
                  <a:pt x="28565" y="373746"/>
                </a:lnTo>
                <a:lnTo>
                  <a:pt x="50109" y="336466"/>
                </a:lnTo>
                <a:lnTo>
                  <a:pt x="77241" y="300466"/>
                </a:lnTo>
                <a:lnTo>
                  <a:pt x="109710" y="265871"/>
                </a:lnTo>
                <a:lnTo>
                  <a:pt x="147263" y="232809"/>
                </a:lnTo>
                <a:lnTo>
                  <a:pt x="189646" y="201405"/>
                </a:lnTo>
                <a:lnTo>
                  <a:pt x="236607" y="171787"/>
                </a:lnTo>
                <a:lnTo>
                  <a:pt x="287893" y="144081"/>
                </a:lnTo>
                <a:lnTo>
                  <a:pt x="343250" y="118413"/>
                </a:lnTo>
                <a:lnTo>
                  <a:pt x="402427" y="94910"/>
                </a:lnTo>
                <a:lnTo>
                  <a:pt x="465170" y="73698"/>
                </a:lnTo>
                <a:lnTo>
                  <a:pt x="531226" y="54905"/>
                </a:lnTo>
                <a:lnTo>
                  <a:pt x="600342" y="38655"/>
                </a:lnTo>
                <a:lnTo>
                  <a:pt x="672266" y="25076"/>
                </a:lnTo>
                <a:lnTo>
                  <a:pt x="746745" y="14295"/>
                </a:lnTo>
                <a:lnTo>
                  <a:pt x="823525" y="6437"/>
                </a:lnTo>
                <a:lnTo>
                  <a:pt x="902354" y="1630"/>
                </a:lnTo>
                <a:lnTo>
                  <a:pt x="982980" y="0"/>
                </a:lnTo>
                <a:lnTo>
                  <a:pt x="1063605" y="1630"/>
                </a:lnTo>
                <a:lnTo>
                  <a:pt x="1142434" y="6437"/>
                </a:lnTo>
                <a:lnTo>
                  <a:pt x="1219214" y="14295"/>
                </a:lnTo>
                <a:lnTo>
                  <a:pt x="1293693" y="25076"/>
                </a:lnTo>
                <a:lnTo>
                  <a:pt x="1365617" y="38655"/>
                </a:lnTo>
                <a:lnTo>
                  <a:pt x="1434733" y="54905"/>
                </a:lnTo>
                <a:lnTo>
                  <a:pt x="1500789" y="73698"/>
                </a:lnTo>
                <a:lnTo>
                  <a:pt x="1563532" y="94910"/>
                </a:lnTo>
                <a:lnTo>
                  <a:pt x="1622709" y="118413"/>
                </a:lnTo>
                <a:lnTo>
                  <a:pt x="1678066" y="144081"/>
                </a:lnTo>
                <a:lnTo>
                  <a:pt x="1729352" y="171787"/>
                </a:lnTo>
                <a:lnTo>
                  <a:pt x="1776313" y="201405"/>
                </a:lnTo>
                <a:lnTo>
                  <a:pt x="1818696" y="232809"/>
                </a:lnTo>
                <a:lnTo>
                  <a:pt x="1856249" y="265871"/>
                </a:lnTo>
                <a:lnTo>
                  <a:pt x="1888718" y="300466"/>
                </a:lnTo>
                <a:lnTo>
                  <a:pt x="1915850" y="336466"/>
                </a:lnTo>
                <a:lnTo>
                  <a:pt x="1937394" y="373746"/>
                </a:lnTo>
                <a:lnTo>
                  <a:pt x="1953095" y="412179"/>
                </a:lnTo>
                <a:lnTo>
                  <a:pt x="1962701" y="451638"/>
                </a:lnTo>
                <a:lnTo>
                  <a:pt x="1965960" y="491998"/>
                </a:lnTo>
                <a:lnTo>
                  <a:pt x="1965960" y="2459990"/>
                </a:lnTo>
                <a:lnTo>
                  <a:pt x="1962701" y="2500349"/>
                </a:lnTo>
                <a:lnTo>
                  <a:pt x="1953095" y="2539808"/>
                </a:lnTo>
                <a:lnTo>
                  <a:pt x="1937394" y="2578241"/>
                </a:lnTo>
                <a:lnTo>
                  <a:pt x="1915850" y="2615521"/>
                </a:lnTo>
                <a:lnTo>
                  <a:pt x="1888718" y="2651521"/>
                </a:lnTo>
                <a:lnTo>
                  <a:pt x="1856249" y="2686116"/>
                </a:lnTo>
                <a:lnTo>
                  <a:pt x="1818696" y="2719178"/>
                </a:lnTo>
                <a:lnTo>
                  <a:pt x="1776313" y="2750582"/>
                </a:lnTo>
                <a:lnTo>
                  <a:pt x="1729352" y="2780200"/>
                </a:lnTo>
                <a:lnTo>
                  <a:pt x="1678066" y="2807906"/>
                </a:lnTo>
                <a:lnTo>
                  <a:pt x="1622709" y="2833574"/>
                </a:lnTo>
                <a:lnTo>
                  <a:pt x="1563532" y="2857077"/>
                </a:lnTo>
                <a:lnTo>
                  <a:pt x="1500789" y="2878289"/>
                </a:lnTo>
                <a:lnTo>
                  <a:pt x="1434733" y="2897082"/>
                </a:lnTo>
                <a:lnTo>
                  <a:pt x="1365617" y="2913332"/>
                </a:lnTo>
                <a:lnTo>
                  <a:pt x="1293693" y="2926911"/>
                </a:lnTo>
                <a:lnTo>
                  <a:pt x="1219214" y="2937692"/>
                </a:lnTo>
                <a:lnTo>
                  <a:pt x="1142434" y="2945550"/>
                </a:lnTo>
                <a:lnTo>
                  <a:pt x="1063605" y="2950357"/>
                </a:lnTo>
                <a:lnTo>
                  <a:pt x="982980" y="2951988"/>
                </a:lnTo>
                <a:lnTo>
                  <a:pt x="902354" y="2950357"/>
                </a:lnTo>
                <a:lnTo>
                  <a:pt x="823525" y="2945550"/>
                </a:lnTo>
                <a:lnTo>
                  <a:pt x="746745" y="2937692"/>
                </a:lnTo>
                <a:lnTo>
                  <a:pt x="672266" y="2926911"/>
                </a:lnTo>
                <a:lnTo>
                  <a:pt x="600342" y="2913332"/>
                </a:lnTo>
                <a:lnTo>
                  <a:pt x="531226" y="2897082"/>
                </a:lnTo>
                <a:lnTo>
                  <a:pt x="465170" y="2878289"/>
                </a:lnTo>
                <a:lnTo>
                  <a:pt x="402427" y="2857077"/>
                </a:lnTo>
                <a:lnTo>
                  <a:pt x="343250" y="2833574"/>
                </a:lnTo>
                <a:lnTo>
                  <a:pt x="287893" y="2807906"/>
                </a:lnTo>
                <a:lnTo>
                  <a:pt x="236607" y="2780200"/>
                </a:lnTo>
                <a:lnTo>
                  <a:pt x="189646" y="2750582"/>
                </a:lnTo>
                <a:lnTo>
                  <a:pt x="147263" y="2719178"/>
                </a:lnTo>
                <a:lnTo>
                  <a:pt x="109710" y="2686116"/>
                </a:lnTo>
                <a:lnTo>
                  <a:pt x="77241" y="2651521"/>
                </a:lnTo>
                <a:lnTo>
                  <a:pt x="50109" y="2615521"/>
                </a:lnTo>
                <a:lnTo>
                  <a:pt x="28565" y="2578241"/>
                </a:lnTo>
                <a:lnTo>
                  <a:pt x="12864" y="2539808"/>
                </a:lnTo>
                <a:lnTo>
                  <a:pt x="3258" y="2500349"/>
                </a:lnTo>
                <a:lnTo>
                  <a:pt x="0" y="2459990"/>
                </a:lnTo>
                <a:lnTo>
                  <a:pt x="0" y="49199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22972" y="3696589"/>
            <a:ext cx="138620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Calibri"/>
                <a:cs typeface="Calibri"/>
              </a:rPr>
              <a:t>D</a:t>
            </a:r>
            <a:r>
              <a:rPr sz="1800" b="1" spc="-25" dirty="0">
                <a:latin typeface="Calibri"/>
                <a:cs typeface="Calibri"/>
              </a:rPr>
              <a:t>at</a:t>
            </a:r>
            <a:r>
              <a:rPr sz="1800" b="1" spc="-10" dirty="0">
                <a:latin typeface="Calibri"/>
                <a:cs typeface="Calibri"/>
              </a:rPr>
              <a:t>a </a:t>
            </a:r>
            <a:r>
              <a:rPr sz="1800" b="1" spc="-15" dirty="0">
                <a:latin typeface="Calibri"/>
                <a:cs typeface="Calibri"/>
              </a:rPr>
              <a:t>A</a:t>
            </a:r>
            <a:r>
              <a:rPr sz="1800" b="1" spc="-5" dirty="0">
                <a:latin typeface="Calibri"/>
                <a:cs typeface="Calibri"/>
              </a:rPr>
              <a:t>n</a:t>
            </a:r>
            <a:r>
              <a:rPr sz="1800" b="1" spc="-10" dirty="0">
                <a:latin typeface="Calibri"/>
                <a:cs typeface="Calibri"/>
              </a:rPr>
              <a:t>al</a:t>
            </a:r>
            <a:r>
              <a:rPr sz="1800" b="1" dirty="0">
                <a:latin typeface="Calibri"/>
                <a:cs typeface="Calibri"/>
              </a:rPr>
              <a:t>y</a:t>
            </a:r>
            <a:r>
              <a:rPr sz="1800" b="1" spc="-10" dirty="0">
                <a:latin typeface="Calibri"/>
                <a:cs typeface="Calibri"/>
              </a:rPr>
              <a:t>tics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6323" y="991905"/>
            <a:ext cx="3925570" cy="332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469900" algn="l"/>
              </a:tabLst>
            </a:pPr>
            <a:r>
              <a:rPr sz="2400" b="1" dirty="0">
                <a:latin typeface="Arial Narrow"/>
                <a:cs typeface="Arial Narrow"/>
              </a:rPr>
              <a:t>Big</a:t>
            </a:r>
            <a:r>
              <a:rPr sz="2400" b="1" spc="-5" dirty="0">
                <a:latin typeface="Arial Narrow"/>
                <a:cs typeface="Arial Narrow"/>
              </a:rPr>
              <a:t> </a:t>
            </a:r>
            <a:r>
              <a:rPr sz="2400" b="1" dirty="0">
                <a:latin typeface="Arial Narrow"/>
                <a:cs typeface="Arial Narrow"/>
              </a:rPr>
              <a:t>D</a:t>
            </a:r>
            <a:r>
              <a:rPr sz="2400" b="1" spc="-10" dirty="0">
                <a:latin typeface="Arial Narrow"/>
                <a:cs typeface="Arial Narrow"/>
              </a:rPr>
              <a:t>a</a:t>
            </a:r>
            <a:r>
              <a:rPr sz="2400" b="1" dirty="0">
                <a:latin typeface="Arial Narrow"/>
                <a:cs typeface="Arial Narrow"/>
              </a:rPr>
              <a:t>ta</a:t>
            </a:r>
            <a:r>
              <a:rPr sz="2400" b="1" spc="-45" dirty="0">
                <a:latin typeface="Arial Narrow"/>
                <a:cs typeface="Arial Narrow"/>
              </a:rPr>
              <a:t> </a:t>
            </a:r>
            <a:r>
              <a:rPr sz="2400" b="1" dirty="0">
                <a:latin typeface="Arial Narrow"/>
                <a:cs typeface="Arial Narrow"/>
              </a:rPr>
              <a:t>A</a:t>
            </a:r>
            <a:r>
              <a:rPr sz="2400" b="1" spc="-10" dirty="0">
                <a:latin typeface="Arial Narrow"/>
                <a:cs typeface="Arial Narrow"/>
              </a:rPr>
              <a:t>n</a:t>
            </a:r>
            <a:r>
              <a:rPr sz="2400" b="1" spc="-5" dirty="0">
                <a:latin typeface="Arial Narrow"/>
                <a:cs typeface="Arial Narrow"/>
              </a:rPr>
              <a:t>alytic</a:t>
            </a:r>
            <a:r>
              <a:rPr sz="2400" b="1" dirty="0">
                <a:latin typeface="Arial Narrow"/>
                <a:cs typeface="Arial Narrow"/>
              </a:rPr>
              <a:t>s</a:t>
            </a:r>
            <a:r>
              <a:rPr sz="2400" b="1" spc="25" dirty="0">
                <a:latin typeface="Arial Narrow"/>
                <a:cs typeface="Arial Narrow"/>
              </a:rPr>
              <a:t> </a:t>
            </a:r>
            <a:r>
              <a:rPr sz="2400" b="1" dirty="0">
                <a:latin typeface="Arial Narrow"/>
                <a:cs typeface="Arial Narrow"/>
              </a:rPr>
              <a:t>Life </a:t>
            </a:r>
            <a:r>
              <a:rPr sz="2400" b="1" spc="-15" dirty="0">
                <a:latin typeface="Arial Narrow"/>
                <a:cs typeface="Arial Narrow"/>
              </a:rPr>
              <a:t>C</a:t>
            </a:r>
            <a:r>
              <a:rPr sz="2400" b="1" spc="-5" dirty="0">
                <a:latin typeface="Arial Narrow"/>
                <a:cs typeface="Arial Narrow"/>
              </a:rPr>
              <a:t>ycle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-4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Ana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cs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Data</a:t>
            </a:r>
            <a:r>
              <a:rPr sz="1800" b="1" spc="-60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Ana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cs</a:t>
            </a:r>
            <a:r>
              <a:rPr sz="1800" b="1" spc="30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Life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Cy</a:t>
            </a:r>
            <a:r>
              <a:rPr sz="1800" b="1" spc="-20" dirty="0">
                <a:latin typeface="Arial Narrow"/>
                <a:cs typeface="Arial Narrow"/>
              </a:rPr>
              <a:t>c</a:t>
            </a:r>
            <a:r>
              <a:rPr sz="1800" b="1" dirty="0">
                <a:latin typeface="Arial Narrow"/>
                <a:cs typeface="Arial Narrow"/>
              </a:rPr>
              <a:t>le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3419" y="2173223"/>
            <a:ext cx="2651379" cy="33265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7031" y="3584397"/>
            <a:ext cx="1482470" cy="74795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0663" y="2200655"/>
            <a:ext cx="2566416" cy="32415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0663" y="2200655"/>
            <a:ext cx="2566670" cy="3241675"/>
          </a:xfrm>
          <a:custGeom>
            <a:avLst/>
            <a:gdLst/>
            <a:ahLst/>
            <a:cxnLst/>
            <a:rect l="l" t="t" r="r" b="b"/>
            <a:pathLst>
              <a:path w="2566670" h="3241675">
                <a:moveTo>
                  <a:pt x="0" y="0"/>
                </a:moveTo>
                <a:lnTo>
                  <a:pt x="2566416" y="1801749"/>
                </a:lnTo>
                <a:lnTo>
                  <a:pt x="0" y="324154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88619" y="3694938"/>
            <a:ext cx="1188085" cy="4737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82270">
              <a:lnSpc>
                <a:spcPct val="100600"/>
              </a:lnSpc>
            </a:pPr>
            <a:r>
              <a:rPr sz="1600" b="1" spc="-15" dirty="0">
                <a:latin typeface="Calibri"/>
                <a:cs typeface="Calibri"/>
              </a:rPr>
              <a:t>D</a:t>
            </a:r>
            <a:r>
              <a:rPr sz="1600" b="1" spc="-20" dirty="0">
                <a:latin typeface="Calibri"/>
                <a:cs typeface="Calibri"/>
              </a:rPr>
              <a:t>a</a:t>
            </a:r>
            <a:r>
              <a:rPr sz="1600" b="1" spc="-25" dirty="0">
                <a:latin typeface="Calibri"/>
                <a:cs typeface="Calibri"/>
              </a:rPr>
              <a:t>t</a:t>
            </a:r>
            <a:r>
              <a:rPr sz="1600" b="1" spc="-10" dirty="0">
                <a:latin typeface="Calibri"/>
                <a:cs typeface="Calibri"/>
              </a:rPr>
              <a:t>a Acc</a:t>
            </a:r>
            <a:r>
              <a:rPr sz="1600" b="1" spc="-20" dirty="0">
                <a:latin typeface="Calibri"/>
                <a:cs typeface="Calibri"/>
              </a:rPr>
              <a:t>umu</a:t>
            </a:r>
            <a:r>
              <a:rPr sz="1600" b="1" spc="-5" dirty="0">
                <a:latin typeface="Calibri"/>
                <a:cs typeface="Calibri"/>
              </a:rPr>
              <a:t>l</a:t>
            </a:r>
            <a:r>
              <a:rPr sz="1600" b="1" spc="-15" dirty="0">
                <a:latin typeface="Calibri"/>
                <a:cs typeface="Calibri"/>
              </a:rPr>
              <a:t>a</a:t>
            </a:r>
            <a:r>
              <a:rPr sz="1600" b="1" spc="-5" dirty="0">
                <a:latin typeface="Calibri"/>
                <a:cs typeface="Calibri"/>
              </a:rPr>
              <a:t>tio</a:t>
            </a:r>
            <a:r>
              <a:rPr sz="1600" b="1" spc="-10" dirty="0">
                <a:latin typeface="Calibri"/>
                <a:cs typeface="Calibri"/>
              </a:rPr>
              <a:t>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887723" y="3308603"/>
            <a:ext cx="2172843" cy="13940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34967" y="3336035"/>
            <a:ext cx="2087880" cy="13091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34967" y="3554221"/>
            <a:ext cx="2087880" cy="218440"/>
          </a:xfrm>
          <a:custGeom>
            <a:avLst/>
            <a:gdLst/>
            <a:ahLst/>
            <a:cxnLst/>
            <a:rect l="l" t="t" r="r" b="b"/>
            <a:pathLst>
              <a:path w="2087879" h="218439">
                <a:moveTo>
                  <a:pt x="2087880" y="0"/>
                </a:moveTo>
                <a:lnTo>
                  <a:pt x="2057541" y="52439"/>
                </a:lnTo>
                <a:lnTo>
                  <a:pt x="2005845" y="84937"/>
                </a:lnTo>
                <a:lnTo>
                  <a:pt x="1931480" y="114940"/>
                </a:lnTo>
                <a:lnTo>
                  <a:pt x="1886468" y="128867"/>
                </a:lnTo>
                <a:lnTo>
                  <a:pt x="1836594" y="142002"/>
                </a:lnTo>
                <a:lnTo>
                  <a:pt x="1782127" y="154289"/>
                </a:lnTo>
                <a:lnTo>
                  <a:pt x="1723336" y="165672"/>
                </a:lnTo>
                <a:lnTo>
                  <a:pt x="1660489" y="176095"/>
                </a:lnTo>
                <a:lnTo>
                  <a:pt x="1593855" y="185502"/>
                </a:lnTo>
                <a:lnTo>
                  <a:pt x="1523702" y="193836"/>
                </a:lnTo>
                <a:lnTo>
                  <a:pt x="1450300" y="201042"/>
                </a:lnTo>
                <a:lnTo>
                  <a:pt x="1373916" y="207064"/>
                </a:lnTo>
                <a:lnTo>
                  <a:pt x="1294819" y="211846"/>
                </a:lnTo>
                <a:lnTo>
                  <a:pt x="1213279" y="215330"/>
                </a:lnTo>
                <a:lnTo>
                  <a:pt x="1129563" y="217462"/>
                </a:lnTo>
                <a:lnTo>
                  <a:pt x="1043940" y="218185"/>
                </a:lnTo>
                <a:lnTo>
                  <a:pt x="958316" y="217462"/>
                </a:lnTo>
                <a:lnTo>
                  <a:pt x="874600" y="215330"/>
                </a:lnTo>
                <a:lnTo>
                  <a:pt x="793060" y="211846"/>
                </a:lnTo>
                <a:lnTo>
                  <a:pt x="713963" y="207064"/>
                </a:lnTo>
                <a:lnTo>
                  <a:pt x="637579" y="201042"/>
                </a:lnTo>
                <a:lnTo>
                  <a:pt x="564177" y="193836"/>
                </a:lnTo>
                <a:lnTo>
                  <a:pt x="494024" y="185502"/>
                </a:lnTo>
                <a:lnTo>
                  <a:pt x="427390" y="176095"/>
                </a:lnTo>
                <a:lnTo>
                  <a:pt x="364543" y="165672"/>
                </a:lnTo>
                <a:lnTo>
                  <a:pt x="305752" y="154289"/>
                </a:lnTo>
                <a:lnTo>
                  <a:pt x="251285" y="142002"/>
                </a:lnTo>
                <a:lnTo>
                  <a:pt x="201411" y="128867"/>
                </a:lnTo>
                <a:lnTo>
                  <a:pt x="156399" y="114940"/>
                </a:lnTo>
                <a:lnTo>
                  <a:pt x="116517" y="100278"/>
                </a:lnTo>
                <a:lnTo>
                  <a:pt x="53218" y="68972"/>
                </a:lnTo>
                <a:lnTo>
                  <a:pt x="13662" y="35396"/>
                </a:lnTo>
                <a:lnTo>
                  <a:pt x="3460" y="17897"/>
                </a:ln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34967" y="3336035"/>
            <a:ext cx="2087880" cy="1309370"/>
          </a:xfrm>
          <a:custGeom>
            <a:avLst/>
            <a:gdLst/>
            <a:ahLst/>
            <a:cxnLst/>
            <a:rect l="l" t="t" r="r" b="b"/>
            <a:pathLst>
              <a:path w="2087879" h="1309370">
                <a:moveTo>
                  <a:pt x="0" y="218186"/>
                </a:moveTo>
                <a:lnTo>
                  <a:pt x="30338" y="165746"/>
                </a:lnTo>
                <a:lnTo>
                  <a:pt x="82034" y="133248"/>
                </a:lnTo>
                <a:lnTo>
                  <a:pt x="156399" y="103245"/>
                </a:lnTo>
                <a:lnTo>
                  <a:pt x="201411" y="89318"/>
                </a:lnTo>
                <a:lnTo>
                  <a:pt x="251285" y="76183"/>
                </a:lnTo>
                <a:lnTo>
                  <a:pt x="305752" y="63896"/>
                </a:lnTo>
                <a:lnTo>
                  <a:pt x="364543" y="52513"/>
                </a:lnTo>
                <a:lnTo>
                  <a:pt x="427390" y="42090"/>
                </a:lnTo>
                <a:lnTo>
                  <a:pt x="494024" y="32683"/>
                </a:lnTo>
                <a:lnTo>
                  <a:pt x="564177" y="24349"/>
                </a:lnTo>
                <a:lnTo>
                  <a:pt x="637579" y="17143"/>
                </a:lnTo>
                <a:lnTo>
                  <a:pt x="713963" y="11121"/>
                </a:lnTo>
                <a:lnTo>
                  <a:pt x="793060" y="6339"/>
                </a:lnTo>
                <a:lnTo>
                  <a:pt x="874600" y="2855"/>
                </a:lnTo>
                <a:lnTo>
                  <a:pt x="958316" y="723"/>
                </a:lnTo>
                <a:lnTo>
                  <a:pt x="1043940" y="0"/>
                </a:lnTo>
                <a:lnTo>
                  <a:pt x="1129563" y="723"/>
                </a:lnTo>
                <a:lnTo>
                  <a:pt x="1213279" y="2855"/>
                </a:lnTo>
                <a:lnTo>
                  <a:pt x="1294819" y="6339"/>
                </a:lnTo>
                <a:lnTo>
                  <a:pt x="1373916" y="11121"/>
                </a:lnTo>
                <a:lnTo>
                  <a:pt x="1450300" y="17143"/>
                </a:lnTo>
                <a:lnTo>
                  <a:pt x="1523702" y="24349"/>
                </a:lnTo>
                <a:lnTo>
                  <a:pt x="1593855" y="32683"/>
                </a:lnTo>
                <a:lnTo>
                  <a:pt x="1660489" y="42090"/>
                </a:lnTo>
                <a:lnTo>
                  <a:pt x="1723336" y="52513"/>
                </a:lnTo>
                <a:lnTo>
                  <a:pt x="1782127" y="63896"/>
                </a:lnTo>
                <a:lnTo>
                  <a:pt x="1836594" y="76183"/>
                </a:lnTo>
                <a:lnTo>
                  <a:pt x="1886468" y="89318"/>
                </a:lnTo>
                <a:lnTo>
                  <a:pt x="1931480" y="103245"/>
                </a:lnTo>
                <a:lnTo>
                  <a:pt x="1971362" y="117907"/>
                </a:lnTo>
                <a:lnTo>
                  <a:pt x="2034661" y="149213"/>
                </a:lnTo>
                <a:lnTo>
                  <a:pt x="2074217" y="182789"/>
                </a:lnTo>
                <a:lnTo>
                  <a:pt x="2087880" y="218186"/>
                </a:lnTo>
                <a:lnTo>
                  <a:pt x="2087880" y="1090930"/>
                </a:lnTo>
                <a:lnTo>
                  <a:pt x="2057541" y="1143369"/>
                </a:lnTo>
                <a:lnTo>
                  <a:pt x="2005845" y="1175867"/>
                </a:lnTo>
                <a:lnTo>
                  <a:pt x="1931480" y="1205870"/>
                </a:lnTo>
                <a:lnTo>
                  <a:pt x="1886468" y="1219797"/>
                </a:lnTo>
                <a:lnTo>
                  <a:pt x="1836594" y="1232932"/>
                </a:lnTo>
                <a:lnTo>
                  <a:pt x="1782127" y="1245219"/>
                </a:lnTo>
                <a:lnTo>
                  <a:pt x="1723336" y="1256602"/>
                </a:lnTo>
                <a:lnTo>
                  <a:pt x="1660489" y="1267025"/>
                </a:lnTo>
                <a:lnTo>
                  <a:pt x="1593855" y="1276432"/>
                </a:lnTo>
                <a:lnTo>
                  <a:pt x="1523702" y="1284766"/>
                </a:lnTo>
                <a:lnTo>
                  <a:pt x="1450300" y="1291972"/>
                </a:lnTo>
                <a:lnTo>
                  <a:pt x="1373916" y="1297994"/>
                </a:lnTo>
                <a:lnTo>
                  <a:pt x="1294819" y="1302776"/>
                </a:lnTo>
                <a:lnTo>
                  <a:pt x="1213279" y="1306260"/>
                </a:lnTo>
                <a:lnTo>
                  <a:pt x="1129563" y="1308392"/>
                </a:lnTo>
                <a:lnTo>
                  <a:pt x="1043940" y="1309115"/>
                </a:lnTo>
                <a:lnTo>
                  <a:pt x="958316" y="1308392"/>
                </a:lnTo>
                <a:lnTo>
                  <a:pt x="874600" y="1306260"/>
                </a:lnTo>
                <a:lnTo>
                  <a:pt x="793060" y="1302776"/>
                </a:lnTo>
                <a:lnTo>
                  <a:pt x="713963" y="1297994"/>
                </a:lnTo>
                <a:lnTo>
                  <a:pt x="637579" y="1291972"/>
                </a:lnTo>
                <a:lnTo>
                  <a:pt x="564177" y="1284766"/>
                </a:lnTo>
                <a:lnTo>
                  <a:pt x="494024" y="1276432"/>
                </a:lnTo>
                <a:lnTo>
                  <a:pt x="427390" y="1267025"/>
                </a:lnTo>
                <a:lnTo>
                  <a:pt x="364543" y="1256602"/>
                </a:lnTo>
                <a:lnTo>
                  <a:pt x="305752" y="1245219"/>
                </a:lnTo>
                <a:lnTo>
                  <a:pt x="251285" y="1232932"/>
                </a:lnTo>
                <a:lnTo>
                  <a:pt x="201411" y="1219797"/>
                </a:lnTo>
                <a:lnTo>
                  <a:pt x="156399" y="1205870"/>
                </a:lnTo>
                <a:lnTo>
                  <a:pt x="116517" y="1191208"/>
                </a:lnTo>
                <a:lnTo>
                  <a:pt x="53218" y="1159902"/>
                </a:lnTo>
                <a:lnTo>
                  <a:pt x="13662" y="1126326"/>
                </a:lnTo>
                <a:lnTo>
                  <a:pt x="0" y="1090930"/>
                </a:lnTo>
                <a:lnTo>
                  <a:pt x="0" y="218186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359402" y="3995928"/>
            <a:ext cx="124079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Calibri"/>
                <a:cs typeface="Calibri"/>
              </a:rPr>
              <a:t>D</a:t>
            </a:r>
            <a:r>
              <a:rPr sz="1800" b="1" spc="-25" dirty="0">
                <a:latin typeface="Calibri"/>
                <a:cs typeface="Calibri"/>
              </a:rPr>
              <a:t>at</a:t>
            </a:r>
            <a:r>
              <a:rPr sz="1800" b="1" spc="-10" dirty="0">
                <a:latin typeface="Calibri"/>
                <a:cs typeface="Calibri"/>
              </a:rPr>
              <a:t>a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S</a:t>
            </a:r>
            <a:r>
              <a:rPr sz="1800" b="1" spc="-25" dirty="0">
                <a:latin typeface="Calibri"/>
                <a:cs typeface="Calibri"/>
              </a:rPr>
              <a:t>t</a:t>
            </a:r>
            <a:r>
              <a:rPr sz="1800" b="1" dirty="0">
                <a:latin typeface="Calibri"/>
                <a:cs typeface="Calibri"/>
              </a:rPr>
              <a:t>o</a:t>
            </a:r>
            <a:r>
              <a:rPr sz="1800" b="1" spc="-40" dirty="0">
                <a:latin typeface="Calibri"/>
                <a:cs typeface="Calibri"/>
              </a:rPr>
              <a:t>r</a:t>
            </a:r>
            <a:r>
              <a:rPr sz="1800" b="1" spc="-10" dirty="0">
                <a:latin typeface="Calibri"/>
                <a:cs typeface="Calibri"/>
              </a:rPr>
              <a:t>a</a:t>
            </a:r>
            <a:r>
              <a:rPr sz="1800" b="1" spc="-40" dirty="0">
                <a:latin typeface="Calibri"/>
                <a:cs typeface="Calibri"/>
              </a:rPr>
              <a:t>g</a:t>
            </a:r>
            <a:r>
              <a:rPr sz="1800" b="1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234428" y="4098035"/>
            <a:ext cx="1225296" cy="12237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250692" y="3654602"/>
            <a:ext cx="723645" cy="7083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297935" y="3685032"/>
            <a:ext cx="637540" cy="611505"/>
          </a:xfrm>
          <a:custGeom>
            <a:avLst/>
            <a:gdLst/>
            <a:ahLst/>
            <a:cxnLst/>
            <a:rect l="l" t="t" r="r" b="b"/>
            <a:pathLst>
              <a:path w="637539" h="611504">
                <a:moveTo>
                  <a:pt x="331469" y="0"/>
                </a:moveTo>
                <a:lnTo>
                  <a:pt x="331469" y="152781"/>
                </a:lnTo>
                <a:lnTo>
                  <a:pt x="0" y="152781"/>
                </a:lnTo>
                <a:lnTo>
                  <a:pt x="0" y="458343"/>
                </a:lnTo>
                <a:lnTo>
                  <a:pt x="331469" y="458343"/>
                </a:lnTo>
                <a:lnTo>
                  <a:pt x="331469" y="611124"/>
                </a:lnTo>
                <a:lnTo>
                  <a:pt x="637031" y="305562"/>
                </a:lnTo>
                <a:lnTo>
                  <a:pt x="3314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297935" y="3685032"/>
            <a:ext cx="637540" cy="611505"/>
          </a:xfrm>
          <a:custGeom>
            <a:avLst/>
            <a:gdLst/>
            <a:ahLst/>
            <a:cxnLst/>
            <a:rect l="l" t="t" r="r" b="b"/>
            <a:pathLst>
              <a:path w="637539" h="611504">
                <a:moveTo>
                  <a:pt x="0" y="152781"/>
                </a:moveTo>
                <a:lnTo>
                  <a:pt x="331469" y="152781"/>
                </a:lnTo>
                <a:lnTo>
                  <a:pt x="331469" y="0"/>
                </a:lnTo>
                <a:lnTo>
                  <a:pt x="637031" y="305562"/>
                </a:lnTo>
                <a:lnTo>
                  <a:pt x="331469" y="611124"/>
                </a:lnTo>
                <a:lnTo>
                  <a:pt x="331469" y="458343"/>
                </a:lnTo>
                <a:lnTo>
                  <a:pt x="0" y="458343"/>
                </a:lnTo>
                <a:lnTo>
                  <a:pt x="0" y="152781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87796" y="3633266"/>
            <a:ext cx="723646" cy="7083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035040" y="3663696"/>
            <a:ext cx="637540" cy="611505"/>
          </a:xfrm>
          <a:custGeom>
            <a:avLst/>
            <a:gdLst/>
            <a:ahLst/>
            <a:cxnLst/>
            <a:rect l="l" t="t" r="r" b="b"/>
            <a:pathLst>
              <a:path w="637540" h="611504">
                <a:moveTo>
                  <a:pt x="331470" y="0"/>
                </a:moveTo>
                <a:lnTo>
                  <a:pt x="331470" y="152780"/>
                </a:lnTo>
                <a:lnTo>
                  <a:pt x="0" y="152780"/>
                </a:lnTo>
                <a:lnTo>
                  <a:pt x="0" y="458342"/>
                </a:lnTo>
                <a:lnTo>
                  <a:pt x="331470" y="458342"/>
                </a:lnTo>
                <a:lnTo>
                  <a:pt x="331470" y="611123"/>
                </a:lnTo>
                <a:lnTo>
                  <a:pt x="637032" y="305561"/>
                </a:lnTo>
                <a:lnTo>
                  <a:pt x="3314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35040" y="3663696"/>
            <a:ext cx="637540" cy="611505"/>
          </a:xfrm>
          <a:custGeom>
            <a:avLst/>
            <a:gdLst/>
            <a:ahLst/>
            <a:cxnLst/>
            <a:rect l="l" t="t" r="r" b="b"/>
            <a:pathLst>
              <a:path w="637540" h="611504">
                <a:moveTo>
                  <a:pt x="0" y="152780"/>
                </a:moveTo>
                <a:lnTo>
                  <a:pt x="331470" y="152780"/>
                </a:lnTo>
                <a:lnTo>
                  <a:pt x="331470" y="0"/>
                </a:lnTo>
                <a:lnTo>
                  <a:pt x="637032" y="305561"/>
                </a:lnTo>
                <a:lnTo>
                  <a:pt x="331470" y="611123"/>
                </a:lnTo>
                <a:lnTo>
                  <a:pt x="331470" y="458342"/>
                </a:lnTo>
                <a:lnTo>
                  <a:pt x="0" y="458342"/>
                </a:lnTo>
                <a:lnTo>
                  <a:pt x="0" y="15278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323" y="991905"/>
            <a:ext cx="3925570" cy="332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469900" algn="l"/>
              </a:tabLst>
            </a:pPr>
            <a:r>
              <a:rPr sz="2400" b="1" dirty="0">
                <a:latin typeface="Arial Narrow"/>
                <a:cs typeface="Arial Narrow"/>
              </a:rPr>
              <a:t>Big</a:t>
            </a:r>
            <a:r>
              <a:rPr sz="2400" b="1" spc="-5" dirty="0">
                <a:latin typeface="Arial Narrow"/>
                <a:cs typeface="Arial Narrow"/>
              </a:rPr>
              <a:t> </a:t>
            </a:r>
            <a:r>
              <a:rPr sz="2400" b="1" dirty="0">
                <a:latin typeface="Arial Narrow"/>
                <a:cs typeface="Arial Narrow"/>
              </a:rPr>
              <a:t>D</a:t>
            </a:r>
            <a:r>
              <a:rPr sz="2400" b="1" spc="-10" dirty="0">
                <a:latin typeface="Arial Narrow"/>
                <a:cs typeface="Arial Narrow"/>
              </a:rPr>
              <a:t>a</a:t>
            </a:r>
            <a:r>
              <a:rPr sz="2400" b="1" dirty="0">
                <a:latin typeface="Arial Narrow"/>
                <a:cs typeface="Arial Narrow"/>
              </a:rPr>
              <a:t>ta</a:t>
            </a:r>
            <a:r>
              <a:rPr sz="2400" b="1" spc="-45" dirty="0">
                <a:latin typeface="Arial Narrow"/>
                <a:cs typeface="Arial Narrow"/>
              </a:rPr>
              <a:t> </a:t>
            </a:r>
            <a:r>
              <a:rPr sz="2400" b="1" dirty="0">
                <a:latin typeface="Arial Narrow"/>
                <a:cs typeface="Arial Narrow"/>
              </a:rPr>
              <a:t>A</a:t>
            </a:r>
            <a:r>
              <a:rPr sz="2400" b="1" spc="-10" dirty="0">
                <a:latin typeface="Arial Narrow"/>
                <a:cs typeface="Arial Narrow"/>
              </a:rPr>
              <a:t>n</a:t>
            </a:r>
            <a:r>
              <a:rPr sz="2400" b="1" spc="-5" dirty="0">
                <a:latin typeface="Arial Narrow"/>
                <a:cs typeface="Arial Narrow"/>
              </a:rPr>
              <a:t>alytic</a:t>
            </a:r>
            <a:r>
              <a:rPr sz="2400" b="1" dirty="0">
                <a:latin typeface="Arial Narrow"/>
                <a:cs typeface="Arial Narrow"/>
              </a:rPr>
              <a:t>s</a:t>
            </a:r>
            <a:r>
              <a:rPr sz="2400" b="1" spc="25" dirty="0">
                <a:latin typeface="Arial Narrow"/>
                <a:cs typeface="Arial Narrow"/>
              </a:rPr>
              <a:t> </a:t>
            </a:r>
            <a:r>
              <a:rPr sz="2400" b="1" dirty="0">
                <a:latin typeface="Arial Narrow"/>
                <a:cs typeface="Arial Narrow"/>
              </a:rPr>
              <a:t>Life </a:t>
            </a:r>
            <a:r>
              <a:rPr sz="2400" b="1" spc="-15" dirty="0">
                <a:latin typeface="Arial Narrow"/>
                <a:cs typeface="Arial Narrow"/>
              </a:rPr>
              <a:t>C</a:t>
            </a:r>
            <a:r>
              <a:rPr sz="2400" b="1" spc="-5" dirty="0">
                <a:latin typeface="Arial Narrow"/>
                <a:cs typeface="Arial Narrow"/>
              </a:rPr>
              <a:t>ycle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6666" y="1707642"/>
            <a:ext cx="1245235" cy="1780539"/>
          </a:xfrm>
          <a:custGeom>
            <a:avLst/>
            <a:gdLst/>
            <a:ahLst/>
            <a:cxnLst/>
            <a:rect l="l" t="t" r="r" b="b"/>
            <a:pathLst>
              <a:path w="1245235" h="1780539">
                <a:moveTo>
                  <a:pt x="0" y="0"/>
                </a:moveTo>
                <a:lnTo>
                  <a:pt x="0" y="1157478"/>
                </a:lnTo>
                <a:lnTo>
                  <a:pt x="622554" y="1780032"/>
                </a:lnTo>
                <a:lnTo>
                  <a:pt x="1245108" y="1157478"/>
                </a:lnTo>
                <a:lnTo>
                  <a:pt x="1245108" y="622554"/>
                </a:lnTo>
                <a:lnTo>
                  <a:pt x="622554" y="622554"/>
                </a:lnTo>
                <a:lnTo>
                  <a:pt x="0" y="0"/>
                </a:lnTo>
                <a:close/>
              </a:path>
              <a:path w="1245235" h="1780539">
                <a:moveTo>
                  <a:pt x="1245108" y="0"/>
                </a:moveTo>
                <a:lnTo>
                  <a:pt x="622554" y="622554"/>
                </a:lnTo>
                <a:lnTo>
                  <a:pt x="1245108" y="622554"/>
                </a:lnTo>
                <a:lnTo>
                  <a:pt x="12451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6666" y="1707642"/>
            <a:ext cx="1245235" cy="1780539"/>
          </a:xfrm>
          <a:custGeom>
            <a:avLst/>
            <a:gdLst/>
            <a:ahLst/>
            <a:cxnLst/>
            <a:rect l="l" t="t" r="r" b="b"/>
            <a:pathLst>
              <a:path w="1245235" h="1780539">
                <a:moveTo>
                  <a:pt x="1245108" y="0"/>
                </a:moveTo>
                <a:lnTo>
                  <a:pt x="1245108" y="1157478"/>
                </a:lnTo>
                <a:lnTo>
                  <a:pt x="622554" y="1780032"/>
                </a:lnTo>
                <a:lnTo>
                  <a:pt x="0" y="1157478"/>
                </a:lnTo>
                <a:lnTo>
                  <a:pt x="0" y="0"/>
                </a:lnTo>
                <a:lnTo>
                  <a:pt x="622554" y="622554"/>
                </a:lnTo>
                <a:lnTo>
                  <a:pt x="1245108" y="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6615" y="2500528"/>
            <a:ext cx="1243965" cy="204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>
                <a:latin typeface="Calibri"/>
                <a:cs typeface="Calibri"/>
              </a:rPr>
              <a:t>D</a:t>
            </a:r>
            <a:r>
              <a:rPr sz="1400" b="1" spc="-10" dirty="0">
                <a:latin typeface="Calibri"/>
                <a:cs typeface="Calibri"/>
              </a:rPr>
              <a:t>at</a:t>
            </a:r>
            <a:r>
              <a:rPr sz="1400" b="1" dirty="0">
                <a:latin typeface="Calibri"/>
                <a:cs typeface="Calibri"/>
              </a:rPr>
              <a:t>a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Acqui</a:t>
            </a:r>
            <a:r>
              <a:rPr sz="1400" b="1" spc="5" dirty="0">
                <a:latin typeface="Calibri"/>
                <a:cs typeface="Calibri"/>
              </a:rPr>
              <a:t>s</a:t>
            </a:r>
            <a:r>
              <a:rPr sz="1400" b="1" dirty="0">
                <a:latin typeface="Calibri"/>
                <a:cs typeface="Calibri"/>
              </a:rPr>
              <a:t>ition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01773" y="1707642"/>
            <a:ext cx="5835650" cy="1156970"/>
          </a:xfrm>
          <a:custGeom>
            <a:avLst/>
            <a:gdLst/>
            <a:ahLst/>
            <a:cxnLst/>
            <a:rect l="l" t="t" r="r" b="b"/>
            <a:pathLst>
              <a:path w="5835650" h="1156970">
                <a:moveTo>
                  <a:pt x="5642609" y="0"/>
                </a:moveTo>
                <a:lnTo>
                  <a:pt x="0" y="0"/>
                </a:lnTo>
                <a:lnTo>
                  <a:pt x="0" y="1156716"/>
                </a:lnTo>
                <a:lnTo>
                  <a:pt x="5642609" y="1156716"/>
                </a:lnTo>
                <a:lnTo>
                  <a:pt x="5658415" y="1156076"/>
                </a:lnTo>
                <a:lnTo>
                  <a:pt x="5703527" y="1146883"/>
                </a:lnTo>
                <a:lnTo>
                  <a:pt x="5744140" y="1127821"/>
                </a:lnTo>
                <a:lnTo>
                  <a:pt x="5778912" y="1100232"/>
                </a:lnTo>
                <a:lnTo>
                  <a:pt x="5806501" y="1065460"/>
                </a:lnTo>
                <a:lnTo>
                  <a:pt x="5825563" y="1024847"/>
                </a:lnTo>
                <a:lnTo>
                  <a:pt x="5834756" y="979735"/>
                </a:lnTo>
                <a:lnTo>
                  <a:pt x="5835396" y="963930"/>
                </a:lnTo>
                <a:lnTo>
                  <a:pt x="5835396" y="192786"/>
                </a:lnTo>
                <a:lnTo>
                  <a:pt x="5829790" y="146472"/>
                </a:lnTo>
                <a:lnTo>
                  <a:pt x="5813868" y="104210"/>
                </a:lnTo>
                <a:lnTo>
                  <a:pt x="5788973" y="67342"/>
                </a:lnTo>
                <a:lnTo>
                  <a:pt x="5756446" y="37209"/>
                </a:lnTo>
                <a:lnTo>
                  <a:pt x="5717631" y="15156"/>
                </a:lnTo>
                <a:lnTo>
                  <a:pt x="5673869" y="2524"/>
                </a:lnTo>
                <a:lnTo>
                  <a:pt x="5642609" y="0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01773" y="1707642"/>
            <a:ext cx="5835650" cy="1156970"/>
          </a:xfrm>
          <a:custGeom>
            <a:avLst/>
            <a:gdLst/>
            <a:ahLst/>
            <a:cxnLst/>
            <a:rect l="l" t="t" r="r" b="b"/>
            <a:pathLst>
              <a:path w="5835650" h="1156970">
                <a:moveTo>
                  <a:pt x="5835396" y="192786"/>
                </a:moveTo>
                <a:lnTo>
                  <a:pt x="5835396" y="963930"/>
                </a:lnTo>
                <a:lnTo>
                  <a:pt x="5834756" y="979735"/>
                </a:lnTo>
                <a:lnTo>
                  <a:pt x="5825563" y="1024847"/>
                </a:lnTo>
                <a:lnTo>
                  <a:pt x="5806501" y="1065460"/>
                </a:lnTo>
                <a:lnTo>
                  <a:pt x="5778912" y="1100232"/>
                </a:lnTo>
                <a:lnTo>
                  <a:pt x="5744140" y="1127821"/>
                </a:lnTo>
                <a:lnTo>
                  <a:pt x="5703527" y="1146883"/>
                </a:lnTo>
                <a:lnTo>
                  <a:pt x="5658415" y="1156076"/>
                </a:lnTo>
                <a:lnTo>
                  <a:pt x="5642609" y="1156716"/>
                </a:lnTo>
                <a:lnTo>
                  <a:pt x="0" y="1156716"/>
                </a:lnTo>
                <a:lnTo>
                  <a:pt x="0" y="0"/>
                </a:lnTo>
                <a:lnTo>
                  <a:pt x="5642609" y="0"/>
                </a:lnTo>
                <a:lnTo>
                  <a:pt x="5688923" y="5605"/>
                </a:lnTo>
                <a:lnTo>
                  <a:pt x="5731185" y="21527"/>
                </a:lnTo>
                <a:lnTo>
                  <a:pt x="5768053" y="46422"/>
                </a:lnTo>
                <a:lnTo>
                  <a:pt x="5798186" y="78949"/>
                </a:lnTo>
                <a:lnTo>
                  <a:pt x="5820239" y="117764"/>
                </a:lnTo>
                <a:lnTo>
                  <a:pt x="5832871" y="161526"/>
                </a:lnTo>
                <a:lnTo>
                  <a:pt x="5835396" y="192786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088895" y="1961260"/>
            <a:ext cx="1767839" cy="659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 indent="-114300">
              <a:lnSpc>
                <a:spcPct val="100000"/>
              </a:lnSpc>
              <a:buFont typeface="Calibri"/>
              <a:buChar char="•"/>
              <a:tabLst>
                <a:tab pos="127000" algn="l"/>
              </a:tabLst>
            </a:pPr>
            <a:r>
              <a:rPr sz="1400" dirty="0">
                <a:latin typeface="Calibri"/>
                <a:cs typeface="Calibri"/>
              </a:rPr>
              <a:t>M</a:t>
            </a:r>
            <a:r>
              <a:rPr sz="1400" spc="-10" dirty="0">
                <a:latin typeface="Calibri"/>
                <a:cs typeface="Calibri"/>
              </a:rPr>
              <a:t>u</a:t>
            </a:r>
            <a:r>
              <a:rPr sz="1400" dirty="0">
                <a:latin typeface="Calibri"/>
                <a:cs typeface="Calibri"/>
              </a:rPr>
              <a:t>lti</a:t>
            </a:r>
            <a:r>
              <a:rPr sz="1400" spc="-10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le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</a:t>
            </a:r>
            <a:r>
              <a:rPr sz="1400" spc="-10" dirty="0">
                <a:latin typeface="Calibri"/>
                <a:cs typeface="Calibri"/>
              </a:rPr>
              <a:t>h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0" dirty="0">
                <a:latin typeface="Calibri"/>
                <a:cs typeface="Calibri"/>
              </a:rPr>
              <a:t>nn</a:t>
            </a:r>
            <a:r>
              <a:rPr sz="1400" dirty="0">
                <a:latin typeface="Calibri"/>
                <a:cs typeface="Calibri"/>
              </a:rPr>
              <a:t>els</a:t>
            </a:r>
            <a:endParaRPr sz="1400">
              <a:latin typeface="Calibri"/>
              <a:cs typeface="Calibri"/>
            </a:endParaRPr>
          </a:p>
          <a:p>
            <a:pPr marL="127000" indent="-114300">
              <a:lnSpc>
                <a:spcPct val="100000"/>
              </a:lnSpc>
              <a:spcBef>
                <a:spcPts val="110"/>
              </a:spcBef>
              <a:buFont typeface="Calibri"/>
              <a:buChar char="•"/>
              <a:tabLst>
                <a:tab pos="127000" algn="l"/>
              </a:tabLst>
            </a:pPr>
            <a:r>
              <a:rPr sz="1400" spc="-10" dirty="0">
                <a:latin typeface="Calibri"/>
                <a:cs typeface="Calibri"/>
              </a:rPr>
              <a:t>I</a:t>
            </a:r>
            <a:r>
              <a:rPr sz="1400" spc="-20" dirty="0">
                <a:latin typeface="Calibri"/>
                <a:cs typeface="Calibri"/>
              </a:rPr>
              <a:t>n</a:t>
            </a:r>
            <a:r>
              <a:rPr sz="1400" spc="-1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er</a:t>
            </a:r>
            <a:r>
              <a:rPr sz="1400" spc="-10" dirty="0">
                <a:latin typeface="Calibri"/>
                <a:cs typeface="Calibri"/>
              </a:rPr>
              <a:t>n</a:t>
            </a:r>
            <a:r>
              <a:rPr sz="1400" spc="-15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t 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f </a:t>
            </a:r>
            <a:r>
              <a:rPr sz="1400" spc="-5" dirty="0">
                <a:latin typeface="Calibri"/>
                <a:cs typeface="Calibri"/>
              </a:rPr>
              <a:t>Th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10" dirty="0">
                <a:latin typeface="Calibri"/>
                <a:cs typeface="Calibri"/>
              </a:rPr>
              <a:t>g</a:t>
            </a:r>
            <a:r>
              <a:rPr sz="1400" dirty="0"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  <a:p>
            <a:pPr marL="127000" indent="-114300">
              <a:lnSpc>
                <a:spcPct val="100000"/>
              </a:lnSpc>
              <a:spcBef>
                <a:spcPts val="120"/>
              </a:spcBef>
              <a:buFont typeface="Calibri"/>
              <a:buChar char="•"/>
              <a:tabLst>
                <a:tab pos="127000" algn="l"/>
              </a:tabLst>
            </a:pPr>
            <a:r>
              <a:rPr sz="1400" spc="-5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lo</a:t>
            </a:r>
            <a:r>
              <a:rPr sz="1400" spc="-10" dirty="0">
                <a:latin typeface="Calibri"/>
                <a:cs typeface="Calibri"/>
              </a:rPr>
              <a:t>ud</a:t>
            </a:r>
            <a:r>
              <a:rPr sz="1400" spc="-5" dirty="0">
                <a:latin typeface="Calibri"/>
                <a:cs typeface="Calibri"/>
              </a:rPr>
              <a:t>/</a:t>
            </a:r>
            <a:r>
              <a:rPr sz="1400" dirty="0">
                <a:latin typeface="Calibri"/>
                <a:cs typeface="Calibri"/>
              </a:rPr>
              <a:t>Grid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Comp</a:t>
            </a:r>
            <a:r>
              <a:rPr sz="1400" spc="-10" dirty="0">
                <a:latin typeface="Calibri"/>
                <a:cs typeface="Calibri"/>
              </a:rPr>
              <a:t>u</a:t>
            </a:r>
            <a:r>
              <a:rPr sz="1400" dirty="0">
                <a:latin typeface="Calibri"/>
                <a:cs typeface="Calibri"/>
              </a:rPr>
              <a:t>ti</a:t>
            </a:r>
            <a:r>
              <a:rPr sz="1400" spc="-10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56666" y="3298697"/>
            <a:ext cx="1245235" cy="1780539"/>
          </a:xfrm>
          <a:custGeom>
            <a:avLst/>
            <a:gdLst/>
            <a:ahLst/>
            <a:cxnLst/>
            <a:rect l="l" t="t" r="r" b="b"/>
            <a:pathLst>
              <a:path w="1245235" h="1780539">
                <a:moveTo>
                  <a:pt x="0" y="0"/>
                </a:moveTo>
                <a:lnTo>
                  <a:pt x="0" y="1157477"/>
                </a:lnTo>
                <a:lnTo>
                  <a:pt x="622554" y="1780032"/>
                </a:lnTo>
                <a:lnTo>
                  <a:pt x="1245108" y="1157477"/>
                </a:lnTo>
                <a:lnTo>
                  <a:pt x="1245108" y="622553"/>
                </a:lnTo>
                <a:lnTo>
                  <a:pt x="622554" y="622553"/>
                </a:lnTo>
                <a:lnTo>
                  <a:pt x="0" y="0"/>
                </a:lnTo>
                <a:close/>
              </a:path>
              <a:path w="1245235" h="1780539">
                <a:moveTo>
                  <a:pt x="1245108" y="0"/>
                </a:moveTo>
                <a:lnTo>
                  <a:pt x="622554" y="622553"/>
                </a:lnTo>
                <a:lnTo>
                  <a:pt x="1245108" y="622553"/>
                </a:lnTo>
                <a:lnTo>
                  <a:pt x="12451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6666" y="3298697"/>
            <a:ext cx="1245235" cy="1780539"/>
          </a:xfrm>
          <a:custGeom>
            <a:avLst/>
            <a:gdLst/>
            <a:ahLst/>
            <a:cxnLst/>
            <a:rect l="l" t="t" r="r" b="b"/>
            <a:pathLst>
              <a:path w="1245235" h="1780539">
                <a:moveTo>
                  <a:pt x="1245108" y="0"/>
                </a:moveTo>
                <a:lnTo>
                  <a:pt x="1245108" y="1157477"/>
                </a:lnTo>
                <a:lnTo>
                  <a:pt x="622554" y="1780032"/>
                </a:lnTo>
                <a:lnTo>
                  <a:pt x="0" y="1157477"/>
                </a:lnTo>
                <a:lnTo>
                  <a:pt x="0" y="0"/>
                </a:lnTo>
                <a:lnTo>
                  <a:pt x="622554" y="622553"/>
                </a:lnTo>
                <a:lnTo>
                  <a:pt x="1245108" y="0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92251" y="4092702"/>
            <a:ext cx="97218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>
                <a:latin typeface="Calibri"/>
                <a:cs typeface="Calibri"/>
              </a:rPr>
              <a:t>D</a:t>
            </a:r>
            <a:r>
              <a:rPr sz="1400" b="1" spc="-10" dirty="0">
                <a:latin typeface="Calibri"/>
                <a:cs typeface="Calibri"/>
              </a:rPr>
              <a:t>at</a:t>
            </a:r>
            <a:r>
              <a:rPr sz="1400" b="1" dirty="0">
                <a:latin typeface="Calibri"/>
                <a:cs typeface="Calibri"/>
              </a:rPr>
              <a:t>a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S</a:t>
            </a:r>
            <a:r>
              <a:rPr sz="1400" b="1" spc="-15" dirty="0">
                <a:latin typeface="Calibri"/>
                <a:cs typeface="Calibri"/>
              </a:rPr>
              <a:t>t</a:t>
            </a:r>
            <a:r>
              <a:rPr sz="1400" b="1" dirty="0">
                <a:latin typeface="Calibri"/>
                <a:cs typeface="Calibri"/>
              </a:rPr>
              <a:t>o</a:t>
            </a:r>
            <a:r>
              <a:rPr sz="1400" b="1" spc="-35" dirty="0">
                <a:latin typeface="Calibri"/>
                <a:cs typeface="Calibri"/>
              </a:rPr>
              <a:t>r</a:t>
            </a:r>
            <a:r>
              <a:rPr sz="1400" b="1" dirty="0">
                <a:latin typeface="Calibri"/>
                <a:cs typeface="Calibri"/>
              </a:rPr>
              <a:t>a</a:t>
            </a:r>
            <a:r>
              <a:rPr sz="1400" b="1" spc="-20" dirty="0">
                <a:latin typeface="Calibri"/>
                <a:cs typeface="Calibri"/>
              </a:rPr>
              <a:t>g</a:t>
            </a:r>
            <a:r>
              <a:rPr sz="1400" b="1" dirty="0"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001773" y="3298697"/>
            <a:ext cx="5835650" cy="1156970"/>
          </a:xfrm>
          <a:custGeom>
            <a:avLst/>
            <a:gdLst/>
            <a:ahLst/>
            <a:cxnLst/>
            <a:rect l="l" t="t" r="r" b="b"/>
            <a:pathLst>
              <a:path w="5835650" h="1156970">
                <a:moveTo>
                  <a:pt x="5642609" y="0"/>
                </a:moveTo>
                <a:lnTo>
                  <a:pt x="0" y="0"/>
                </a:lnTo>
                <a:lnTo>
                  <a:pt x="0" y="1156715"/>
                </a:lnTo>
                <a:lnTo>
                  <a:pt x="5642609" y="1156715"/>
                </a:lnTo>
                <a:lnTo>
                  <a:pt x="5658415" y="1156076"/>
                </a:lnTo>
                <a:lnTo>
                  <a:pt x="5703527" y="1146883"/>
                </a:lnTo>
                <a:lnTo>
                  <a:pt x="5744140" y="1127821"/>
                </a:lnTo>
                <a:lnTo>
                  <a:pt x="5778912" y="1100232"/>
                </a:lnTo>
                <a:lnTo>
                  <a:pt x="5806501" y="1065460"/>
                </a:lnTo>
                <a:lnTo>
                  <a:pt x="5825563" y="1024847"/>
                </a:lnTo>
                <a:lnTo>
                  <a:pt x="5834756" y="979735"/>
                </a:lnTo>
                <a:lnTo>
                  <a:pt x="5835396" y="963929"/>
                </a:lnTo>
                <a:lnTo>
                  <a:pt x="5835396" y="192786"/>
                </a:lnTo>
                <a:lnTo>
                  <a:pt x="5829790" y="146472"/>
                </a:lnTo>
                <a:lnTo>
                  <a:pt x="5813868" y="104210"/>
                </a:lnTo>
                <a:lnTo>
                  <a:pt x="5788973" y="67342"/>
                </a:lnTo>
                <a:lnTo>
                  <a:pt x="5756446" y="37209"/>
                </a:lnTo>
                <a:lnTo>
                  <a:pt x="5717631" y="15156"/>
                </a:lnTo>
                <a:lnTo>
                  <a:pt x="5673869" y="2524"/>
                </a:lnTo>
                <a:lnTo>
                  <a:pt x="5642609" y="0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01773" y="3298697"/>
            <a:ext cx="5835650" cy="1156970"/>
          </a:xfrm>
          <a:custGeom>
            <a:avLst/>
            <a:gdLst/>
            <a:ahLst/>
            <a:cxnLst/>
            <a:rect l="l" t="t" r="r" b="b"/>
            <a:pathLst>
              <a:path w="5835650" h="1156970">
                <a:moveTo>
                  <a:pt x="5835396" y="192786"/>
                </a:moveTo>
                <a:lnTo>
                  <a:pt x="5835396" y="963929"/>
                </a:lnTo>
                <a:lnTo>
                  <a:pt x="5834756" y="979735"/>
                </a:lnTo>
                <a:lnTo>
                  <a:pt x="5825563" y="1024847"/>
                </a:lnTo>
                <a:lnTo>
                  <a:pt x="5806501" y="1065460"/>
                </a:lnTo>
                <a:lnTo>
                  <a:pt x="5778912" y="1100232"/>
                </a:lnTo>
                <a:lnTo>
                  <a:pt x="5744140" y="1127821"/>
                </a:lnTo>
                <a:lnTo>
                  <a:pt x="5703527" y="1146883"/>
                </a:lnTo>
                <a:lnTo>
                  <a:pt x="5658415" y="1156076"/>
                </a:lnTo>
                <a:lnTo>
                  <a:pt x="5642609" y="1156715"/>
                </a:lnTo>
                <a:lnTo>
                  <a:pt x="0" y="1156715"/>
                </a:lnTo>
                <a:lnTo>
                  <a:pt x="0" y="0"/>
                </a:lnTo>
                <a:lnTo>
                  <a:pt x="5642609" y="0"/>
                </a:lnTo>
                <a:lnTo>
                  <a:pt x="5688923" y="5605"/>
                </a:lnTo>
                <a:lnTo>
                  <a:pt x="5731185" y="21527"/>
                </a:lnTo>
                <a:lnTo>
                  <a:pt x="5768053" y="46422"/>
                </a:lnTo>
                <a:lnTo>
                  <a:pt x="5798186" y="78949"/>
                </a:lnTo>
                <a:lnTo>
                  <a:pt x="5820239" y="117764"/>
                </a:lnTo>
                <a:lnTo>
                  <a:pt x="5832871" y="161526"/>
                </a:lnTo>
                <a:lnTo>
                  <a:pt x="5835396" y="192786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001773" y="3298697"/>
            <a:ext cx="5642610" cy="1156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3995" indent="-114300">
              <a:lnSpc>
                <a:spcPct val="100000"/>
              </a:lnSpc>
              <a:buFont typeface="Calibri"/>
              <a:buChar char="•"/>
              <a:tabLst>
                <a:tab pos="214629" algn="l"/>
              </a:tabLst>
            </a:pPr>
            <a:r>
              <a:rPr sz="1400" spc="-5" dirty="0">
                <a:latin typeface="Calibri"/>
                <a:cs typeface="Calibri"/>
              </a:rPr>
              <a:t>D</a:t>
            </a:r>
            <a:r>
              <a:rPr sz="1400" spc="-15" dirty="0">
                <a:latin typeface="Calibri"/>
                <a:cs typeface="Calibri"/>
              </a:rPr>
              <a:t>at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W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25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h</a:t>
            </a:r>
            <a:r>
              <a:rPr sz="1400" spc="-5" dirty="0">
                <a:latin typeface="Calibri"/>
                <a:cs typeface="Calibri"/>
              </a:rPr>
              <a:t>ouse</a:t>
            </a:r>
            <a:endParaRPr sz="1400">
              <a:latin typeface="Calibri"/>
              <a:cs typeface="Calibri"/>
            </a:endParaRPr>
          </a:p>
          <a:p>
            <a:pPr marL="213995" indent="-114300">
              <a:lnSpc>
                <a:spcPct val="100000"/>
              </a:lnSpc>
              <a:spcBef>
                <a:spcPts val="105"/>
              </a:spcBef>
              <a:buFont typeface="Calibri"/>
              <a:buChar char="•"/>
              <a:tabLst>
                <a:tab pos="214629" algn="l"/>
              </a:tabLst>
            </a:pPr>
            <a:r>
              <a:rPr sz="1400" spc="-5" dirty="0">
                <a:latin typeface="Calibri"/>
                <a:cs typeface="Calibri"/>
              </a:rPr>
              <a:t>D</a:t>
            </a:r>
            <a:r>
              <a:rPr sz="1400" spc="-15" dirty="0">
                <a:latin typeface="Calibri"/>
                <a:cs typeface="Calibri"/>
              </a:rPr>
              <a:t>at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Sec</a:t>
            </a:r>
            <a:r>
              <a:rPr sz="1400" spc="-10" dirty="0">
                <a:latin typeface="Calibri"/>
                <a:cs typeface="Calibri"/>
              </a:rPr>
              <a:t>u</a:t>
            </a:r>
            <a:r>
              <a:rPr sz="1400" dirty="0">
                <a:latin typeface="Calibri"/>
                <a:cs typeface="Calibri"/>
              </a:rPr>
              <a:t>rity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56666" y="4970526"/>
            <a:ext cx="1245235" cy="1780539"/>
          </a:xfrm>
          <a:custGeom>
            <a:avLst/>
            <a:gdLst/>
            <a:ahLst/>
            <a:cxnLst/>
            <a:rect l="l" t="t" r="r" b="b"/>
            <a:pathLst>
              <a:path w="1245235" h="1780540">
                <a:moveTo>
                  <a:pt x="0" y="0"/>
                </a:moveTo>
                <a:lnTo>
                  <a:pt x="0" y="1157478"/>
                </a:lnTo>
                <a:lnTo>
                  <a:pt x="622554" y="1780032"/>
                </a:lnTo>
                <a:lnTo>
                  <a:pt x="1245108" y="1157478"/>
                </a:lnTo>
                <a:lnTo>
                  <a:pt x="1245108" y="622554"/>
                </a:lnTo>
                <a:lnTo>
                  <a:pt x="622554" y="622554"/>
                </a:lnTo>
                <a:lnTo>
                  <a:pt x="0" y="0"/>
                </a:lnTo>
                <a:close/>
              </a:path>
              <a:path w="1245235" h="1780540">
                <a:moveTo>
                  <a:pt x="1245108" y="0"/>
                </a:moveTo>
                <a:lnTo>
                  <a:pt x="622554" y="622554"/>
                </a:lnTo>
                <a:lnTo>
                  <a:pt x="1245108" y="622554"/>
                </a:lnTo>
                <a:lnTo>
                  <a:pt x="12451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56666" y="4970526"/>
            <a:ext cx="1245235" cy="1780539"/>
          </a:xfrm>
          <a:custGeom>
            <a:avLst/>
            <a:gdLst/>
            <a:ahLst/>
            <a:cxnLst/>
            <a:rect l="l" t="t" r="r" b="b"/>
            <a:pathLst>
              <a:path w="1245235" h="1780540">
                <a:moveTo>
                  <a:pt x="1245108" y="0"/>
                </a:moveTo>
                <a:lnTo>
                  <a:pt x="1245108" y="1157478"/>
                </a:lnTo>
                <a:lnTo>
                  <a:pt x="622554" y="1780032"/>
                </a:lnTo>
                <a:lnTo>
                  <a:pt x="0" y="1157478"/>
                </a:lnTo>
                <a:lnTo>
                  <a:pt x="0" y="0"/>
                </a:lnTo>
                <a:lnTo>
                  <a:pt x="622554" y="622554"/>
                </a:lnTo>
                <a:lnTo>
                  <a:pt x="1245108" y="0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35863" y="5764860"/>
            <a:ext cx="108521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>
                <a:latin typeface="Calibri"/>
                <a:cs typeface="Calibri"/>
              </a:rPr>
              <a:t>D</a:t>
            </a:r>
            <a:r>
              <a:rPr sz="1400" b="1" spc="-10" dirty="0">
                <a:latin typeface="Calibri"/>
                <a:cs typeface="Calibri"/>
              </a:rPr>
              <a:t>at</a:t>
            </a:r>
            <a:r>
              <a:rPr sz="1400" b="1" dirty="0">
                <a:latin typeface="Calibri"/>
                <a:cs typeface="Calibri"/>
              </a:rPr>
              <a:t>a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An</a:t>
            </a:r>
            <a:r>
              <a:rPr sz="1400" b="1" spc="5" dirty="0">
                <a:latin typeface="Calibri"/>
                <a:cs typeface="Calibri"/>
              </a:rPr>
              <a:t>a</a:t>
            </a:r>
            <a:r>
              <a:rPr sz="1400" b="1" dirty="0">
                <a:latin typeface="Calibri"/>
                <a:cs typeface="Calibri"/>
              </a:rPr>
              <a:t>l</a:t>
            </a:r>
            <a:r>
              <a:rPr sz="1400" b="1" spc="5" dirty="0">
                <a:latin typeface="Calibri"/>
                <a:cs typeface="Calibri"/>
              </a:rPr>
              <a:t>y</a:t>
            </a:r>
            <a:r>
              <a:rPr sz="1400" b="1" dirty="0">
                <a:latin typeface="Calibri"/>
                <a:cs typeface="Calibri"/>
              </a:rPr>
              <a:t>tics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001773" y="4889753"/>
            <a:ext cx="5835650" cy="1321435"/>
          </a:xfrm>
          <a:custGeom>
            <a:avLst/>
            <a:gdLst/>
            <a:ahLst/>
            <a:cxnLst/>
            <a:rect l="l" t="t" r="r" b="b"/>
            <a:pathLst>
              <a:path w="5835650" h="1321435">
                <a:moveTo>
                  <a:pt x="5615178" y="0"/>
                </a:moveTo>
                <a:lnTo>
                  <a:pt x="0" y="0"/>
                </a:lnTo>
                <a:lnTo>
                  <a:pt x="0" y="1321308"/>
                </a:lnTo>
                <a:lnTo>
                  <a:pt x="5615178" y="1321308"/>
                </a:lnTo>
                <a:lnTo>
                  <a:pt x="5633245" y="1320577"/>
                </a:lnTo>
                <a:lnTo>
                  <a:pt x="5684800" y="1310080"/>
                </a:lnTo>
                <a:lnTo>
                  <a:pt x="5731198" y="1288311"/>
                </a:lnTo>
                <a:lnTo>
                  <a:pt x="5770911" y="1256803"/>
                </a:lnTo>
                <a:lnTo>
                  <a:pt x="5802412" y="1217084"/>
                </a:lnTo>
                <a:lnTo>
                  <a:pt x="5824173" y="1170686"/>
                </a:lnTo>
                <a:lnTo>
                  <a:pt x="5834666" y="1119139"/>
                </a:lnTo>
                <a:lnTo>
                  <a:pt x="5835396" y="1101077"/>
                </a:lnTo>
                <a:lnTo>
                  <a:pt x="5835396" y="220218"/>
                </a:lnTo>
                <a:lnTo>
                  <a:pt x="5828998" y="167283"/>
                </a:lnTo>
                <a:lnTo>
                  <a:pt x="5810823" y="118996"/>
                </a:lnTo>
                <a:lnTo>
                  <a:pt x="5782399" y="76884"/>
                </a:lnTo>
                <a:lnTo>
                  <a:pt x="5745254" y="42476"/>
                </a:lnTo>
                <a:lnTo>
                  <a:pt x="5700914" y="17299"/>
                </a:lnTo>
                <a:lnTo>
                  <a:pt x="5650908" y="2881"/>
                </a:lnTo>
                <a:lnTo>
                  <a:pt x="5615178" y="0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001773" y="4889753"/>
            <a:ext cx="5835650" cy="1321435"/>
          </a:xfrm>
          <a:custGeom>
            <a:avLst/>
            <a:gdLst/>
            <a:ahLst/>
            <a:cxnLst/>
            <a:rect l="l" t="t" r="r" b="b"/>
            <a:pathLst>
              <a:path w="5835650" h="1321435">
                <a:moveTo>
                  <a:pt x="5835396" y="220218"/>
                </a:moveTo>
                <a:lnTo>
                  <a:pt x="5835396" y="1101077"/>
                </a:lnTo>
                <a:lnTo>
                  <a:pt x="5834666" y="1119139"/>
                </a:lnTo>
                <a:lnTo>
                  <a:pt x="5824173" y="1170686"/>
                </a:lnTo>
                <a:lnTo>
                  <a:pt x="5802412" y="1217084"/>
                </a:lnTo>
                <a:lnTo>
                  <a:pt x="5770911" y="1256803"/>
                </a:lnTo>
                <a:lnTo>
                  <a:pt x="5731198" y="1288311"/>
                </a:lnTo>
                <a:lnTo>
                  <a:pt x="5684800" y="1310080"/>
                </a:lnTo>
                <a:lnTo>
                  <a:pt x="5633245" y="1320577"/>
                </a:lnTo>
                <a:lnTo>
                  <a:pt x="5615178" y="1321308"/>
                </a:lnTo>
                <a:lnTo>
                  <a:pt x="0" y="1321308"/>
                </a:lnTo>
                <a:lnTo>
                  <a:pt x="0" y="0"/>
                </a:lnTo>
                <a:lnTo>
                  <a:pt x="5615178" y="0"/>
                </a:lnTo>
                <a:lnTo>
                  <a:pt x="5668112" y="6397"/>
                </a:lnTo>
                <a:lnTo>
                  <a:pt x="5716399" y="24572"/>
                </a:lnTo>
                <a:lnTo>
                  <a:pt x="5758511" y="52996"/>
                </a:lnTo>
                <a:lnTo>
                  <a:pt x="5792919" y="90141"/>
                </a:lnTo>
                <a:lnTo>
                  <a:pt x="5818096" y="134481"/>
                </a:lnTo>
                <a:lnTo>
                  <a:pt x="5832514" y="184487"/>
                </a:lnTo>
                <a:lnTo>
                  <a:pt x="5835396" y="22021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001773" y="4889753"/>
            <a:ext cx="5615305" cy="132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3995" indent="-114300">
              <a:lnSpc>
                <a:spcPct val="100000"/>
              </a:lnSpc>
              <a:buFont typeface="Calibri"/>
              <a:buChar char="•"/>
              <a:tabLst>
                <a:tab pos="214629" algn="l"/>
              </a:tabLst>
            </a:pPr>
            <a:r>
              <a:rPr sz="1400" spc="-5" dirty="0">
                <a:latin typeface="Calibri"/>
                <a:cs typeface="Calibri"/>
              </a:rPr>
              <a:t>D</a:t>
            </a:r>
            <a:r>
              <a:rPr sz="1400" spc="-15" dirty="0">
                <a:latin typeface="Calibri"/>
                <a:cs typeface="Calibri"/>
              </a:rPr>
              <a:t>at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</a:t>
            </a:r>
            <a:r>
              <a:rPr sz="1400" spc="-25" dirty="0">
                <a:latin typeface="Calibri"/>
                <a:cs typeface="Calibri"/>
              </a:rPr>
              <a:t>r</a:t>
            </a:r>
            <a:r>
              <a:rPr sz="1400" spc="-5" dirty="0">
                <a:latin typeface="Calibri"/>
                <a:cs typeface="Calibri"/>
              </a:rPr>
              <a:t>oces</a:t>
            </a:r>
            <a:r>
              <a:rPr sz="1400" dirty="0">
                <a:latin typeface="Calibri"/>
                <a:cs typeface="Calibri"/>
              </a:rPr>
              <a:t>sing</a:t>
            </a:r>
            <a:endParaRPr sz="1400">
              <a:latin typeface="Calibri"/>
              <a:cs typeface="Calibri"/>
            </a:endParaRPr>
          </a:p>
          <a:p>
            <a:pPr marL="213995" indent="-114300">
              <a:lnSpc>
                <a:spcPct val="100000"/>
              </a:lnSpc>
              <a:spcBef>
                <a:spcPts val="105"/>
              </a:spcBef>
              <a:buFont typeface="Calibri"/>
              <a:buChar char="•"/>
              <a:tabLst>
                <a:tab pos="214629" algn="l"/>
              </a:tabLst>
            </a:pPr>
            <a:r>
              <a:rPr sz="1400" spc="-5" dirty="0">
                <a:latin typeface="Calibri"/>
                <a:cs typeface="Calibri"/>
              </a:rPr>
              <a:t>D</a:t>
            </a:r>
            <a:r>
              <a:rPr sz="1400" spc="-15" dirty="0">
                <a:latin typeface="Calibri"/>
                <a:cs typeface="Calibri"/>
              </a:rPr>
              <a:t>at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Quality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-4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Ana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cs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Data</a:t>
            </a:r>
            <a:r>
              <a:rPr sz="1800" b="1" spc="-60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Ana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cs</a:t>
            </a:r>
            <a:r>
              <a:rPr sz="1800" b="1" spc="30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Life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Cy</a:t>
            </a:r>
            <a:r>
              <a:rPr sz="1800" b="1" spc="-20" dirty="0">
                <a:latin typeface="Arial Narrow"/>
                <a:cs typeface="Arial Narrow"/>
              </a:rPr>
              <a:t>c</a:t>
            </a:r>
            <a:r>
              <a:rPr sz="1800" b="1" dirty="0">
                <a:latin typeface="Arial Narrow"/>
                <a:cs typeface="Arial Narrow"/>
              </a:rPr>
              <a:t>le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837169" y="1558289"/>
            <a:ext cx="501650" cy="3095625"/>
          </a:xfrm>
          <a:custGeom>
            <a:avLst/>
            <a:gdLst/>
            <a:ahLst/>
            <a:cxnLst/>
            <a:rect l="l" t="t" r="r" b="b"/>
            <a:pathLst>
              <a:path w="501650" h="3095625">
                <a:moveTo>
                  <a:pt x="0" y="0"/>
                </a:moveTo>
                <a:lnTo>
                  <a:pt x="40658" y="545"/>
                </a:lnTo>
                <a:lnTo>
                  <a:pt x="79229" y="2126"/>
                </a:lnTo>
                <a:lnTo>
                  <a:pt x="132045" y="6251"/>
                </a:lnTo>
                <a:lnTo>
                  <a:pt x="177260" y="12223"/>
                </a:lnTo>
                <a:lnTo>
                  <a:pt x="222710" y="22564"/>
                </a:lnTo>
                <a:lnTo>
                  <a:pt x="250698" y="41783"/>
                </a:lnTo>
                <a:lnTo>
                  <a:pt x="250698" y="1505839"/>
                </a:lnTo>
                <a:lnTo>
                  <a:pt x="251529" y="1509270"/>
                </a:lnTo>
                <a:lnTo>
                  <a:pt x="288264" y="1527865"/>
                </a:lnTo>
                <a:lnTo>
                  <a:pt x="338255" y="1537576"/>
                </a:lnTo>
                <a:lnTo>
                  <a:pt x="386197" y="1542965"/>
                </a:lnTo>
                <a:lnTo>
                  <a:pt x="441159" y="1546409"/>
                </a:lnTo>
                <a:lnTo>
                  <a:pt x="480838" y="1547483"/>
                </a:lnTo>
                <a:lnTo>
                  <a:pt x="501396" y="1547622"/>
                </a:lnTo>
                <a:lnTo>
                  <a:pt x="480838" y="1547760"/>
                </a:lnTo>
                <a:lnTo>
                  <a:pt x="441159" y="1548834"/>
                </a:lnTo>
                <a:lnTo>
                  <a:pt x="386197" y="1552278"/>
                </a:lnTo>
                <a:lnTo>
                  <a:pt x="338255" y="1557667"/>
                </a:lnTo>
                <a:lnTo>
                  <a:pt x="299075" y="1564712"/>
                </a:lnTo>
                <a:lnTo>
                  <a:pt x="257985" y="1579351"/>
                </a:lnTo>
                <a:lnTo>
                  <a:pt x="250698" y="1589405"/>
                </a:lnTo>
                <a:lnTo>
                  <a:pt x="250698" y="3053461"/>
                </a:lnTo>
                <a:lnTo>
                  <a:pt x="249866" y="3056892"/>
                </a:lnTo>
                <a:lnTo>
                  <a:pt x="213131" y="3075487"/>
                </a:lnTo>
                <a:lnTo>
                  <a:pt x="163140" y="3085198"/>
                </a:lnTo>
                <a:lnTo>
                  <a:pt x="115198" y="3090587"/>
                </a:lnTo>
                <a:lnTo>
                  <a:pt x="60236" y="3094031"/>
                </a:lnTo>
                <a:lnTo>
                  <a:pt x="20557" y="3095105"/>
                </a:lnTo>
                <a:lnTo>
                  <a:pt x="0" y="3095244"/>
                </a:lnTo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8372856" y="2481072"/>
            <a:ext cx="462280" cy="124841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vert" wrap="square" lIns="0" tIns="0" rIns="0" bIns="0" rtlCol="0">
            <a:spAutoFit/>
          </a:bodyPr>
          <a:lstStyle/>
          <a:p>
            <a:pPr marL="86995">
              <a:lnSpc>
                <a:spcPct val="100000"/>
              </a:lnSpc>
            </a:pPr>
            <a:r>
              <a:rPr sz="2400" b="1" spc="-5" dirty="0">
                <a:latin typeface="Calibri"/>
                <a:cs typeface="Calibri"/>
              </a:rPr>
              <a:t>Bi</a:t>
            </a:r>
            <a:r>
              <a:rPr sz="2400" b="1" dirty="0">
                <a:latin typeface="Calibri"/>
                <a:cs typeface="Calibri"/>
              </a:rPr>
              <a:t>g</a:t>
            </a:r>
            <a:r>
              <a:rPr sz="2400" b="1" spc="-5" dirty="0">
                <a:latin typeface="Calibri"/>
                <a:cs typeface="Calibri"/>
              </a:rPr>
              <a:t> D</a:t>
            </a:r>
            <a:r>
              <a:rPr sz="2400" b="1" spc="-25" dirty="0">
                <a:latin typeface="Calibri"/>
                <a:cs typeface="Calibri"/>
              </a:rPr>
              <a:t>a</a:t>
            </a:r>
            <a:r>
              <a:rPr sz="2400" b="1" spc="-30" dirty="0">
                <a:latin typeface="Calibri"/>
                <a:cs typeface="Calibri"/>
              </a:rPr>
              <a:t>t</a:t>
            </a:r>
            <a:r>
              <a:rPr sz="2400" b="1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867650" y="4869941"/>
            <a:ext cx="501650" cy="1457325"/>
          </a:xfrm>
          <a:custGeom>
            <a:avLst/>
            <a:gdLst/>
            <a:ahLst/>
            <a:cxnLst/>
            <a:rect l="l" t="t" r="r" b="b"/>
            <a:pathLst>
              <a:path w="501650" h="1457325">
                <a:moveTo>
                  <a:pt x="0" y="0"/>
                </a:moveTo>
                <a:lnTo>
                  <a:pt x="40658" y="545"/>
                </a:lnTo>
                <a:lnTo>
                  <a:pt x="79229" y="2126"/>
                </a:lnTo>
                <a:lnTo>
                  <a:pt x="132045" y="6251"/>
                </a:lnTo>
                <a:lnTo>
                  <a:pt x="177260" y="12223"/>
                </a:lnTo>
                <a:lnTo>
                  <a:pt x="222710" y="22564"/>
                </a:lnTo>
                <a:lnTo>
                  <a:pt x="250698" y="41782"/>
                </a:lnTo>
                <a:lnTo>
                  <a:pt x="250698" y="686688"/>
                </a:lnTo>
                <a:lnTo>
                  <a:pt x="251529" y="690120"/>
                </a:lnTo>
                <a:lnTo>
                  <a:pt x="288264" y="708715"/>
                </a:lnTo>
                <a:lnTo>
                  <a:pt x="338255" y="718426"/>
                </a:lnTo>
                <a:lnTo>
                  <a:pt x="386197" y="723815"/>
                </a:lnTo>
                <a:lnTo>
                  <a:pt x="441159" y="727259"/>
                </a:lnTo>
                <a:lnTo>
                  <a:pt x="480838" y="728333"/>
                </a:lnTo>
                <a:lnTo>
                  <a:pt x="501396" y="728471"/>
                </a:lnTo>
                <a:lnTo>
                  <a:pt x="480838" y="728610"/>
                </a:lnTo>
                <a:lnTo>
                  <a:pt x="441159" y="729686"/>
                </a:lnTo>
                <a:lnTo>
                  <a:pt x="386197" y="733135"/>
                </a:lnTo>
                <a:lnTo>
                  <a:pt x="338255" y="738529"/>
                </a:lnTo>
                <a:lnTo>
                  <a:pt x="299075" y="745578"/>
                </a:lnTo>
                <a:lnTo>
                  <a:pt x="257985" y="760214"/>
                </a:lnTo>
                <a:lnTo>
                  <a:pt x="250698" y="770254"/>
                </a:lnTo>
                <a:lnTo>
                  <a:pt x="250698" y="1415160"/>
                </a:lnTo>
                <a:lnTo>
                  <a:pt x="249866" y="1418587"/>
                </a:lnTo>
                <a:lnTo>
                  <a:pt x="213131" y="1437170"/>
                </a:lnTo>
                <a:lnTo>
                  <a:pt x="163140" y="1446886"/>
                </a:lnTo>
                <a:lnTo>
                  <a:pt x="115198" y="1452280"/>
                </a:lnTo>
                <a:lnTo>
                  <a:pt x="60236" y="1455729"/>
                </a:lnTo>
                <a:lnTo>
                  <a:pt x="20557" y="1456805"/>
                </a:lnTo>
                <a:lnTo>
                  <a:pt x="0" y="1456943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400288" y="4927091"/>
            <a:ext cx="462280" cy="134429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vert" wrap="square" lIns="0" tIns="0" rIns="0" bIns="0" rtlCol="0">
            <a:spAutoFit/>
          </a:bodyPr>
          <a:lstStyle/>
          <a:p>
            <a:pPr marL="86995">
              <a:lnSpc>
                <a:spcPct val="100000"/>
              </a:lnSpc>
            </a:pPr>
            <a:r>
              <a:rPr sz="2400" b="1" dirty="0">
                <a:latin typeface="Calibri"/>
                <a:cs typeface="Calibri"/>
              </a:rPr>
              <a:t>A</a:t>
            </a:r>
            <a:r>
              <a:rPr sz="2400" b="1" spc="-10" dirty="0">
                <a:latin typeface="Calibri"/>
                <a:cs typeface="Calibri"/>
              </a:rPr>
              <a:t>n</a:t>
            </a:r>
            <a:r>
              <a:rPr sz="2400" b="1" dirty="0">
                <a:latin typeface="Calibri"/>
                <a:cs typeface="Calibri"/>
              </a:rPr>
              <a:t>al</a:t>
            </a:r>
            <a:r>
              <a:rPr sz="2400" b="1" spc="10" dirty="0">
                <a:latin typeface="Calibri"/>
                <a:cs typeface="Calibri"/>
              </a:rPr>
              <a:t>y</a:t>
            </a:r>
            <a:r>
              <a:rPr sz="2400" b="1" dirty="0">
                <a:latin typeface="Calibri"/>
                <a:cs typeface="Calibri"/>
              </a:rPr>
              <a:t>t</a:t>
            </a:r>
            <a:r>
              <a:rPr sz="2400" b="1" spc="-10" dirty="0">
                <a:latin typeface="Calibri"/>
                <a:cs typeface="Calibri"/>
              </a:rPr>
              <a:t>i</a:t>
            </a:r>
            <a:r>
              <a:rPr sz="2400" b="1" spc="-5" dirty="0">
                <a:latin typeface="Calibri"/>
                <a:cs typeface="Calibri"/>
              </a:rPr>
              <a:t>cs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7887" y="908303"/>
            <a:ext cx="8265159" cy="5760720"/>
          </a:xfrm>
          <a:custGeom>
            <a:avLst/>
            <a:gdLst/>
            <a:ahLst/>
            <a:cxnLst/>
            <a:rect l="l" t="t" r="r" b="b"/>
            <a:pathLst>
              <a:path w="8265159" h="5760720">
                <a:moveTo>
                  <a:pt x="0" y="5760720"/>
                </a:moveTo>
                <a:lnTo>
                  <a:pt x="8264652" y="5760720"/>
                </a:lnTo>
                <a:lnTo>
                  <a:pt x="8264652" y="0"/>
                </a:lnTo>
                <a:lnTo>
                  <a:pt x="0" y="0"/>
                </a:lnTo>
                <a:lnTo>
                  <a:pt x="0" y="576072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6323" y="991905"/>
            <a:ext cx="8035925" cy="1162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115" indent="-272415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285750" algn="l"/>
              </a:tabLst>
            </a:pPr>
            <a:r>
              <a:rPr sz="2400" b="1" dirty="0">
                <a:latin typeface="Arial Narrow"/>
                <a:cs typeface="Arial Narrow"/>
              </a:rPr>
              <a:t>A</a:t>
            </a:r>
            <a:r>
              <a:rPr sz="2400" b="1" spc="-10" dirty="0">
                <a:latin typeface="Arial Narrow"/>
                <a:cs typeface="Arial Narrow"/>
              </a:rPr>
              <a:t>p</a:t>
            </a:r>
            <a:r>
              <a:rPr sz="2400" b="1" dirty="0">
                <a:latin typeface="Arial Narrow"/>
                <a:cs typeface="Arial Narrow"/>
              </a:rPr>
              <a:t>plicative</a:t>
            </a:r>
            <a:r>
              <a:rPr sz="2400" b="1" spc="25" dirty="0">
                <a:latin typeface="Arial Narrow"/>
                <a:cs typeface="Arial Narrow"/>
              </a:rPr>
              <a:t> </a:t>
            </a:r>
            <a:r>
              <a:rPr sz="2400" b="1" dirty="0">
                <a:latin typeface="Arial Narrow"/>
                <a:cs typeface="Arial Narrow"/>
              </a:rPr>
              <a:t>Exercise</a:t>
            </a:r>
            <a:r>
              <a:rPr sz="2400" b="1" spc="20" dirty="0">
                <a:latin typeface="Arial Narrow"/>
                <a:cs typeface="Arial Narrow"/>
              </a:rPr>
              <a:t> </a:t>
            </a:r>
            <a:r>
              <a:rPr sz="2400" b="1" dirty="0">
                <a:latin typeface="Arial Narrow"/>
                <a:cs typeface="Arial Narrow"/>
              </a:rPr>
              <a:t>4</a:t>
            </a:r>
            <a:endParaRPr sz="24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600" b="1" spc="-10" dirty="0">
                <a:latin typeface="Arial Narrow"/>
                <a:cs typeface="Arial Narrow"/>
              </a:rPr>
              <a:t>Individual</a:t>
            </a:r>
            <a:r>
              <a:rPr sz="1600" b="1" spc="-15" dirty="0">
                <a:latin typeface="Arial Narrow"/>
                <a:cs typeface="Arial Narrow"/>
              </a:rPr>
              <a:t> </a:t>
            </a:r>
            <a:r>
              <a:rPr sz="1600" b="1" spc="-20" dirty="0">
                <a:latin typeface="Arial Narrow"/>
                <a:cs typeface="Arial Narrow"/>
              </a:rPr>
              <a:t>w</a:t>
            </a:r>
            <a:r>
              <a:rPr sz="1600" b="1" spc="-10" dirty="0">
                <a:latin typeface="Arial Narrow"/>
                <a:cs typeface="Arial Narrow"/>
              </a:rPr>
              <a:t>o</a:t>
            </a:r>
            <a:r>
              <a:rPr sz="1600" b="1" spc="-15" dirty="0">
                <a:latin typeface="Arial Narrow"/>
                <a:cs typeface="Arial Narrow"/>
              </a:rPr>
              <a:t>r</a:t>
            </a:r>
            <a:r>
              <a:rPr sz="1600" b="1" spc="-5" dirty="0">
                <a:latin typeface="Arial Narrow"/>
                <a:cs typeface="Arial Narrow"/>
              </a:rPr>
              <a:t>k.</a:t>
            </a:r>
            <a:r>
              <a:rPr sz="1600" b="1" spc="-10" dirty="0">
                <a:latin typeface="Arial Narrow"/>
                <a:cs typeface="Arial Narrow"/>
              </a:rPr>
              <a:t> D</a:t>
            </a:r>
            <a:r>
              <a:rPr sz="1600" b="1" spc="-5" dirty="0">
                <a:latin typeface="Arial Narrow"/>
                <a:cs typeface="Arial Narrow"/>
              </a:rPr>
              <a:t>u</a:t>
            </a:r>
            <a:r>
              <a:rPr sz="1600" b="1" spc="-15" dirty="0">
                <a:latin typeface="Arial Narrow"/>
                <a:cs typeface="Arial Narrow"/>
              </a:rPr>
              <a:t>r</a:t>
            </a:r>
            <a:r>
              <a:rPr sz="1600" b="1" spc="-10" dirty="0">
                <a:latin typeface="Arial Narrow"/>
                <a:cs typeface="Arial Narrow"/>
              </a:rPr>
              <a:t>ation</a:t>
            </a:r>
            <a:r>
              <a:rPr sz="1600" b="1" dirty="0">
                <a:latin typeface="Arial Narrow"/>
                <a:cs typeface="Arial Narrow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20min.</a:t>
            </a:r>
            <a:r>
              <a:rPr sz="1600" b="1" spc="-20" dirty="0">
                <a:latin typeface="Arial Narrow"/>
                <a:cs typeface="Arial Narrow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S</a:t>
            </a:r>
            <a:r>
              <a:rPr sz="1600" b="1" spc="-5" dirty="0">
                <a:latin typeface="Arial Narrow"/>
                <a:cs typeface="Arial Narrow"/>
              </a:rPr>
              <a:t>c</a:t>
            </a:r>
            <a:r>
              <a:rPr sz="1600" b="1" spc="-10" dirty="0">
                <a:latin typeface="Arial Narrow"/>
                <a:cs typeface="Arial Narrow"/>
              </a:rPr>
              <a:t>ore</a:t>
            </a:r>
            <a:r>
              <a:rPr sz="1600" b="1" dirty="0">
                <a:latin typeface="Arial Narrow"/>
                <a:cs typeface="Arial Narrow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0.5</a:t>
            </a:r>
            <a:endParaRPr sz="1600">
              <a:latin typeface="Arial Narrow"/>
              <a:cs typeface="Arial Narrow"/>
            </a:endParaRPr>
          </a:p>
          <a:p>
            <a:pPr marL="12700" marR="5080">
              <a:lnSpc>
                <a:spcPct val="100000"/>
              </a:lnSpc>
              <a:spcBef>
                <a:spcPts val="370"/>
              </a:spcBef>
            </a:pPr>
            <a:r>
              <a:rPr sz="1600" spc="-55" dirty="0">
                <a:latin typeface="Arial Narrow"/>
                <a:cs typeface="Arial Narrow"/>
              </a:rPr>
              <a:t>T</a:t>
            </a:r>
            <a:r>
              <a:rPr sz="1600" spc="-10" dirty="0">
                <a:latin typeface="Arial Narrow"/>
                <a:cs typeface="Arial Narrow"/>
              </a:rPr>
              <a:t>ry</a:t>
            </a:r>
            <a:r>
              <a:rPr sz="1600" spc="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to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5" dirty="0">
                <a:latin typeface="Arial Narrow"/>
                <a:cs typeface="Arial Narrow"/>
              </a:rPr>
              <a:t>f</a:t>
            </a:r>
            <a:r>
              <a:rPr sz="1600" spc="-15" dirty="0">
                <a:latin typeface="Arial Narrow"/>
                <a:cs typeface="Arial Narrow"/>
              </a:rPr>
              <a:t>i</a:t>
            </a:r>
            <a:r>
              <a:rPr sz="1600" spc="-10" dirty="0">
                <a:latin typeface="Arial Narrow"/>
                <a:cs typeface="Arial Narrow"/>
              </a:rPr>
              <a:t>nd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and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di</a:t>
            </a:r>
            <a:r>
              <a:rPr sz="1600" spc="-5" dirty="0">
                <a:latin typeface="Arial Narrow"/>
                <a:cs typeface="Arial Narrow"/>
              </a:rPr>
              <a:t>st</a:t>
            </a:r>
            <a:r>
              <a:rPr sz="1600" spc="-15" dirty="0">
                <a:latin typeface="Arial Narrow"/>
                <a:cs typeface="Arial Narrow"/>
              </a:rPr>
              <a:t>i</a:t>
            </a:r>
            <a:r>
              <a:rPr sz="1600" spc="-10" dirty="0">
                <a:latin typeface="Arial Narrow"/>
                <a:cs typeface="Arial Narrow"/>
              </a:rPr>
              <a:t>n</a:t>
            </a:r>
            <a:r>
              <a:rPr sz="1600" spc="-5" dirty="0">
                <a:latin typeface="Arial Narrow"/>
                <a:cs typeface="Arial Narrow"/>
              </a:rPr>
              <a:t>g</a:t>
            </a:r>
            <a:r>
              <a:rPr sz="1600" spc="-10" dirty="0">
                <a:latin typeface="Arial Narrow"/>
                <a:cs typeface="Arial Narrow"/>
              </a:rPr>
              <a:t>ui</a:t>
            </a:r>
            <a:r>
              <a:rPr sz="1600" spc="-5" dirty="0">
                <a:latin typeface="Arial Narrow"/>
                <a:cs typeface="Arial Narrow"/>
              </a:rPr>
              <a:t>s</a:t>
            </a:r>
            <a:r>
              <a:rPr sz="1600" spc="-10" dirty="0">
                <a:latin typeface="Arial Narrow"/>
                <a:cs typeface="Arial Narrow"/>
              </a:rPr>
              <a:t>h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b</a:t>
            </a:r>
            <a:r>
              <a:rPr sz="1600" spc="-5" dirty="0">
                <a:latin typeface="Arial Narrow"/>
                <a:cs typeface="Arial Narrow"/>
              </a:rPr>
              <a:t>e</a:t>
            </a:r>
            <a:r>
              <a:rPr sz="1600" spc="-10" dirty="0">
                <a:latin typeface="Arial Narrow"/>
                <a:cs typeface="Arial Narrow"/>
              </a:rPr>
              <a:t>twe</a:t>
            </a:r>
            <a:r>
              <a:rPr sz="1600" spc="-5" dirty="0">
                <a:latin typeface="Arial Narrow"/>
                <a:cs typeface="Arial Narrow"/>
              </a:rPr>
              <a:t>e</a:t>
            </a:r>
            <a:r>
              <a:rPr sz="1600" spc="-10" dirty="0">
                <a:latin typeface="Arial Narrow"/>
                <a:cs typeface="Arial Narrow"/>
              </a:rPr>
              <a:t>n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the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p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radig</a:t>
            </a: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s</a:t>
            </a:r>
            <a:r>
              <a:rPr sz="1600" spc="-30" dirty="0">
                <a:latin typeface="Arial Narrow"/>
                <a:cs typeface="Arial Narrow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‘D</a:t>
            </a:r>
            <a:r>
              <a:rPr sz="1600" b="1" spc="-5" dirty="0">
                <a:latin typeface="Arial Narrow"/>
                <a:cs typeface="Arial Narrow"/>
              </a:rPr>
              <a:t>a</a:t>
            </a:r>
            <a:r>
              <a:rPr sz="1600" b="1" spc="-10" dirty="0">
                <a:latin typeface="Arial Narrow"/>
                <a:cs typeface="Arial Narrow"/>
              </a:rPr>
              <a:t>ta’</a:t>
            </a:r>
            <a:r>
              <a:rPr sz="1600" b="1" spc="-5" dirty="0">
                <a:latin typeface="Arial Narrow"/>
                <a:cs typeface="Arial Narrow"/>
              </a:rPr>
              <a:t>,</a:t>
            </a:r>
            <a:r>
              <a:rPr sz="1600" b="1" dirty="0">
                <a:latin typeface="Arial Narrow"/>
                <a:cs typeface="Arial Narrow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‘Informat</a:t>
            </a:r>
            <a:r>
              <a:rPr sz="1600" b="1" spc="-15" dirty="0">
                <a:latin typeface="Arial Narrow"/>
                <a:cs typeface="Arial Narrow"/>
              </a:rPr>
              <a:t>i</a:t>
            </a:r>
            <a:r>
              <a:rPr sz="1600" b="1" spc="-10" dirty="0">
                <a:latin typeface="Arial Narrow"/>
                <a:cs typeface="Arial Narrow"/>
              </a:rPr>
              <a:t>o</a:t>
            </a:r>
            <a:r>
              <a:rPr sz="1600" b="1" spc="-5" dirty="0">
                <a:latin typeface="Arial Narrow"/>
                <a:cs typeface="Arial Narrow"/>
              </a:rPr>
              <a:t>n</a:t>
            </a:r>
            <a:r>
              <a:rPr sz="1600" b="1" spc="-10" dirty="0">
                <a:latin typeface="Arial Narrow"/>
                <a:cs typeface="Arial Narrow"/>
              </a:rPr>
              <a:t>’</a:t>
            </a:r>
            <a:r>
              <a:rPr sz="1600" b="1" spc="-5" dirty="0">
                <a:latin typeface="Arial Narrow"/>
                <a:cs typeface="Arial Narrow"/>
              </a:rPr>
              <a:t>,</a:t>
            </a:r>
            <a:r>
              <a:rPr sz="1600" b="1" spc="-1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and </a:t>
            </a:r>
            <a:r>
              <a:rPr sz="1600" b="1" spc="-10" dirty="0">
                <a:latin typeface="Arial Narrow"/>
                <a:cs typeface="Arial Narrow"/>
              </a:rPr>
              <a:t>‘k</a:t>
            </a:r>
            <a:r>
              <a:rPr sz="1600" b="1" spc="-5" dirty="0">
                <a:latin typeface="Arial Narrow"/>
                <a:cs typeface="Arial Narrow"/>
              </a:rPr>
              <a:t>n</a:t>
            </a:r>
            <a:r>
              <a:rPr sz="1600" b="1" spc="-10" dirty="0">
                <a:latin typeface="Arial Narrow"/>
                <a:cs typeface="Arial Narrow"/>
              </a:rPr>
              <a:t>owled</a:t>
            </a:r>
            <a:r>
              <a:rPr sz="1600" b="1" spc="-5" dirty="0">
                <a:latin typeface="Arial Narrow"/>
                <a:cs typeface="Arial Narrow"/>
              </a:rPr>
              <a:t>ge’</a:t>
            </a:r>
            <a:r>
              <a:rPr sz="1600" b="1" spc="-3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in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t</a:t>
            </a:r>
            <a:r>
              <a:rPr sz="1600" spc="-10" dirty="0">
                <a:latin typeface="Arial Narrow"/>
                <a:cs typeface="Arial Narrow"/>
              </a:rPr>
              <a:t>he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5" dirty="0">
                <a:latin typeface="Arial Narrow"/>
                <a:cs typeface="Arial Narrow"/>
              </a:rPr>
              <a:t>f</a:t>
            </a:r>
            <a:r>
              <a:rPr sz="1600" spc="-15" dirty="0">
                <a:latin typeface="Arial Narrow"/>
                <a:cs typeface="Arial Narrow"/>
              </a:rPr>
              <a:t>i</a:t>
            </a:r>
            <a:r>
              <a:rPr sz="1600" spc="-10" dirty="0">
                <a:latin typeface="Arial Narrow"/>
                <a:cs typeface="Arial Narrow"/>
              </a:rPr>
              <a:t>g</a:t>
            </a:r>
            <a:r>
              <a:rPr sz="1600" spc="-5" dirty="0">
                <a:latin typeface="Arial Narrow"/>
                <a:cs typeface="Arial Narrow"/>
              </a:rPr>
              <a:t>u</a:t>
            </a:r>
            <a:r>
              <a:rPr sz="1600" spc="-10" dirty="0">
                <a:latin typeface="Arial Narrow"/>
                <a:cs typeface="Arial Narrow"/>
              </a:rPr>
              <a:t>re b</a:t>
            </a:r>
            <a:r>
              <a:rPr sz="1600" spc="-5" dirty="0">
                <a:latin typeface="Arial Narrow"/>
                <a:cs typeface="Arial Narrow"/>
              </a:rPr>
              <a:t>e</a:t>
            </a:r>
            <a:r>
              <a:rPr sz="1600" spc="-15" dirty="0">
                <a:latin typeface="Arial Narrow"/>
                <a:cs typeface="Arial Narrow"/>
              </a:rPr>
              <a:t>low</a:t>
            </a:r>
            <a:r>
              <a:rPr sz="1600" spc="-10" dirty="0">
                <a:latin typeface="Arial Narrow"/>
                <a:cs typeface="Arial Narrow"/>
              </a:rPr>
              <a:t> (Figure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Big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ta</a:t>
            </a:r>
            <a:r>
              <a:rPr sz="1600" spc="-8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al</a:t>
            </a:r>
            <a:r>
              <a:rPr sz="1600" spc="-5" dirty="0">
                <a:latin typeface="Arial Narrow"/>
                <a:cs typeface="Arial Narrow"/>
              </a:rPr>
              <a:t>yt</a:t>
            </a:r>
            <a:r>
              <a:rPr sz="1600" spc="-15" dirty="0">
                <a:latin typeface="Arial Narrow"/>
                <a:cs typeface="Arial Narrow"/>
              </a:rPr>
              <a:t>i</a:t>
            </a:r>
            <a:r>
              <a:rPr sz="1600" spc="-10" dirty="0">
                <a:latin typeface="Arial Narrow"/>
                <a:cs typeface="Arial Narrow"/>
              </a:rPr>
              <a:t>cs</a:t>
            </a:r>
            <a:r>
              <a:rPr sz="1600" spc="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Life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C</a:t>
            </a:r>
            <a:r>
              <a:rPr sz="1600" spc="-5" dirty="0">
                <a:latin typeface="Arial Narrow"/>
                <a:cs typeface="Arial Narrow"/>
              </a:rPr>
              <a:t>y</a:t>
            </a:r>
            <a:r>
              <a:rPr sz="1600" spc="-10" dirty="0">
                <a:latin typeface="Arial Narrow"/>
                <a:cs typeface="Arial Narrow"/>
              </a:rPr>
              <a:t>cle).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-4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Ana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cs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Data</a:t>
            </a:r>
            <a:r>
              <a:rPr sz="1800" b="1" spc="-60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Ana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cs</a:t>
            </a:r>
            <a:r>
              <a:rPr sz="1800" b="1" spc="30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Life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Cy</a:t>
            </a:r>
            <a:r>
              <a:rPr sz="1800" b="1" spc="-20" dirty="0">
                <a:latin typeface="Arial Narrow"/>
                <a:cs typeface="Arial Narrow"/>
              </a:rPr>
              <a:t>c</a:t>
            </a:r>
            <a:r>
              <a:rPr sz="1800" b="1" dirty="0">
                <a:latin typeface="Arial Narrow"/>
                <a:cs typeface="Arial Narrow"/>
              </a:rPr>
              <a:t>le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Appl</a:t>
            </a:r>
            <a:r>
              <a:rPr sz="1800" b="1" spc="-15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</a:t>
            </a:r>
            <a:r>
              <a:rPr sz="1800" b="1" spc="-1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ti</a:t>
            </a:r>
            <a:r>
              <a:rPr sz="1800" b="1" spc="-10" dirty="0">
                <a:latin typeface="Arial Narrow"/>
                <a:cs typeface="Arial Narrow"/>
              </a:rPr>
              <a:t>v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3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E</a:t>
            </a:r>
            <a:r>
              <a:rPr sz="1800" b="1" spc="-20" dirty="0">
                <a:latin typeface="Arial Narrow"/>
                <a:cs typeface="Arial Narrow"/>
              </a:rPr>
              <a:t>x</a:t>
            </a:r>
            <a:r>
              <a:rPr sz="1800" b="1" spc="-10" dirty="0">
                <a:latin typeface="Arial Narrow"/>
                <a:cs typeface="Arial Narrow"/>
              </a:rPr>
              <a:t>er</a:t>
            </a:r>
            <a:r>
              <a:rPr sz="1800" b="1" spc="-20" dirty="0">
                <a:latin typeface="Arial Narrow"/>
                <a:cs typeface="Arial Narrow"/>
              </a:rPr>
              <a:t>c</a:t>
            </a:r>
            <a:r>
              <a:rPr sz="1800" b="1" dirty="0">
                <a:latin typeface="Arial Narrow"/>
                <a:cs typeface="Arial Narrow"/>
              </a:rPr>
              <a:t>i</a:t>
            </a:r>
            <a:r>
              <a:rPr sz="1800" b="1" spc="-10" dirty="0">
                <a:latin typeface="Arial Narrow"/>
                <a:cs typeface="Arial Narrow"/>
              </a:rPr>
              <a:t>s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40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4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84264" y="2465832"/>
            <a:ext cx="2050923" cy="30369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31507" y="2493264"/>
            <a:ext cx="1965960" cy="29519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31507" y="2985261"/>
            <a:ext cx="1965960" cy="492125"/>
          </a:xfrm>
          <a:custGeom>
            <a:avLst/>
            <a:gdLst/>
            <a:ahLst/>
            <a:cxnLst/>
            <a:rect l="l" t="t" r="r" b="b"/>
            <a:pathLst>
              <a:path w="1965959" h="492125">
                <a:moveTo>
                  <a:pt x="1965960" y="0"/>
                </a:moveTo>
                <a:lnTo>
                  <a:pt x="1962701" y="40359"/>
                </a:lnTo>
                <a:lnTo>
                  <a:pt x="1953095" y="79818"/>
                </a:lnTo>
                <a:lnTo>
                  <a:pt x="1937394" y="118251"/>
                </a:lnTo>
                <a:lnTo>
                  <a:pt x="1915850" y="155531"/>
                </a:lnTo>
                <a:lnTo>
                  <a:pt x="1888718" y="191531"/>
                </a:lnTo>
                <a:lnTo>
                  <a:pt x="1856249" y="226126"/>
                </a:lnTo>
                <a:lnTo>
                  <a:pt x="1818696" y="259188"/>
                </a:lnTo>
                <a:lnTo>
                  <a:pt x="1776313" y="290592"/>
                </a:lnTo>
                <a:lnTo>
                  <a:pt x="1729352" y="320210"/>
                </a:lnTo>
                <a:lnTo>
                  <a:pt x="1678066" y="347916"/>
                </a:lnTo>
                <a:lnTo>
                  <a:pt x="1622709" y="373584"/>
                </a:lnTo>
                <a:lnTo>
                  <a:pt x="1563532" y="397087"/>
                </a:lnTo>
                <a:lnTo>
                  <a:pt x="1500789" y="418299"/>
                </a:lnTo>
                <a:lnTo>
                  <a:pt x="1434733" y="437092"/>
                </a:lnTo>
                <a:lnTo>
                  <a:pt x="1365617" y="453342"/>
                </a:lnTo>
                <a:lnTo>
                  <a:pt x="1293693" y="466921"/>
                </a:lnTo>
                <a:lnTo>
                  <a:pt x="1219214" y="477702"/>
                </a:lnTo>
                <a:lnTo>
                  <a:pt x="1142434" y="485560"/>
                </a:lnTo>
                <a:lnTo>
                  <a:pt x="1063605" y="490367"/>
                </a:lnTo>
                <a:lnTo>
                  <a:pt x="982980" y="491998"/>
                </a:lnTo>
                <a:lnTo>
                  <a:pt x="902354" y="490367"/>
                </a:lnTo>
                <a:lnTo>
                  <a:pt x="823525" y="485560"/>
                </a:lnTo>
                <a:lnTo>
                  <a:pt x="746745" y="477702"/>
                </a:lnTo>
                <a:lnTo>
                  <a:pt x="672266" y="466921"/>
                </a:lnTo>
                <a:lnTo>
                  <a:pt x="600342" y="453342"/>
                </a:lnTo>
                <a:lnTo>
                  <a:pt x="531226" y="437092"/>
                </a:lnTo>
                <a:lnTo>
                  <a:pt x="465170" y="418299"/>
                </a:lnTo>
                <a:lnTo>
                  <a:pt x="402427" y="397087"/>
                </a:lnTo>
                <a:lnTo>
                  <a:pt x="343250" y="373584"/>
                </a:lnTo>
                <a:lnTo>
                  <a:pt x="287893" y="347916"/>
                </a:lnTo>
                <a:lnTo>
                  <a:pt x="236607" y="320210"/>
                </a:lnTo>
                <a:lnTo>
                  <a:pt x="189646" y="290592"/>
                </a:lnTo>
                <a:lnTo>
                  <a:pt x="147263" y="259188"/>
                </a:lnTo>
                <a:lnTo>
                  <a:pt x="109710" y="226126"/>
                </a:lnTo>
                <a:lnTo>
                  <a:pt x="77241" y="191531"/>
                </a:lnTo>
                <a:lnTo>
                  <a:pt x="50109" y="155531"/>
                </a:lnTo>
                <a:lnTo>
                  <a:pt x="28565" y="118251"/>
                </a:lnTo>
                <a:lnTo>
                  <a:pt x="12864" y="79818"/>
                </a:lnTo>
                <a:lnTo>
                  <a:pt x="3258" y="40359"/>
                </a:ln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31507" y="2493264"/>
            <a:ext cx="1965960" cy="2952115"/>
          </a:xfrm>
          <a:custGeom>
            <a:avLst/>
            <a:gdLst/>
            <a:ahLst/>
            <a:cxnLst/>
            <a:rect l="l" t="t" r="r" b="b"/>
            <a:pathLst>
              <a:path w="1965959" h="2952115">
                <a:moveTo>
                  <a:pt x="0" y="491998"/>
                </a:moveTo>
                <a:lnTo>
                  <a:pt x="3258" y="451638"/>
                </a:lnTo>
                <a:lnTo>
                  <a:pt x="12864" y="412179"/>
                </a:lnTo>
                <a:lnTo>
                  <a:pt x="28565" y="373746"/>
                </a:lnTo>
                <a:lnTo>
                  <a:pt x="50109" y="336466"/>
                </a:lnTo>
                <a:lnTo>
                  <a:pt x="77241" y="300466"/>
                </a:lnTo>
                <a:lnTo>
                  <a:pt x="109710" y="265871"/>
                </a:lnTo>
                <a:lnTo>
                  <a:pt x="147263" y="232809"/>
                </a:lnTo>
                <a:lnTo>
                  <a:pt x="189646" y="201405"/>
                </a:lnTo>
                <a:lnTo>
                  <a:pt x="236607" y="171787"/>
                </a:lnTo>
                <a:lnTo>
                  <a:pt x="287893" y="144081"/>
                </a:lnTo>
                <a:lnTo>
                  <a:pt x="343250" y="118413"/>
                </a:lnTo>
                <a:lnTo>
                  <a:pt x="402427" y="94910"/>
                </a:lnTo>
                <a:lnTo>
                  <a:pt x="465170" y="73698"/>
                </a:lnTo>
                <a:lnTo>
                  <a:pt x="531226" y="54905"/>
                </a:lnTo>
                <a:lnTo>
                  <a:pt x="600342" y="38655"/>
                </a:lnTo>
                <a:lnTo>
                  <a:pt x="672266" y="25076"/>
                </a:lnTo>
                <a:lnTo>
                  <a:pt x="746745" y="14295"/>
                </a:lnTo>
                <a:lnTo>
                  <a:pt x="823525" y="6437"/>
                </a:lnTo>
                <a:lnTo>
                  <a:pt x="902354" y="1630"/>
                </a:lnTo>
                <a:lnTo>
                  <a:pt x="982980" y="0"/>
                </a:lnTo>
                <a:lnTo>
                  <a:pt x="1063605" y="1630"/>
                </a:lnTo>
                <a:lnTo>
                  <a:pt x="1142434" y="6437"/>
                </a:lnTo>
                <a:lnTo>
                  <a:pt x="1219214" y="14295"/>
                </a:lnTo>
                <a:lnTo>
                  <a:pt x="1293693" y="25076"/>
                </a:lnTo>
                <a:lnTo>
                  <a:pt x="1365617" y="38655"/>
                </a:lnTo>
                <a:lnTo>
                  <a:pt x="1434733" y="54905"/>
                </a:lnTo>
                <a:lnTo>
                  <a:pt x="1500789" y="73698"/>
                </a:lnTo>
                <a:lnTo>
                  <a:pt x="1563532" y="94910"/>
                </a:lnTo>
                <a:lnTo>
                  <a:pt x="1622709" y="118413"/>
                </a:lnTo>
                <a:lnTo>
                  <a:pt x="1678066" y="144081"/>
                </a:lnTo>
                <a:lnTo>
                  <a:pt x="1729352" y="171787"/>
                </a:lnTo>
                <a:lnTo>
                  <a:pt x="1776313" y="201405"/>
                </a:lnTo>
                <a:lnTo>
                  <a:pt x="1818696" y="232809"/>
                </a:lnTo>
                <a:lnTo>
                  <a:pt x="1856249" y="265871"/>
                </a:lnTo>
                <a:lnTo>
                  <a:pt x="1888718" y="300466"/>
                </a:lnTo>
                <a:lnTo>
                  <a:pt x="1915850" y="336466"/>
                </a:lnTo>
                <a:lnTo>
                  <a:pt x="1937394" y="373746"/>
                </a:lnTo>
                <a:lnTo>
                  <a:pt x="1953095" y="412179"/>
                </a:lnTo>
                <a:lnTo>
                  <a:pt x="1962701" y="451638"/>
                </a:lnTo>
                <a:lnTo>
                  <a:pt x="1965960" y="491998"/>
                </a:lnTo>
                <a:lnTo>
                  <a:pt x="1965960" y="2459990"/>
                </a:lnTo>
                <a:lnTo>
                  <a:pt x="1962701" y="2500349"/>
                </a:lnTo>
                <a:lnTo>
                  <a:pt x="1953095" y="2539808"/>
                </a:lnTo>
                <a:lnTo>
                  <a:pt x="1937394" y="2578241"/>
                </a:lnTo>
                <a:lnTo>
                  <a:pt x="1915850" y="2615521"/>
                </a:lnTo>
                <a:lnTo>
                  <a:pt x="1888718" y="2651521"/>
                </a:lnTo>
                <a:lnTo>
                  <a:pt x="1856249" y="2686116"/>
                </a:lnTo>
                <a:lnTo>
                  <a:pt x="1818696" y="2719178"/>
                </a:lnTo>
                <a:lnTo>
                  <a:pt x="1776313" y="2750582"/>
                </a:lnTo>
                <a:lnTo>
                  <a:pt x="1729352" y="2780200"/>
                </a:lnTo>
                <a:lnTo>
                  <a:pt x="1678066" y="2807906"/>
                </a:lnTo>
                <a:lnTo>
                  <a:pt x="1622709" y="2833574"/>
                </a:lnTo>
                <a:lnTo>
                  <a:pt x="1563532" y="2857077"/>
                </a:lnTo>
                <a:lnTo>
                  <a:pt x="1500789" y="2878289"/>
                </a:lnTo>
                <a:lnTo>
                  <a:pt x="1434733" y="2897082"/>
                </a:lnTo>
                <a:lnTo>
                  <a:pt x="1365617" y="2913332"/>
                </a:lnTo>
                <a:lnTo>
                  <a:pt x="1293693" y="2926911"/>
                </a:lnTo>
                <a:lnTo>
                  <a:pt x="1219214" y="2937692"/>
                </a:lnTo>
                <a:lnTo>
                  <a:pt x="1142434" y="2945550"/>
                </a:lnTo>
                <a:lnTo>
                  <a:pt x="1063605" y="2950357"/>
                </a:lnTo>
                <a:lnTo>
                  <a:pt x="982980" y="2951988"/>
                </a:lnTo>
                <a:lnTo>
                  <a:pt x="902354" y="2950357"/>
                </a:lnTo>
                <a:lnTo>
                  <a:pt x="823525" y="2945550"/>
                </a:lnTo>
                <a:lnTo>
                  <a:pt x="746745" y="2937692"/>
                </a:lnTo>
                <a:lnTo>
                  <a:pt x="672266" y="2926911"/>
                </a:lnTo>
                <a:lnTo>
                  <a:pt x="600342" y="2913332"/>
                </a:lnTo>
                <a:lnTo>
                  <a:pt x="531226" y="2897082"/>
                </a:lnTo>
                <a:lnTo>
                  <a:pt x="465170" y="2878289"/>
                </a:lnTo>
                <a:lnTo>
                  <a:pt x="402427" y="2857077"/>
                </a:lnTo>
                <a:lnTo>
                  <a:pt x="343250" y="2833574"/>
                </a:lnTo>
                <a:lnTo>
                  <a:pt x="287893" y="2807906"/>
                </a:lnTo>
                <a:lnTo>
                  <a:pt x="236607" y="2780200"/>
                </a:lnTo>
                <a:lnTo>
                  <a:pt x="189646" y="2750582"/>
                </a:lnTo>
                <a:lnTo>
                  <a:pt x="147263" y="2719178"/>
                </a:lnTo>
                <a:lnTo>
                  <a:pt x="109710" y="2686116"/>
                </a:lnTo>
                <a:lnTo>
                  <a:pt x="77241" y="2651521"/>
                </a:lnTo>
                <a:lnTo>
                  <a:pt x="50109" y="2615521"/>
                </a:lnTo>
                <a:lnTo>
                  <a:pt x="28565" y="2578241"/>
                </a:lnTo>
                <a:lnTo>
                  <a:pt x="12864" y="2539808"/>
                </a:lnTo>
                <a:lnTo>
                  <a:pt x="3258" y="2500349"/>
                </a:lnTo>
                <a:lnTo>
                  <a:pt x="0" y="2459990"/>
                </a:lnTo>
                <a:lnTo>
                  <a:pt x="0" y="49199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022972" y="3696589"/>
            <a:ext cx="138620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Calibri"/>
                <a:cs typeface="Calibri"/>
              </a:rPr>
              <a:t>D</a:t>
            </a:r>
            <a:r>
              <a:rPr sz="1800" b="1" spc="-25" dirty="0">
                <a:latin typeface="Calibri"/>
                <a:cs typeface="Calibri"/>
              </a:rPr>
              <a:t>at</a:t>
            </a:r>
            <a:r>
              <a:rPr sz="1800" b="1" spc="-10" dirty="0">
                <a:latin typeface="Calibri"/>
                <a:cs typeface="Calibri"/>
              </a:rPr>
              <a:t>a </a:t>
            </a:r>
            <a:r>
              <a:rPr sz="1800" b="1" spc="-15" dirty="0">
                <a:latin typeface="Calibri"/>
                <a:cs typeface="Calibri"/>
              </a:rPr>
              <a:t>A</a:t>
            </a:r>
            <a:r>
              <a:rPr sz="1800" b="1" spc="-5" dirty="0">
                <a:latin typeface="Calibri"/>
                <a:cs typeface="Calibri"/>
              </a:rPr>
              <a:t>n</a:t>
            </a:r>
            <a:r>
              <a:rPr sz="1800" b="1" spc="-10" dirty="0">
                <a:latin typeface="Calibri"/>
                <a:cs typeface="Calibri"/>
              </a:rPr>
              <a:t>al</a:t>
            </a:r>
            <a:r>
              <a:rPr sz="1800" b="1" dirty="0">
                <a:latin typeface="Calibri"/>
                <a:cs typeface="Calibri"/>
              </a:rPr>
              <a:t>y</a:t>
            </a:r>
            <a:r>
              <a:rPr sz="1800" b="1" spc="-10" dirty="0">
                <a:latin typeface="Calibri"/>
                <a:cs typeface="Calibri"/>
              </a:rPr>
              <a:t>tics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3419" y="2173223"/>
            <a:ext cx="2651379" cy="33265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7031" y="3584397"/>
            <a:ext cx="1482470" cy="74795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40663" y="2200655"/>
            <a:ext cx="2566416" cy="32415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40663" y="2200655"/>
            <a:ext cx="2566670" cy="3241675"/>
          </a:xfrm>
          <a:custGeom>
            <a:avLst/>
            <a:gdLst/>
            <a:ahLst/>
            <a:cxnLst/>
            <a:rect l="l" t="t" r="r" b="b"/>
            <a:pathLst>
              <a:path w="2566670" h="3241675">
                <a:moveTo>
                  <a:pt x="0" y="0"/>
                </a:moveTo>
                <a:lnTo>
                  <a:pt x="2566416" y="1801749"/>
                </a:lnTo>
                <a:lnTo>
                  <a:pt x="0" y="324154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88619" y="3694938"/>
            <a:ext cx="1188085" cy="4737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82270">
              <a:lnSpc>
                <a:spcPct val="100600"/>
              </a:lnSpc>
            </a:pPr>
            <a:r>
              <a:rPr sz="1600" b="1" spc="-15" dirty="0">
                <a:latin typeface="Calibri"/>
                <a:cs typeface="Calibri"/>
              </a:rPr>
              <a:t>D</a:t>
            </a:r>
            <a:r>
              <a:rPr sz="1600" b="1" spc="-20" dirty="0">
                <a:latin typeface="Calibri"/>
                <a:cs typeface="Calibri"/>
              </a:rPr>
              <a:t>a</a:t>
            </a:r>
            <a:r>
              <a:rPr sz="1600" b="1" spc="-25" dirty="0">
                <a:latin typeface="Calibri"/>
                <a:cs typeface="Calibri"/>
              </a:rPr>
              <a:t>t</a:t>
            </a:r>
            <a:r>
              <a:rPr sz="1600" b="1" spc="-10" dirty="0">
                <a:latin typeface="Calibri"/>
                <a:cs typeface="Calibri"/>
              </a:rPr>
              <a:t>a Acc</a:t>
            </a:r>
            <a:r>
              <a:rPr sz="1600" b="1" spc="-20" dirty="0">
                <a:latin typeface="Calibri"/>
                <a:cs typeface="Calibri"/>
              </a:rPr>
              <a:t>umu</a:t>
            </a:r>
            <a:r>
              <a:rPr sz="1600" b="1" spc="-5" dirty="0">
                <a:latin typeface="Calibri"/>
                <a:cs typeface="Calibri"/>
              </a:rPr>
              <a:t>l</a:t>
            </a:r>
            <a:r>
              <a:rPr sz="1600" b="1" spc="-15" dirty="0">
                <a:latin typeface="Calibri"/>
                <a:cs typeface="Calibri"/>
              </a:rPr>
              <a:t>a</a:t>
            </a:r>
            <a:r>
              <a:rPr sz="1600" b="1" spc="-5" dirty="0">
                <a:latin typeface="Calibri"/>
                <a:cs typeface="Calibri"/>
              </a:rPr>
              <a:t>tio</a:t>
            </a:r>
            <a:r>
              <a:rPr sz="1600" b="1" spc="-10" dirty="0">
                <a:latin typeface="Calibri"/>
                <a:cs typeface="Calibri"/>
              </a:rPr>
              <a:t>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87723" y="3308603"/>
            <a:ext cx="2172843" cy="13940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34967" y="3336035"/>
            <a:ext cx="2087880" cy="13091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34967" y="3554221"/>
            <a:ext cx="2087880" cy="218440"/>
          </a:xfrm>
          <a:custGeom>
            <a:avLst/>
            <a:gdLst/>
            <a:ahLst/>
            <a:cxnLst/>
            <a:rect l="l" t="t" r="r" b="b"/>
            <a:pathLst>
              <a:path w="2087879" h="218439">
                <a:moveTo>
                  <a:pt x="2087880" y="0"/>
                </a:moveTo>
                <a:lnTo>
                  <a:pt x="2057541" y="52439"/>
                </a:lnTo>
                <a:lnTo>
                  <a:pt x="2005845" y="84937"/>
                </a:lnTo>
                <a:lnTo>
                  <a:pt x="1931480" y="114940"/>
                </a:lnTo>
                <a:lnTo>
                  <a:pt x="1886468" y="128867"/>
                </a:lnTo>
                <a:lnTo>
                  <a:pt x="1836594" y="142002"/>
                </a:lnTo>
                <a:lnTo>
                  <a:pt x="1782127" y="154289"/>
                </a:lnTo>
                <a:lnTo>
                  <a:pt x="1723336" y="165672"/>
                </a:lnTo>
                <a:lnTo>
                  <a:pt x="1660489" y="176095"/>
                </a:lnTo>
                <a:lnTo>
                  <a:pt x="1593855" y="185502"/>
                </a:lnTo>
                <a:lnTo>
                  <a:pt x="1523702" y="193836"/>
                </a:lnTo>
                <a:lnTo>
                  <a:pt x="1450300" y="201042"/>
                </a:lnTo>
                <a:lnTo>
                  <a:pt x="1373916" y="207064"/>
                </a:lnTo>
                <a:lnTo>
                  <a:pt x="1294819" y="211846"/>
                </a:lnTo>
                <a:lnTo>
                  <a:pt x="1213279" y="215330"/>
                </a:lnTo>
                <a:lnTo>
                  <a:pt x="1129563" y="217462"/>
                </a:lnTo>
                <a:lnTo>
                  <a:pt x="1043940" y="218185"/>
                </a:lnTo>
                <a:lnTo>
                  <a:pt x="958316" y="217462"/>
                </a:lnTo>
                <a:lnTo>
                  <a:pt x="874600" y="215330"/>
                </a:lnTo>
                <a:lnTo>
                  <a:pt x="793060" y="211846"/>
                </a:lnTo>
                <a:lnTo>
                  <a:pt x="713963" y="207064"/>
                </a:lnTo>
                <a:lnTo>
                  <a:pt x="637579" y="201042"/>
                </a:lnTo>
                <a:lnTo>
                  <a:pt x="564177" y="193836"/>
                </a:lnTo>
                <a:lnTo>
                  <a:pt x="494024" y="185502"/>
                </a:lnTo>
                <a:lnTo>
                  <a:pt x="427390" y="176095"/>
                </a:lnTo>
                <a:lnTo>
                  <a:pt x="364543" y="165672"/>
                </a:lnTo>
                <a:lnTo>
                  <a:pt x="305752" y="154289"/>
                </a:lnTo>
                <a:lnTo>
                  <a:pt x="251285" y="142002"/>
                </a:lnTo>
                <a:lnTo>
                  <a:pt x="201411" y="128867"/>
                </a:lnTo>
                <a:lnTo>
                  <a:pt x="156399" y="114940"/>
                </a:lnTo>
                <a:lnTo>
                  <a:pt x="116517" y="100278"/>
                </a:lnTo>
                <a:lnTo>
                  <a:pt x="53218" y="68972"/>
                </a:lnTo>
                <a:lnTo>
                  <a:pt x="13662" y="35396"/>
                </a:lnTo>
                <a:lnTo>
                  <a:pt x="3460" y="17897"/>
                </a:ln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34967" y="3336035"/>
            <a:ext cx="2087880" cy="1309370"/>
          </a:xfrm>
          <a:custGeom>
            <a:avLst/>
            <a:gdLst/>
            <a:ahLst/>
            <a:cxnLst/>
            <a:rect l="l" t="t" r="r" b="b"/>
            <a:pathLst>
              <a:path w="2087879" h="1309370">
                <a:moveTo>
                  <a:pt x="0" y="218186"/>
                </a:moveTo>
                <a:lnTo>
                  <a:pt x="30338" y="165746"/>
                </a:lnTo>
                <a:lnTo>
                  <a:pt x="82034" y="133248"/>
                </a:lnTo>
                <a:lnTo>
                  <a:pt x="156399" y="103245"/>
                </a:lnTo>
                <a:lnTo>
                  <a:pt x="201411" y="89318"/>
                </a:lnTo>
                <a:lnTo>
                  <a:pt x="251285" y="76183"/>
                </a:lnTo>
                <a:lnTo>
                  <a:pt x="305752" y="63896"/>
                </a:lnTo>
                <a:lnTo>
                  <a:pt x="364543" y="52513"/>
                </a:lnTo>
                <a:lnTo>
                  <a:pt x="427390" y="42090"/>
                </a:lnTo>
                <a:lnTo>
                  <a:pt x="494024" y="32683"/>
                </a:lnTo>
                <a:lnTo>
                  <a:pt x="564177" y="24349"/>
                </a:lnTo>
                <a:lnTo>
                  <a:pt x="637579" y="17143"/>
                </a:lnTo>
                <a:lnTo>
                  <a:pt x="713963" y="11121"/>
                </a:lnTo>
                <a:lnTo>
                  <a:pt x="793060" y="6339"/>
                </a:lnTo>
                <a:lnTo>
                  <a:pt x="874600" y="2855"/>
                </a:lnTo>
                <a:lnTo>
                  <a:pt x="958316" y="723"/>
                </a:lnTo>
                <a:lnTo>
                  <a:pt x="1043940" y="0"/>
                </a:lnTo>
                <a:lnTo>
                  <a:pt x="1129563" y="723"/>
                </a:lnTo>
                <a:lnTo>
                  <a:pt x="1213279" y="2855"/>
                </a:lnTo>
                <a:lnTo>
                  <a:pt x="1294819" y="6339"/>
                </a:lnTo>
                <a:lnTo>
                  <a:pt x="1373916" y="11121"/>
                </a:lnTo>
                <a:lnTo>
                  <a:pt x="1450300" y="17143"/>
                </a:lnTo>
                <a:lnTo>
                  <a:pt x="1523702" y="24349"/>
                </a:lnTo>
                <a:lnTo>
                  <a:pt x="1593855" y="32683"/>
                </a:lnTo>
                <a:lnTo>
                  <a:pt x="1660489" y="42090"/>
                </a:lnTo>
                <a:lnTo>
                  <a:pt x="1723336" y="52513"/>
                </a:lnTo>
                <a:lnTo>
                  <a:pt x="1782127" y="63896"/>
                </a:lnTo>
                <a:lnTo>
                  <a:pt x="1836594" y="76183"/>
                </a:lnTo>
                <a:lnTo>
                  <a:pt x="1886468" y="89318"/>
                </a:lnTo>
                <a:lnTo>
                  <a:pt x="1931480" y="103245"/>
                </a:lnTo>
                <a:lnTo>
                  <a:pt x="1971362" y="117907"/>
                </a:lnTo>
                <a:lnTo>
                  <a:pt x="2034661" y="149213"/>
                </a:lnTo>
                <a:lnTo>
                  <a:pt x="2074217" y="182789"/>
                </a:lnTo>
                <a:lnTo>
                  <a:pt x="2087880" y="218186"/>
                </a:lnTo>
                <a:lnTo>
                  <a:pt x="2087880" y="1090930"/>
                </a:lnTo>
                <a:lnTo>
                  <a:pt x="2057541" y="1143369"/>
                </a:lnTo>
                <a:lnTo>
                  <a:pt x="2005845" y="1175867"/>
                </a:lnTo>
                <a:lnTo>
                  <a:pt x="1931480" y="1205870"/>
                </a:lnTo>
                <a:lnTo>
                  <a:pt x="1886468" y="1219797"/>
                </a:lnTo>
                <a:lnTo>
                  <a:pt x="1836594" y="1232932"/>
                </a:lnTo>
                <a:lnTo>
                  <a:pt x="1782127" y="1245219"/>
                </a:lnTo>
                <a:lnTo>
                  <a:pt x="1723336" y="1256602"/>
                </a:lnTo>
                <a:lnTo>
                  <a:pt x="1660489" y="1267025"/>
                </a:lnTo>
                <a:lnTo>
                  <a:pt x="1593855" y="1276432"/>
                </a:lnTo>
                <a:lnTo>
                  <a:pt x="1523702" y="1284766"/>
                </a:lnTo>
                <a:lnTo>
                  <a:pt x="1450300" y="1291972"/>
                </a:lnTo>
                <a:lnTo>
                  <a:pt x="1373916" y="1297994"/>
                </a:lnTo>
                <a:lnTo>
                  <a:pt x="1294819" y="1302776"/>
                </a:lnTo>
                <a:lnTo>
                  <a:pt x="1213279" y="1306260"/>
                </a:lnTo>
                <a:lnTo>
                  <a:pt x="1129563" y="1308392"/>
                </a:lnTo>
                <a:lnTo>
                  <a:pt x="1043940" y="1309115"/>
                </a:lnTo>
                <a:lnTo>
                  <a:pt x="958316" y="1308392"/>
                </a:lnTo>
                <a:lnTo>
                  <a:pt x="874600" y="1306260"/>
                </a:lnTo>
                <a:lnTo>
                  <a:pt x="793060" y="1302776"/>
                </a:lnTo>
                <a:lnTo>
                  <a:pt x="713963" y="1297994"/>
                </a:lnTo>
                <a:lnTo>
                  <a:pt x="637579" y="1291972"/>
                </a:lnTo>
                <a:lnTo>
                  <a:pt x="564177" y="1284766"/>
                </a:lnTo>
                <a:lnTo>
                  <a:pt x="494024" y="1276432"/>
                </a:lnTo>
                <a:lnTo>
                  <a:pt x="427390" y="1267025"/>
                </a:lnTo>
                <a:lnTo>
                  <a:pt x="364543" y="1256602"/>
                </a:lnTo>
                <a:lnTo>
                  <a:pt x="305752" y="1245219"/>
                </a:lnTo>
                <a:lnTo>
                  <a:pt x="251285" y="1232932"/>
                </a:lnTo>
                <a:lnTo>
                  <a:pt x="201411" y="1219797"/>
                </a:lnTo>
                <a:lnTo>
                  <a:pt x="156399" y="1205870"/>
                </a:lnTo>
                <a:lnTo>
                  <a:pt x="116517" y="1191208"/>
                </a:lnTo>
                <a:lnTo>
                  <a:pt x="53218" y="1159902"/>
                </a:lnTo>
                <a:lnTo>
                  <a:pt x="13662" y="1126326"/>
                </a:lnTo>
                <a:lnTo>
                  <a:pt x="0" y="1090930"/>
                </a:lnTo>
                <a:lnTo>
                  <a:pt x="0" y="218186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359402" y="3995928"/>
            <a:ext cx="124079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Calibri"/>
                <a:cs typeface="Calibri"/>
              </a:rPr>
              <a:t>D</a:t>
            </a:r>
            <a:r>
              <a:rPr sz="1800" b="1" spc="-25" dirty="0">
                <a:latin typeface="Calibri"/>
                <a:cs typeface="Calibri"/>
              </a:rPr>
              <a:t>at</a:t>
            </a:r>
            <a:r>
              <a:rPr sz="1800" b="1" spc="-10" dirty="0">
                <a:latin typeface="Calibri"/>
                <a:cs typeface="Calibri"/>
              </a:rPr>
              <a:t>a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S</a:t>
            </a:r>
            <a:r>
              <a:rPr sz="1800" b="1" spc="-25" dirty="0">
                <a:latin typeface="Calibri"/>
                <a:cs typeface="Calibri"/>
              </a:rPr>
              <a:t>t</a:t>
            </a:r>
            <a:r>
              <a:rPr sz="1800" b="1" dirty="0">
                <a:latin typeface="Calibri"/>
                <a:cs typeface="Calibri"/>
              </a:rPr>
              <a:t>o</a:t>
            </a:r>
            <a:r>
              <a:rPr sz="1800" b="1" spc="-40" dirty="0">
                <a:latin typeface="Calibri"/>
                <a:cs typeface="Calibri"/>
              </a:rPr>
              <a:t>r</a:t>
            </a:r>
            <a:r>
              <a:rPr sz="1800" b="1" spc="-10" dirty="0">
                <a:latin typeface="Calibri"/>
                <a:cs typeface="Calibri"/>
              </a:rPr>
              <a:t>a</a:t>
            </a:r>
            <a:r>
              <a:rPr sz="1800" b="1" spc="-40" dirty="0">
                <a:latin typeface="Calibri"/>
                <a:cs typeface="Calibri"/>
              </a:rPr>
              <a:t>g</a:t>
            </a:r>
            <a:r>
              <a:rPr sz="1800" b="1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234428" y="4098035"/>
            <a:ext cx="1225296" cy="12237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250692" y="3654602"/>
            <a:ext cx="723645" cy="7083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97935" y="3685032"/>
            <a:ext cx="637540" cy="611505"/>
          </a:xfrm>
          <a:custGeom>
            <a:avLst/>
            <a:gdLst/>
            <a:ahLst/>
            <a:cxnLst/>
            <a:rect l="l" t="t" r="r" b="b"/>
            <a:pathLst>
              <a:path w="637539" h="611504">
                <a:moveTo>
                  <a:pt x="331469" y="0"/>
                </a:moveTo>
                <a:lnTo>
                  <a:pt x="331469" y="152781"/>
                </a:lnTo>
                <a:lnTo>
                  <a:pt x="0" y="152781"/>
                </a:lnTo>
                <a:lnTo>
                  <a:pt x="0" y="458343"/>
                </a:lnTo>
                <a:lnTo>
                  <a:pt x="331469" y="458343"/>
                </a:lnTo>
                <a:lnTo>
                  <a:pt x="331469" y="611124"/>
                </a:lnTo>
                <a:lnTo>
                  <a:pt x="637031" y="305562"/>
                </a:lnTo>
                <a:lnTo>
                  <a:pt x="3314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97935" y="3685032"/>
            <a:ext cx="637540" cy="611505"/>
          </a:xfrm>
          <a:custGeom>
            <a:avLst/>
            <a:gdLst/>
            <a:ahLst/>
            <a:cxnLst/>
            <a:rect l="l" t="t" r="r" b="b"/>
            <a:pathLst>
              <a:path w="637539" h="611504">
                <a:moveTo>
                  <a:pt x="0" y="152781"/>
                </a:moveTo>
                <a:lnTo>
                  <a:pt x="331469" y="152781"/>
                </a:lnTo>
                <a:lnTo>
                  <a:pt x="331469" y="0"/>
                </a:lnTo>
                <a:lnTo>
                  <a:pt x="637031" y="305562"/>
                </a:lnTo>
                <a:lnTo>
                  <a:pt x="331469" y="611124"/>
                </a:lnTo>
                <a:lnTo>
                  <a:pt x="331469" y="458343"/>
                </a:lnTo>
                <a:lnTo>
                  <a:pt x="0" y="458343"/>
                </a:lnTo>
                <a:lnTo>
                  <a:pt x="0" y="152781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987796" y="3633266"/>
            <a:ext cx="723646" cy="7083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035040" y="3663696"/>
            <a:ext cx="637540" cy="611505"/>
          </a:xfrm>
          <a:custGeom>
            <a:avLst/>
            <a:gdLst/>
            <a:ahLst/>
            <a:cxnLst/>
            <a:rect l="l" t="t" r="r" b="b"/>
            <a:pathLst>
              <a:path w="637540" h="611504">
                <a:moveTo>
                  <a:pt x="331470" y="0"/>
                </a:moveTo>
                <a:lnTo>
                  <a:pt x="331470" y="152780"/>
                </a:lnTo>
                <a:lnTo>
                  <a:pt x="0" y="152780"/>
                </a:lnTo>
                <a:lnTo>
                  <a:pt x="0" y="458342"/>
                </a:lnTo>
                <a:lnTo>
                  <a:pt x="331470" y="458342"/>
                </a:lnTo>
                <a:lnTo>
                  <a:pt x="331470" y="611123"/>
                </a:lnTo>
                <a:lnTo>
                  <a:pt x="637032" y="305561"/>
                </a:lnTo>
                <a:lnTo>
                  <a:pt x="3314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35040" y="3663696"/>
            <a:ext cx="637540" cy="611505"/>
          </a:xfrm>
          <a:custGeom>
            <a:avLst/>
            <a:gdLst/>
            <a:ahLst/>
            <a:cxnLst/>
            <a:rect l="l" t="t" r="r" b="b"/>
            <a:pathLst>
              <a:path w="637540" h="611504">
                <a:moveTo>
                  <a:pt x="0" y="152780"/>
                </a:moveTo>
                <a:lnTo>
                  <a:pt x="331470" y="152780"/>
                </a:lnTo>
                <a:lnTo>
                  <a:pt x="331470" y="0"/>
                </a:lnTo>
                <a:lnTo>
                  <a:pt x="637032" y="305561"/>
                </a:lnTo>
                <a:lnTo>
                  <a:pt x="331470" y="611123"/>
                </a:lnTo>
                <a:lnTo>
                  <a:pt x="331470" y="458342"/>
                </a:lnTo>
                <a:lnTo>
                  <a:pt x="0" y="458342"/>
                </a:lnTo>
                <a:lnTo>
                  <a:pt x="0" y="15278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323" y="991905"/>
            <a:ext cx="2442210" cy="332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469900" algn="l"/>
              </a:tabLst>
            </a:pPr>
            <a:r>
              <a:rPr sz="2400" b="1" dirty="0">
                <a:latin typeface="Arial Narrow"/>
                <a:cs typeface="Arial Narrow"/>
              </a:rPr>
              <a:t>D</a:t>
            </a:r>
            <a:r>
              <a:rPr sz="2400" b="1" spc="-10" dirty="0">
                <a:latin typeface="Arial Narrow"/>
                <a:cs typeface="Arial Narrow"/>
              </a:rPr>
              <a:t>a</a:t>
            </a:r>
            <a:r>
              <a:rPr sz="2400" b="1" dirty="0">
                <a:latin typeface="Arial Narrow"/>
                <a:cs typeface="Arial Narrow"/>
              </a:rPr>
              <a:t>ta</a:t>
            </a:r>
            <a:r>
              <a:rPr sz="2400" b="1" spc="15" dirty="0">
                <a:latin typeface="Arial Narrow"/>
                <a:cs typeface="Arial Narrow"/>
              </a:rPr>
              <a:t> </a:t>
            </a:r>
            <a:r>
              <a:rPr sz="2400" b="1" dirty="0">
                <a:latin typeface="Arial Narrow"/>
                <a:cs typeface="Arial Narrow"/>
              </a:rPr>
              <a:t>Pr</a:t>
            </a:r>
            <a:r>
              <a:rPr sz="2400" b="1" spc="-10" dirty="0">
                <a:latin typeface="Arial Narrow"/>
                <a:cs typeface="Arial Narrow"/>
              </a:rPr>
              <a:t>o</a:t>
            </a:r>
            <a:r>
              <a:rPr sz="2400" b="1" spc="-5" dirty="0">
                <a:latin typeface="Arial Narrow"/>
                <a:cs typeface="Arial Narrow"/>
              </a:rPr>
              <a:t>ce</a:t>
            </a:r>
            <a:r>
              <a:rPr sz="2400" b="1" spc="-10" dirty="0">
                <a:latin typeface="Arial Narrow"/>
                <a:cs typeface="Arial Narrow"/>
              </a:rPr>
              <a:t>s</a:t>
            </a:r>
            <a:r>
              <a:rPr sz="2400" b="1" spc="-5" dirty="0">
                <a:latin typeface="Arial Narrow"/>
                <a:cs typeface="Arial Narrow"/>
              </a:rPr>
              <a:t>sing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-4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Ana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cs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Data</a:t>
            </a:r>
            <a:r>
              <a:rPr sz="1800" b="1" spc="-60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Ana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cs</a:t>
            </a:r>
            <a:r>
              <a:rPr sz="1800" b="1" spc="30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Life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Cy</a:t>
            </a:r>
            <a:r>
              <a:rPr sz="1800" b="1" spc="-20" dirty="0">
                <a:latin typeface="Arial Narrow"/>
                <a:cs typeface="Arial Narrow"/>
              </a:rPr>
              <a:t>c</a:t>
            </a:r>
            <a:r>
              <a:rPr sz="1800" b="1" dirty="0">
                <a:latin typeface="Arial Narrow"/>
                <a:cs typeface="Arial Narrow"/>
              </a:rPr>
              <a:t>le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Data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Pro</a:t>
            </a:r>
            <a:r>
              <a:rPr sz="1800" b="1" spc="-20" dirty="0">
                <a:latin typeface="Arial Narrow"/>
                <a:cs typeface="Arial Narrow"/>
              </a:rPr>
              <a:t>c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-10" dirty="0">
                <a:latin typeface="Arial Narrow"/>
                <a:cs typeface="Arial Narrow"/>
              </a:rPr>
              <a:t>s</a:t>
            </a:r>
            <a:r>
              <a:rPr sz="1800" b="1" dirty="0">
                <a:latin typeface="Arial Narrow"/>
                <a:cs typeface="Arial Narrow"/>
              </a:rPr>
              <a:t>s</a:t>
            </a:r>
            <a:r>
              <a:rPr sz="1800" b="1" spc="-10" dirty="0">
                <a:latin typeface="Arial Narrow"/>
                <a:cs typeface="Arial Narrow"/>
              </a:rPr>
              <a:t>ing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3400" y="1543811"/>
            <a:ext cx="8430768" cy="48371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323" y="991905"/>
            <a:ext cx="7381240" cy="2528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469900" algn="l"/>
              </a:tabLst>
            </a:pPr>
            <a:r>
              <a:rPr sz="2400" b="1" dirty="0">
                <a:latin typeface="Arial Narrow"/>
                <a:cs typeface="Arial Narrow"/>
              </a:rPr>
              <a:t>D</a:t>
            </a:r>
            <a:r>
              <a:rPr sz="2400" b="1" spc="-10" dirty="0">
                <a:latin typeface="Arial Narrow"/>
                <a:cs typeface="Arial Narrow"/>
              </a:rPr>
              <a:t>a</a:t>
            </a:r>
            <a:r>
              <a:rPr sz="2400" b="1" dirty="0">
                <a:latin typeface="Arial Narrow"/>
                <a:cs typeface="Arial Narrow"/>
              </a:rPr>
              <a:t>ta</a:t>
            </a:r>
            <a:r>
              <a:rPr sz="2400" b="1" spc="15" dirty="0">
                <a:latin typeface="Arial Narrow"/>
                <a:cs typeface="Arial Narrow"/>
              </a:rPr>
              <a:t> </a:t>
            </a:r>
            <a:r>
              <a:rPr sz="2400" b="1" dirty="0">
                <a:latin typeface="Arial Narrow"/>
                <a:cs typeface="Arial Narrow"/>
              </a:rPr>
              <a:t>Pr</a:t>
            </a:r>
            <a:r>
              <a:rPr sz="2400" b="1" spc="-10" dirty="0">
                <a:latin typeface="Arial Narrow"/>
                <a:cs typeface="Arial Narrow"/>
              </a:rPr>
              <a:t>o</a:t>
            </a:r>
            <a:r>
              <a:rPr sz="2400" b="1" spc="-5" dirty="0">
                <a:latin typeface="Arial Narrow"/>
                <a:cs typeface="Arial Narrow"/>
              </a:rPr>
              <a:t>ce</a:t>
            </a:r>
            <a:r>
              <a:rPr sz="2400" b="1" spc="-10" dirty="0">
                <a:latin typeface="Arial Narrow"/>
                <a:cs typeface="Arial Narrow"/>
              </a:rPr>
              <a:t>s</a:t>
            </a:r>
            <a:r>
              <a:rPr sz="2400" b="1" spc="-5" dirty="0">
                <a:latin typeface="Arial Narrow"/>
                <a:cs typeface="Arial Narrow"/>
              </a:rPr>
              <a:t>sing</a:t>
            </a:r>
            <a:endParaRPr sz="24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600" spc="-10" dirty="0">
                <a:latin typeface="Arial Narrow"/>
                <a:cs typeface="Arial Narrow"/>
              </a:rPr>
              <a:t>A</a:t>
            </a:r>
            <a:r>
              <a:rPr sz="1600" spc="-7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numb</a:t>
            </a:r>
            <a:r>
              <a:rPr sz="1600" spc="-5" dirty="0">
                <a:latin typeface="Arial Narrow"/>
                <a:cs typeface="Arial Narrow"/>
              </a:rPr>
              <a:t>er</a:t>
            </a:r>
            <a:r>
              <a:rPr sz="1600" spc="-35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f </a:t>
            </a:r>
            <a:r>
              <a:rPr sz="1600" spc="-15" dirty="0">
                <a:latin typeface="Arial Narrow"/>
                <a:cs typeface="Arial Narrow"/>
              </a:rPr>
              <a:t>f</a:t>
            </a:r>
            <a:r>
              <a:rPr sz="1600" spc="-10" dirty="0">
                <a:latin typeface="Arial Narrow"/>
                <a:cs typeface="Arial Narrow"/>
              </a:rPr>
              <a:t>ramew</a:t>
            </a:r>
            <a:r>
              <a:rPr sz="1600" spc="-5" dirty="0">
                <a:latin typeface="Arial Narrow"/>
                <a:cs typeface="Arial Narrow"/>
              </a:rPr>
              <a:t>o</a:t>
            </a:r>
            <a:r>
              <a:rPr sz="1600" spc="-10" dirty="0">
                <a:latin typeface="Arial Narrow"/>
                <a:cs typeface="Arial Narrow"/>
              </a:rPr>
              <a:t>rks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exis</a:t>
            </a:r>
            <a:r>
              <a:rPr sz="1600" spc="-5" dirty="0">
                <a:latin typeface="Arial Narrow"/>
                <a:cs typeface="Arial Narrow"/>
              </a:rPr>
              <a:t>t </a:t>
            </a:r>
            <a:r>
              <a:rPr sz="1600" spc="-15" dirty="0">
                <a:latin typeface="Arial Narrow"/>
                <a:cs typeface="Arial Narrow"/>
              </a:rPr>
              <a:t>fo</a:t>
            </a:r>
            <a:r>
              <a:rPr sz="1600" spc="-5" dirty="0">
                <a:latin typeface="Arial Narrow"/>
                <a:cs typeface="Arial Narrow"/>
              </a:rPr>
              <a:t>r </a:t>
            </a:r>
            <a:r>
              <a:rPr sz="1600" spc="-10" dirty="0">
                <a:latin typeface="Arial Narrow"/>
                <a:cs typeface="Arial Narrow"/>
              </a:rPr>
              <a:t>data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p</a:t>
            </a:r>
            <a:r>
              <a:rPr sz="1600" spc="-5" dirty="0">
                <a:latin typeface="Arial Narrow"/>
                <a:cs typeface="Arial Narrow"/>
              </a:rPr>
              <a:t>arallel</a:t>
            </a:r>
            <a:r>
              <a:rPr sz="1600" spc="-3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pro</a:t>
            </a:r>
            <a:r>
              <a:rPr sz="1600" spc="-5" dirty="0">
                <a:latin typeface="Arial Narrow"/>
                <a:cs typeface="Arial Narrow"/>
              </a:rPr>
              <a:t>c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s</a:t>
            </a:r>
            <a:r>
              <a:rPr sz="1600" spc="-10" dirty="0">
                <a:latin typeface="Arial Narrow"/>
                <a:cs typeface="Arial Narrow"/>
              </a:rPr>
              <a:t>s</a:t>
            </a:r>
            <a:r>
              <a:rPr sz="1600" spc="-15" dirty="0">
                <a:latin typeface="Arial Narrow"/>
                <a:cs typeface="Arial Narrow"/>
              </a:rPr>
              <a:t>in</a:t>
            </a:r>
            <a:r>
              <a:rPr sz="1600" spc="-10" dirty="0">
                <a:latin typeface="Arial Narrow"/>
                <a:cs typeface="Arial Narrow"/>
              </a:rPr>
              <a:t>g:</a:t>
            </a:r>
            <a:endParaRPr sz="160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  <a:spcBef>
                <a:spcPts val="43"/>
              </a:spcBef>
            </a:pPr>
            <a:endParaRPr sz="2300">
              <a:latin typeface="Times New Roman"/>
              <a:cs typeface="Times New Roman"/>
            </a:endParaRPr>
          </a:p>
          <a:p>
            <a:pPr marL="299085" marR="410845" indent="-286385">
              <a:lnSpc>
                <a:spcPct val="100000"/>
              </a:lnSpc>
              <a:buClr>
                <a:srgbClr val="C00000"/>
              </a:buClr>
              <a:buFont typeface="Arial Narrow"/>
              <a:buChar char="-"/>
              <a:tabLst>
                <a:tab pos="299720" algn="l"/>
              </a:tabLst>
            </a:pPr>
            <a:r>
              <a:rPr sz="1600" b="1" spc="-10" dirty="0">
                <a:latin typeface="Arial Narrow"/>
                <a:cs typeface="Arial Narrow"/>
              </a:rPr>
              <a:t>S</a:t>
            </a:r>
            <a:r>
              <a:rPr sz="1600" b="1" spc="-5" dirty="0">
                <a:latin typeface="Arial Narrow"/>
                <a:cs typeface="Arial Narrow"/>
              </a:rPr>
              <a:t>p</a:t>
            </a:r>
            <a:r>
              <a:rPr sz="1600" b="1" spc="-10" dirty="0">
                <a:latin typeface="Arial Narrow"/>
                <a:cs typeface="Arial Narrow"/>
              </a:rPr>
              <a:t>ar</a:t>
            </a:r>
            <a:r>
              <a:rPr sz="1600" b="1" spc="-5" dirty="0">
                <a:latin typeface="Arial Narrow"/>
                <a:cs typeface="Arial Narrow"/>
              </a:rPr>
              <a:t>k:</a:t>
            </a:r>
            <a:r>
              <a:rPr sz="1600" b="1" spc="-10" dirty="0">
                <a:latin typeface="Arial Narrow"/>
                <a:cs typeface="Arial Narrow"/>
              </a:rPr>
              <a:t> </a:t>
            </a:r>
            <a:r>
              <a:rPr sz="1600" spc="-20" dirty="0">
                <a:latin typeface="Arial Narrow"/>
                <a:cs typeface="Arial Narrow"/>
              </a:rPr>
              <a:t>O</a:t>
            </a:r>
            <a:r>
              <a:rPr sz="1600" spc="-10" dirty="0">
                <a:latin typeface="Arial Narrow"/>
                <a:cs typeface="Arial Narrow"/>
              </a:rPr>
              <a:t>pe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-so</a:t>
            </a:r>
            <a:r>
              <a:rPr sz="1600" spc="-5" dirty="0">
                <a:latin typeface="Arial Narrow"/>
                <a:cs typeface="Arial Narrow"/>
              </a:rPr>
              <a:t>u</a:t>
            </a:r>
            <a:r>
              <a:rPr sz="1600" spc="-10" dirty="0">
                <a:latin typeface="Arial Narrow"/>
                <a:cs typeface="Arial Narrow"/>
              </a:rPr>
              <a:t>rce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ore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</a:t>
            </a:r>
            <a:r>
              <a:rPr sz="1600" spc="-5" dirty="0">
                <a:latin typeface="Arial Narrow"/>
                <a:cs typeface="Arial Narrow"/>
              </a:rPr>
              <a:t>d</a:t>
            </a:r>
            <a:r>
              <a:rPr sz="1600" spc="-10" dirty="0">
                <a:latin typeface="Arial Narrow"/>
                <a:cs typeface="Arial Narrow"/>
              </a:rPr>
              <a:t>a</a:t>
            </a:r>
            <a:r>
              <a:rPr sz="1600" spc="-5" dirty="0">
                <a:latin typeface="Arial Narrow"/>
                <a:cs typeface="Arial Narrow"/>
              </a:rPr>
              <a:t>p</a:t>
            </a:r>
            <a:r>
              <a:rPr sz="1600" spc="-10" dirty="0">
                <a:latin typeface="Arial Narrow"/>
                <a:cs typeface="Arial Narrow"/>
              </a:rPr>
              <a:t>ted</a:t>
            </a:r>
            <a:r>
              <a:rPr sz="1600" spc="-4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for</a:t>
            </a:r>
            <a:r>
              <a:rPr sz="1600" spc="-5" dirty="0">
                <a:latin typeface="Arial Narrow"/>
                <a:cs typeface="Arial Narrow"/>
              </a:rPr>
              <a:t> w</a:t>
            </a:r>
            <a:r>
              <a:rPr sz="1600" spc="-15" dirty="0">
                <a:latin typeface="Arial Narrow"/>
                <a:cs typeface="Arial Narrow"/>
              </a:rPr>
              <a:t>id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</a:t>
            </a:r>
            <a:r>
              <a:rPr sz="1600" spc="-5" dirty="0">
                <a:latin typeface="Arial Narrow"/>
                <a:cs typeface="Arial Narrow"/>
              </a:rPr>
              <a:t>s</a:t>
            </a:r>
            <a:r>
              <a:rPr sz="1600" spc="-10" dirty="0">
                <a:latin typeface="Arial Narrow"/>
                <a:cs typeface="Arial Narrow"/>
              </a:rPr>
              <a:t>sortment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f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w</a:t>
            </a:r>
            <a:r>
              <a:rPr sz="1600" spc="-5" dirty="0">
                <a:latin typeface="Arial Narrow"/>
                <a:cs typeface="Arial Narrow"/>
              </a:rPr>
              <a:t>o</a:t>
            </a:r>
            <a:r>
              <a:rPr sz="1600" spc="-10" dirty="0">
                <a:latin typeface="Arial Narrow"/>
                <a:cs typeface="Arial Narrow"/>
              </a:rPr>
              <a:t>rklo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ds a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ore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p</a:t>
            </a:r>
            <a:r>
              <a:rPr sz="1600" spc="-5" dirty="0">
                <a:latin typeface="Arial Narrow"/>
                <a:cs typeface="Arial Narrow"/>
              </a:rPr>
              <a:t>o</a:t>
            </a:r>
            <a:r>
              <a:rPr sz="1600" spc="-10" dirty="0">
                <a:latin typeface="Arial Narrow"/>
                <a:cs typeface="Arial Narrow"/>
              </a:rPr>
              <a:t>w</a:t>
            </a:r>
            <a:r>
              <a:rPr sz="1600" spc="-5" dirty="0">
                <a:latin typeface="Arial Narrow"/>
                <a:cs typeface="Arial Narrow"/>
              </a:rPr>
              <a:t>er</a:t>
            </a:r>
            <a:r>
              <a:rPr sz="1600" spc="-15" dirty="0">
                <a:latin typeface="Arial Narrow"/>
                <a:cs typeface="Arial Narrow"/>
              </a:rPr>
              <a:t>fu</a:t>
            </a:r>
            <a:r>
              <a:rPr sz="1600" spc="-5" dirty="0">
                <a:latin typeface="Arial Narrow"/>
                <a:cs typeface="Arial Narrow"/>
              </a:rPr>
              <a:t>l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in</a:t>
            </a:r>
            <a:r>
              <a:rPr sz="1600" spc="-10" dirty="0">
                <a:latin typeface="Arial Narrow"/>
                <a:cs typeface="Arial Narrow"/>
              </a:rPr>
              <a:t> st</a:t>
            </a:r>
            <a:r>
              <a:rPr sz="1600" spc="-15" dirty="0">
                <a:latin typeface="Arial Narrow"/>
                <a:cs typeface="Arial Narrow"/>
              </a:rPr>
              <a:t>r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5" dirty="0">
                <a:latin typeface="Arial Narrow"/>
                <a:cs typeface="Arial Narrow"/>
              </a:rPr>
              <a:t>min</a:t>
            </a:r>
            <a:r>
              <a:rPr sz="1600" spc="-10" dirty="0">
                <a:latin typeface="Arial Narrow"/>
                <a:cs typeface="Arial Narrow"/>
              </a:rPr>
              <a:t>g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od</a:t>
            </a:r>
            <a:r>
              <a:rPr sz="1600" spc="-5" dirty="0">
                <a:latin typeface="Arial Narrow"/>
                <a:cs typeface="Arial Narrow"/>
              </a:rPr>
              <a:t>e.</a:t>
            </a:r>
            <a:endParaRPr sz="160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  <a:spcBef>
                <a:spcPts val="46"/>
              </a:spcBef>
              <a:buClr>
                <a:srgbClr val="C00000"/>
              </a:buClr>
              <a:buFont typeface="Arial Narrow"/>
              <a:buChar char="-"/>
            </a:pPr>
            <a:endParaRPr sz="2300">
              <a:latin typeface="Times New Roman"/>
              <a:cs typeface="Times New Roman"/>
            </a:endParaRPr>
          </a:p>
          <a:p>
            <a:pPr marL="299085" marR="5080" indent="-286385">
              <a:lnSpc>
                <a:spcPct val="100000"/>
              </a:lnSpc>
              <a:buClr>
                <a:srgbClr val="C00000"/>
              </a:buClr>
              <a:buFont typeface="Arial Narrow"/>
              <a:buChar char="-"/>
              <a:tabLst>
                <a:tab pos="299720" algn="l"/>
              </a:tabLst>
            </a:pPr>
            <a:r>
              <a:rPr sz="1600" b="1" spc="-10" dirty="0">
                <a:latin typeface="Arial Narrow"/>
                <a:cs typeface="Arial Narrow"/>
              </a:rPr>
              <a:t>H</a:t>
            </a:r>
            <a:r>
              <a:rPr sz="1600" b="1" spc="-5" dirty="0">
                <a:latin typeface="Arial Narrow"/>
                <a:cs typeface="Arial Narrow"/>
              </a:rPr>
              <a:t>a</a:t>
            </a:r>
            <a:r>
              <a:rPr sz="1600" b="1" spc="-10" dirty="0">
                <a:latin typeface="Arial Narrow"/>
                <a:cs typeface="Arial Narrow"/>
              </a:rPr>
              <a:t>d</a:t>
            </a:r>
            <a:r>
              <a:rPr sz="1600" b="1" spc="-5" dirty="0">
                <a:latin typeface="Arial Narrow"/>
                <a:cs typeface="Arial Narrow"/>
              </a:rPr>
              <a:t>o</a:t>
            </a:r>
            <a:r>
              <a:rPr sz="1600" b="1" spc="-10" dirty="0">
                <a:latin typeface="Arial Narrow"/>
                <a:cs typeface="Arial Narrow"/>
              </a:rPr>
              <a:t>op</a:t>
            </a:r>
            <a:r>
              <a:rPr sz="1600" b="1" spc="-20" dirty="0">
                <a:latin typeface="Arial Narrow"/>
                <a:cs typeface="Arial Narrow"/>
              </a:rPr>
              <a:t> M</a:t>
            </a:r>
            <a:r>
              <a:rPr sz="1600" b="1" spc="-10" dirty="0">
                <a:latin typeface="Arial Narrow"/>
                <a:cs typeface="Arial Narrow"/>
              </a:rPr>
              <a:t>ap</a:t>
            </a:r>
            <a:r>
              <a:rPr sz="1600" b="1" spc="-5" dirty="0">
                <a:latin typeface="Arial Narrow"/>
                <a:cs typeface="Arial Narrow"/>
              </a:rPr>
              <a:t>R</a:t>
            </a:r>
            <a:r>
              <a:rPr sz="1600" b="1" spc="-10" dirty="0">
                <a:latin typeface="Arial Narrow"/>
                <a:cs typeface="Arial Narrow"/>
              </a:rPr>
              <a:t>e</a:t>
            </a:r>
            <a:r>
              <a:rPr sz="1600" b="1" spc="-5" dirty="0">
                <a:latin typeface="Arial Narrow"/>
                <a:cs typeface="Arial Narrow"/>
              </a:rPr>
              <a:t>d</a:t>
            </a:r>
            <a:r>
              <a:rPr sz="1600" b="1" spc="-10" dirty="0">
                <a:latin typeface="Arial Narrow"/>
                <a:cs typeface="Arial Narrow"/>
              </a:rPr>
              <a:t>u</a:t>
            </a:r>
            <a:r>
              <a:rPr sz="1600" b="1" spc="-5" dirty="0">
                <a:latin typeface="Arial Narrow"/>
                <a:cs typeface="Arial Narrow"/>
              </a:rPr>
              <a:t>c</a:t>
            </a:r>
            <a:r>
              <a:rPr sz="1600" b="1" dirty="0">
                <a:latin typeface="Arial Narrow"/>
                <a:cs typeface="Arial Narrow"/>
              </a:rPr>
              <a:t>e</a:t>
            </a:r>
            <a:r>
              <a:rPr sz="1600" b="1" spc="-5" dirty="0">
                <a:latin typeface="Arial Narrow"/>
                <a:cs typeface="Arial Narrow"/>
              </a:rPr>
              <a:t>:</a:t>
            </a:r>
            <a:r>
              <a:rPr sz="1600" b="1" spc="-35" dirty="0">
                <a:latin typeface="Arial Narrow"/>
                <a:cs typeface="Arial Narrow"/>
              </a:rPr>
              <a:t> </a:t>
            </a:r>
            <a:r>
              <a:rPr sz="1600" spc="-20" dirty="0">
                <a:latin typeface="Arial Narrow"/>
                <a:cs typeface="Arial Narrow"/>
              </a:rPr>
              <a:t>O</a:t>
            </a:r>
            <a:r>
              <a:rPr sz="1600" spc="-10" dirty="0">
                <a:latin typeface="Arial Narrow"/>
                <a:cs typeface="Arial Narrow"/>
              </a:rPr>
              <a:t>pe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-so</a:t>
            </a:r>
            <a:r>
              <a:rPr sz="1600" spc="-5" dirty="0">
                <a:latin typeface="Arial Narrow"/>
                <a:cs typeface="Arial Narrow"/>
              </a:rPr>
              <a:t>u</a:t>
            </a:r>
            <a:r>
              <a:rPr sz="1600" spc="-10" dirty="0">
                <a:latin typeface="Arial Narrow"/>
                <a:cs typeface="Arial Narrow"/>
              </a:rPr>
              <a:t>rce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5" dirty="0">
                <a:latin typeface="Arial Narrow"/>
                <a:cs typeface="Arial Narrow"/>
              </a:rPr>
              <a:t>f</a:t>
            </a:r>
            <a:r>
              <a:rPr sz="1600" spc="-15" dirty="0">
                <a:latin typeface="Arial Narrow"/>
                <a:cs typeface="Arial Narrow"/>
              </a:rPr>
              <a:t>r</a:t>
            </a:r>
            <a:r>
              <a:rPr sz="1600" spc="-10" dirty="0">
                <a:latin typeface="Arial Narrow"/>
                <a:cs typeface="Arial Narrow"/>
              </a:rPr>
              <a:t>ame</a:t>
            </a:r>
            <a:r>
              <a:rPr sz="1600" spc="-5" dirty="0">
                <a:latin typeface="Arial Narrow"/>
                <a:cs typeface="Arial Narrow"/>
              </a:rPr>
              <a:t>w</a:t>
            </a:r>
            <a:r>
              <a:rPr sz="1600" spc="-10" dirty="0">
                <a:latin typeface="Arial Narrow"/>
                <a:cs typeface="Arial Narrow"/>
              </a:rPr>
              <a:t>ork</a:t>
            </a:r>
            <a:r>
              <a:rPr sz="1600" spc="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pro</a:t>
            </a:r>
            <a:r>
              <a:rPr sz="1600" spc="-5" dirty="0">
                <a:latin typeface="Arial Narrow"/>
                <a:cs typeface="Arial Narrow"/>
              </a:rPr>
              <a:t>c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s</a:t>
            </a:r>
            <a:r>
              <a:rPr sz="1600" spc="-10" dirty="0">
                <a:latin typeface="Arial Narrow"/>
                <a:cs typeface="Arial Narrow"/>
              </a:rPr>
              <a:t>ses D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ta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stored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i</a:t>
            </a:r>
            <a:r>
              <a:rPr sz="1600" spc="-10" dirty="0">
                <a:latin typeface="Arial Narrow"/>
                <a:cs typeface="Arial Narrow"/>
              </a:rPr>
              <a:t>n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H</a:t>
            </a:r>
            <a:r>
              <a:rPr sz="1600" spc="-5" dirty="0">
                <a:latin typeface="Arial Narrow"/>
                <a:cs typeface="Arial Narrow"/>
              </a:rPr>
              <a:t>D</a:t>
            </a:r>
            <a:r>
              <a:rPr sz="1600" spc="-10" dirty="0">
                <a:latin typeface="Arial Narrow"/>
                <a:cs typeface="Arial Narrow"/>
              </a:rPr>
              <a:t>FS</a:t>
            </a:r>
            <a:r>
              <a:rPr sz="1600" spc="5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f</a:t>
            </a:r>
            <a:r>
              <a:rPr sz="1600" spc="-10" dirty="0">
                <a:latin typeface="Arial Narrow"/>
                <a:cs typeface="Arial Narrow"/>
              </a:rPr>
              <a:t>ormat (Ha</a:t>
            </a:r>
            <a:r>
              <a:rPr sz="1600" spc="-5" dirty="0">
                <a:latin typeface="Arial Narrow"/>
                <a:cs typeface="Arial Narrow"/>
              </a:rPr>
              <a:t>d</a:t>
            </a:r>
            <a:r>
              <a:rPr sz="1600" spc="-10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o</a:t>
            </a:r>
            <a:r>
              <a:rPr sz="1600" spc="-10" dirty="0">
                <a:latin typeface="Arial Narrow"/>
                <a:cs typeface="Arial Narrow"/>
              </a:rPr>
              <a:t>p Dist</a:t>
            </a:r>
            <a:r>
              <a:rPr sz="1600" spc="-15" dirty="0">
                <a:latin typeface="Arial Narrow"/>
                <a:cs typeface="Arial Narrow"/>
              </a:rPr>
              <a:t>rib</a:t>
            </a:r>
            <a:r>
              <a:rPr sz="1600" spc="-10" dirty="0">
                <a:latin typeface="Arial Narrow"/>
                <a:cs typeface="Arial Narrow"/>
              </a:rPr>
              <a:t>uted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File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S</a:t>
            </a:r>
            <a:r>
              <a:rPr sz="1600" spc="-5" dirty="0">
                <a:latin typeface="Arial Narrow"/>
                <a:cs typeface="Arial Narrow"/>
              </a:rPr>
              <a:t>y</a:t>
            </a:r>
            <a:r>
              <a:rPr sz="1600" spc="-10" dirty="0">
                <a:latin typeface="Arial Narrow"/>
                <a:cs typeface="Arial Narrow"/>
              </a:rPr>
              <a:t>stem),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with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an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algori</a:t>
            </a:r>
            <a:r>
              <a:rPr sz="1600" spc="-15" dirty="0">
                <a:latin typeface="Arial Narrow"/>
                <a:cs typeface="Arial Narrow"/>
              </a:rPr>
              <a:t>t</a:t>
            </a:r>
            <a:r>
              <a:rPr sz="1600" spc="-10" dirty="0">
                <a:latin typeface="Arial Narrow"/>
                <a:cs typeface="Arial Narrow"/>
              </a:rPr>
              <a:t>hm </a:t>
            </a: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ap</a:t>
            </a:r>
            <a:r>
              <a:rPr sz="1600" spc="-5" dirty="0">
                <a:latin typeface="Arial Narrow"/>
                <a:cs typeface="Arial Narrow"/>
              </a:rPr>
              <a:t>R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d</a:t>
            </a:r>
            <a:r>
              <a:rPr sz="1600" spc="-10" dirty="0">
                <a:latin typeface="Arial Narrow"/>
                <a:cs typeface="Arial Narrow"/>
              </a:rPr>
              <a:t>u</a:t>
            </a:r>
            <a:r>
              <a:rPr sz="1600" spc="-5" dirty="0">
                <a:latin typeface="Arial Narrow"/>
                <a:cs typeface="Arial Narrow"/>
              </a:rPr>
              <a:t>c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an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4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combin</a:t>
            </a:r>
            <a:r>
              <a:rPr sz="1600" spc="-15" dirty="0">
                <a:latin typeface="Arial Narrow"/>
                <a:cs typeface="Arial Narrow"/>
              </a:rPr>
              <a:t>e</a:t>
            </a:r>
            <a:r>
              <a:rPr sz="1600" spc="-10" dirty="0">
                <a:latin typeface="Arial Narrow"/>
                <a:cs typeface="Arial Narrow"/>
              </a:rPr>
              <a:t>d with</a:t>
            </a:r>
            <a:r>
              <a:rPr sz="1600" spc="-3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the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ta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B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se H</a:t>
            </a:r>
            <a:r>
              <a:rPr sz="1600" spc="-5" dirty="0">
                <a:latin typeface="Arial Narrow"/>
                <a:cs typeface="Arial Narrow"/>
              </a:rPr>
              <a:t>b</a:t>
            </a:r>
            <a:r>
              <a:rPr sz="1600" spc="-10" dirty="0">
                <a:latin typeface="Arial Narrow"/>
                <a:cs typeface="Arial Narrow"/>
              </a:rPr>
              <a:t>a</a:t>
            </a:r>
            <a:r>
              <a:rPr sz="1600" spc="-5" dirty="0">
                <a:latin typeface="Arial Narrow"/>
                <a:cs typeface="Arial Narrow"/>
              </a:rPr>
              <a:t>se.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5" dirty="0">
                <a:latin typeface="Arial Narrow"/>
                <a:cs typeface="Arial Narrow"/>
              </a:rPr>
              <a:t>It </a:t>
            </a:r>
            <a:r>
              <a:rPr sz="1600" spc="-10" dirty="0">
                <a:latin typeface="Arial Narrow"/>
                <a:cs typeface="Arial Narrow"/>
              </a:rPr>
              <a:t>is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ore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</a:t>
            </a:r>
            <a:r>
              <a:rPr sz="1600" spc="-5" dirty="0">
                <a:latin typeface="Arial Narrow"/>
                <a:cs typeface="Arial Narrow"/>
              </a:rPr>
              <a:t>d</a:t>
            </a:r>
            <a:r>
              <a:rPr sz="1600" spc="-10" dirty="0">
                <a:latin typeface="Arial Narrow"/>
                <a:cs typeface="Arial Narrow"/>
              </a:rPr>
              <a:t>a</a:t>
            </a:r>
            <a:r>
              <a:rPr sz="1600" spc="-5" dirty="0">
                <a:latin typeface="Arial Narrow"/>
                <a:cs typeface="Arial Narrow"/>
              </a:rPr>
              <a:t>p</a:t>
            </a:r>
            <a:r>
              <a:rPr sz="1600" spc="-10" dirty="0">
                <a:latin typeface="Arial Narrow"/>
                <a:cs typeface="Arial Narrow"/>
              </a:rPr>
              <a:t>ted</a:t>
            </a:r>
            <a:r>
              <a:rPr sz="1600" spc="-4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for wide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volu</a:t>
            </a: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es </a:t>
            </a:r>
            <a:r>
              <a:rPr sz="1600" spc="-15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f 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ta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ore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p</a:t>
            </a:r>
            <a:r>
              <a:rPr sz="1600" spc="-5" dirty="0">
                <a:latin typeface="Arial Narrow"/>
                <a:cs typeface="Arial Narrow"/>
              </a:rPr>
              <a:t>o</a:t>
            </a:r>
            <a:r>
              <a:rPr sz="1600" spc="-10" dirty="0">
                <a:latin typeface="Arial Narrow"/>
                <a:cs typeface="Arial Narrow"/>
              </a:rPr>
              <a:t>w</a:t>
            </a:r>
            <a:r>
              <a:rPr sz="1600" spc="-5" dirty="0">
                <a:latin typeface="Arial Narrow"/>
                <a:cs typeface="Arial Narrow"/>
              </a:rPr>
              <a:t>er</a:t>
            </a:r>
            <a:r>
              <a:rPr sz="1600" spc="-15" dirty="0">
                <a:latin typeface="Arial Narrow"/>
                <a:cs typeface="Arial Narrow"/>
              </a:rPr>
              <a:t>fu</a:t>
            </a:r>
            <a:r>
              <a:rPr sz="1600" spc="-5" dirty="0">
                <a:latin typeface="Arial Narrow"/>
                <a:cs typeface="Arial Narrow"/>
              </a:rPr>
              <a:t>l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in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b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tch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od</a:t>
            </a:r>
            <a:r>
              <a:rPr sz="1600" spc="-5" dirty="0">
                <a:latin typeface="Arial Narrow"/>
                <a:cs typeface="Arial Narrow"/>
              </a:rPr>
              <a:t>e..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-4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Ana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cs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Data</a:t>
            </a:r>
            <a:r>
              <a:rPr sz="1800" b="1" spc="-60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Ana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cs</a:t>
            </a:r>
            <a:r>
              <a:rPr sz="1800" b="1" spc="30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Life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Cy</a:t>
            </a:r>
            <a:r>
              <a:rPr sz="1800" b="1" spc="-20" dirty="0">
                <a:latin typeface="Arial Narrow"/>
                <a:cs typeface="Arial Narrow"/>
              </a:rPr>
              <a:t>c</a:t>
            </a:r>
            <a:r>
              <a:rPr sz="1800" b="1" dirty="0">
                <a:latin typeface="Arial Narrow"/>
                <a:cs typeface="Arial Narrow"/>
              </a:rPr>
              <a:t>le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Data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Pro</a:t>
            </a:r>
            <a:r>
              <a:rPr sz="1800" b="1" spc="-20" dirty="0">
                <a:latin typeface="Arial Narrow"/>
                <a:cs typeface="Arial Narrow"/>
              </a:rPr>
              <a:t>c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-10" dirty="0">
                <a:latin typeface="Arial Narrow"/>
                <a:cs typeface="Arial Narrow"/>
              </a:rPr>
              <a:t>s</a:t>
            </a:r>
            <a:r>
              <a:rPr sz="1800" b="1" dirty="0">
                <a:latin typeface="Arial Narrow"/>
                <a:cs typeface="Arial Narrow"/>
              </a:rPr>
              <a:t>s</a:t>
            </a:r>
            <a:r>
              <a:rPr sz="1800" b="1" spc="-10" dirty="0">
                <a:latin typeface="Arial Narrow"/>
                <a:cs typeface="Arial Narrow"/>
              </a:rPr>
              <a:t>ing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67555" y="4050791"/>
            <a:ext cx="3579876" cy="961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5567" y="3788664"/>
            <a:ext cx="2584704" cy="12237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323" y="991905"/>
            <a:ext cx="1411605" cy="332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469900" algn="l"/>
              </a:tabLst>
            </a:pPr>
            <a:r>
              <a:rPr sz="2400" b="1" dirty="0">
                <a:latin typeface="Arial Narrow"/>
                <a:cs typeface="Arial Narrow"/>
              </a:rPr>
              <a:t>H</a:t>
            </a:r>
            <a:r>
              <a:rPr sz="2400" b="1" spc="-10" dirty="0">
                <a:latin typeface="Arial Narrow"/>
                <a:cs typeface="Arial Narrow"/>
              </a:rPr>
              <a:t>a</a:t>
            </a:r>
            <a:r>
              <a:rPr sz="2400" b="1" dirty="0">
                <a:latin typeface="Arial Narrow"/>
                <a:cs typeface="Arial Narrow"/>
              </a:rPr>
              <a:t>do</a:t>
            </a:r>
            <a:r>
              <a:rPr sz="2400" b="1" spc="-10" dirty="0">
                <a:latin typeface="Arial Narrow"/>
                <a:cs typeface="Arial Narrow"/>
              </a:rPr>
              <a:t>o</a:t>
            </a:r>
            <a:r>
              <a:rPr sz="2400" b="1" dirty="0">
                <a:latin typeface="Arial Narrow"/>
                <a:cs typeface="Arial Narrow"/>
              </a:rPr>
              <a:t>p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-4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Ana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cs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Data</a:t>
            </a:r>
            <a:r>
              <a:rPr sz="1800" b="1" spc="-60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Ana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cs</a:t>
            </a:r>
            <a:r>
              <a:rPr sz="1800" b="1" spc="30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Life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Cy</a:t>
            </a:r>
            <a:r>
              <a:rPr sz="1800" b="1" spc="-20" dirty="0">
                <a:latin typeface="Arial Narrow"/>
                <a:cs typeface="Arial Narrow"/>
              </a:rPr>
              <a:t>c</a:t>
            </a:r>
            <a:r>
              <a:rPr sz="1800" b="1" dirty="0">
                <a:latin typeface="Arial Narrow"/>
                <a:cs typeface="Arial Narrow"/>
              </a:rPr>
              <a:t>le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Data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Pro</a:t>
            </a:r>
            <a:r>
              <a:rPr sz="1800" b="1" spc="-20" dirty="0">
                <a:latin typeface="Arial Narrow"/>
                <a:cs typeface="Arial Narrow"/>
              </a:rPr>
              <a:t>c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-10" dirty="0">
                <a:latin typeface="Arial Narrow"/>
                <a:cs typeface="Arial Narrow"/>
              </a:rPr>
              <a:t>s</a:t>
            </a:r>
            <a:r>
              <a:rPr sz="1800" b="1" dirty="0">
                <a:latin typeface="Arial Narrow"/>
                <a:cs typeface="Arial Narrow"/>
              </a:rPr>
              <a:t>s</a:t>
            </a:r>
            <a:r>
              <a:rPr sz="1800" b="1" spc="-10" dirty="0">
                <a:latin typeface="Arial Narrow"/>
                <a:cs typeface="Arial Narrow"/>
              </a:rPr>
              <a:t>ing</a:t>
            </a:r>
            <a:r>
              <a:rPr sz="1800" b="1" spc="40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Had</a:t>
            </a:r>
            <a:r>
              <a:rPr sz="1800" b="1" spc="-20" dirty="0">
                <a:latin typeface="Arial Narrow"/>
                <a:cs typeface="Arial Narrow"/>
              </a:rPr>
              <a:t>o</a:t>
            </a:r>
            <a:r>
              <a:rPr sz="1800" b="1" spc="-10" dirty="0">
                <a:latin typeface="Arial Narrow"/>
                <a:cs typeface="Arial Narrow"/>
              </a:rPr>
              <a:t>op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86200" y="5954267"/>
            <a:ext cx="1191895" cy="46228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7630">
              <a:lnSpc>
                <a:spcPct val="100000"/>
              </a:lnSpc>
            </a:pPr>
            <a:r>
              <a:rPr sz="2400" b="1" dirty="0">
                <a:latin typeface="Calibri"/>
                <a:cs typeface="Calibri"/>
              </a:rPr>
              <a:t>Ha</a:t>
            </a:r>
            <a:r>
              <a:rPr sz="2400" b="1" spc="-10" dirty="0">
                <a:latin typeface="Calibri"/>
                <a:cs typeface="Calibri"/>
              </a:rPr>
              <a:t>d</a:t>
            </a:r>
            <a:r>
              <a:rPr sz="2400" b="1" dirty="0">
                <a:latin typeface="Calibri"/>
                <a:cs typeface="Calibri"/>
              </a:rPr>
              <a:t>oop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54024" y="1912619"/>
            <a:ext cx="6536435" cy="3887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323" y="991905"/>
            <a:ext cx="1884680" cy="332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469900" algn="l"/>
              </a:tabLst>
            </a:pPr>
            <a:r>
              <a:rPr sz="2400" b="1" spc="-5" dirty="0">
                <a:latin typeface="Arial Narrow"/>
                <a:cs typeface="Arial Narrow"/>
              </a:rPr>
              <a:t>Map</a:t>
            </a:r>
            <a:r>
              <a:rPr sz="2400" b="1" spc="-10" dirty="0">
                <a:latin typeface="Arial Narrow"/>
                <a:cs typeface="Arial Narrow"/>
              </a:rPr>
              <a:t>R</a:t>
            </a:r>
            <a:r>
              <a:rPr sz="2400" b="1" spc="-5" dirty="0">
                <a:latin typeface="Arial Narrow"/>
                <a:cs typeface="Arial Narrow"/>
              </a:rPr>
              <a:t>ed</a:t>
            </a:r>
            <a:r>
              <a:rPr sz="2400" b="1" spc="-10" dirty="0">
                <a:latin typeface="Arial Narrow"/>
                <a:cs typeface="Arial Narrow"/>
              </a:rPr>
              <a:t>u</a:t>
            </a:r>
            <a:r>
              <a:rPr sz="2400" b="1" spc="-5" dirty="0">
                <a:latin typeface="Arial Narrow"/>
                <a:cs typeface="Arial Narrow"/>
              </a:rPr>
              <a:t>ce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-4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Ana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cs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Data</a:t>
            </a:r>
            <a:r>
              <a:rPr sz="1800" b="1" spc="-60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Ana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cs</a:t>
            </a:r>
            <a:r>
              <a:rPr sz="1800" b="1" spc="30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Life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Cy</a:t>
            </a:r>
            <a:r>
              <a:rPr sz="1800" b="1" spc="-20" dirty="0">
                <a:latin typeface="Arial Narrow"/>
                <a:cs typeface="Arial Narrow"/>
              </a:rPr>
              <a:t>c</a:t>
            </a:r>
            <a:r>
              <a:rPr sz="1800" b="1" dirty="0">
                <a:latin typeface="Arial Narrow"/>
                <a:cs typeface="Arial Narrow"/>
              </a:rPr>
              <a:t>le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Data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Pro</a:t>
            </a:r>
            <a:r>
              <a:rPr sz="1800" b="1" spc="-20" dirty="0">
                <a:latin typeface="Arial Narrow"/>
                <a:cs typeface="Arial Narrow"/>
              </a:rPr>
              <a:t>c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-10" dirty="0">
                <a:latin typeface="Arial Narrow"/>
                <a:cs typeface="Arial Narrow"/>
              </a:rPr>
              <a:t>s</a:t>
            </a:r>
            <a:r>
              <a:rPr sz="1800" b="1" dirty="0">
                <a:latin typeface="Arial Narrow"/>
                <a:cs typeface="Arial Narrow"/>
              </a:rPr>
              <a:t>s</a:t>
            </a:r>
            <a:r>
              <a:rPr sz="1800" b="1" spc="-10" dirty="0">
                <a:latin typeface="Arial Narrow"/>
                <a:cs typeface="Arial Narrow"/>
              </a:rPr>
              <a:t>ing</a:t>
            </a:r>
            <a:r>
              <a:rPr sz="1800" b="1" spc="40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M</a:t>
            </a:r>
            <a:r>
              <a:rPr sz="1800" b="1" dirty="0">
                <a:latin typeface="Arial Narrow"/>
                <a:cs typeface="Arial Narrow"/>
              </a:rPr>
              <a:t>a</a:t>
            </a:r>
            <a:r>
              <a:rPr sz="1800" b="1" spc="-10" dirty="0">
                <a:latin typeface="Arial Narrow"/>
                <a:cs typeface="Arial Narrow"/>
              </a:rPr>
              <a:t>pRed</a:t>
            </a:r>
            <a:r>
              <a:rPr sz="1800" b="1" spc="-20" dirty="0">
                <a:latin typeface="Arial Narrow"/>
                <a:cs typeface="Arial Narrow"/>
              </a:rPr>
              <a:t>u</a:t>
            </a:r>
            <a:r>
              <a:rPr sz="1800" b="1" dirty="0">
                <a:latin typeface="Arial Narrow"/>
                <a:cs typeface="Arial Narrow"/>
              </a:rPr>
              <a:t>ce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87196" y="1647444"/>
            <a:ext cx="7633716" cy="45369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52671" y="6342888"/>
            <a:ext cx="1708785" cy="46228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ct val="100000"/>
              </a:lnSpc>
            </a:pPr>
            <a:r>
              <a:rPr sz="2400" b="1" spc="-20" dirty="0">
                <a:latin typeface="Calibri"/>
                <a:cs typeface="Calibri"/>
              </a:rPr>
              <a:t>Map</a:t>
            </a:r>
            <a:r>
              <a:rPr sz="2400" b="1" spc="-45" dirty="0">
                <a:latin typeface="Calibri"/>
                <a:cs typeface="Calibri"/>
              </a:rPr>
              <a:t>R</a:t>
            </a:r>
            <a:r>
              <a:rPr sz="2400" b="1" spc="-5" dirty="0">
                <a:latin typeface="Calibri"/>
                <a:cs typeface="Calibri"/>
              </a:rPr>
              <a:t>educe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323" y="991905"/>
            <a:ext cx="1859280" cy="332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469900" algn="l"/>
              </a:tabLst>
            </a:pPr>
            <a:r>
              <a:rPr sz="2400" b="1" dirty="0">
                <a:latin typeface="Arial Narrow"/>
                <a:cs typeface="Arial Narrow"/>
              </a:rPr>
              <a:t>Informat</a:t>
            </a:r>
            <a:r>
              <a:rPr sz="2400" b="1" spc="5" dirty="0">
                <a:latin typeface="Arial Narrow"/>
                <a:cs typeface="Arial Narrow"/>
              </a:rPr>
              <a:t>i</a:t>
            </a:r>
            <a:r>
              <a:rPr sz="2400" b="1" dirty="0">
                <a:latin typeface="Arial Narrow"/>
                <a:cs typeface="Arial Narrow"/>
              </a:rPr>
              <a:t>on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6323" y="1389602"/>
            <a:ext cx="4358005" cy="1107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>
                <a:latin typeface="Arial Narrow"/>
                <a:cs typeface="Arial Narrow"/>
              </a:rPr>
              <a:t>Is</a:t>
            </a:r>
            <a:r>
              <a:rPr sz="1600" spc="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the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raw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fact that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was</a:t>
            </a:r>
            <a:r>
              <a:rPr sz="1600" spc="5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t</a:t>
            </a:r>
            <a:r>
              <a:rPr sz="1600" spc="-10" dirty="0">
                <a:latin typeface="Arial Narrow"/>
                <a:cs typeface="Arial Narrow"/>
              </a:rPr>
              <a:t>a</a:t>
            </a:r>
            <a:r>
              <a:rPr sz="1600" spc="-5" dirty="0">
                <a:latin typeface="Arial Narrow"/>
                <a:cs typeface="Arial Narrow"/>
              </a:rPr>
              <a:t>k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n,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b</a:t>
            </a:r>
            <a:r>
              <a:rPr sz="1600" spc="-10" dirty="0">
                <a:latin typeface="Arial Narrow"/>
                <a:cs typeface="Arial Narrow"/>
              </a:rPr>
              <a:t>serve</a:t>
            </a:r>
            <a:r>
              <a:rPr sz="1600" spc="-5" dirty="0">
                <a:latin typeface="Arial Narrow"/>
                <a:cs typeface="Arial Narrow"/>
              </a:rPr>
              <a:t>d,</a:t>
            </a:r>
            <a:r>
              <a:rPr sz="1600" spc="-3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record</a:t>
            </a:r>
            <a:r>
              <a:rPr sz="1600" spc="-5" dirty="0">
                <a:latin typeface="Arial Narrow"/>
                <a:cs typeface="Arial Narrow"/>
              </a:rPr>
              <a:t>e</a:t>
            </a:r>
            <a:r>
              <a:rPr sz="1600" spc="-15" dirty="0">
                <a:latin typeface="Arial Narrow"/>
                <a:cs typeface="Arial Narrow"/>
              </a:rPr>
              <a:t>d</a:t>
            </a:r>
            <a:r>
              <a:rPr sz="1600" spc="-5" dirty="0">
                <a:latin typeface="Arial Narrow"/>
                <a:cs typeface="Arial Narrow"/>
              </a:rPr>
              <a:t>,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</a:t>
            </a:r>
            <a:r>
              <a:rPr sz="1600" spc="-5" dirty="0">
                <a:latin typeface="Arial Narrow"/>
                <a:cs typeface="Arial Narrow"/>
              </a:rPr>
              <a:t>g</a:t>
            </a:r>
            <a:r>
              <a:rPr sz="1600" spc="-10" dirty="0">
                <a:latin typeface="Arial Narrow"/>
                <a:cs typeface="Arial Narrow"/>
              </a:rPr>
              <a:t>ree</a:t>
            </a:r>
            <a:r>
              <a:rPr sz="1600" spc="-5" dirty="0">
                <a:latin typeface="Arial Narrow"/>
                <a:cs typeface="Arial Narrow"/>
              </a:rPr>
              <a:t>d.</a:t>
            </a:r>
            <a:endParaRPr sz="1600">
              <a:latin typeface="Arial Narrow"/>
              <a:cs typeface="Arial Narrow"/>
            </a:endParaRPr>
          </a:p>
          <a:p>
            <a:pPr marL="299085" indent="-286385">
              <a:lnSpc>
                <a:spcPct val="100000"/>
              </a:lnSpc>
              <a:spcBef>
                <a:spcPts val="384"/>
              </a:spcBef>
              <a:buClr>
                <a:srgbClr val="C00000"/>
              </a:buClr>
              <a:buFont typeface="Microsoft Sans Serif"/>
              <a:buChar char="▪"/>
              <a:tabLst>
                <a:tab pos="299720" algn="l"/>
              </a:tabLst>
            </a:pPr>
            <a:r>
              <a:rPr sz="1600" spc="-10" dirty="0">
                <a:latin typeface="Arial Narrow"/>
                <a:cs typeface="Arial Narrow"/>
              </a:rPr>
              <a:t>Information</a:t>
            </a:r>
            <a:r>
              <a:rPr sz="1600" spc="-3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is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pro</a:t>
            </a:r>
            <a:r>
              <a:rPr sz="1600" spc="-5" dirty="0">
                <a:latin typeface="Arial Narrow"/>
                <a:cs typeface="Arial Narrow"/>
              </a:rPr>
              <a:t>c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s</a:t>
            </a:r>
            <a:r>
              <a:rPr sz="1600" spc="-10" dirty="0">
                <a:latin typeface="Arial Narrow"/>
                <a:cs typeface="Arial Narrow"/>
              </a:rPr>
              <a:t>sed</a:t>
            </a:r>
            <a:endParaRPr sz="1600">
              <a:latin typeface="Arial Narrow"/>
              <a:cs typeface="Arial Narrow"/>
            </a:endParaRPr>
          </a:p>
          <a:p>
            <a:pPr marL="299085" indent="-286385">
              <a:lnSpc>
                <a:spcPct val="100000"/>
              </a:lnSpc>
              <a:spcBef>
                <a:spcPts val="384"/>
              </a:spcBef>
              <a:buClr>
                <a:srgbClr val="C00000"/>
              </a:buClr>
              <a:buFont typeface="Microsoft Sans Serif"/>
              <a:buChar char="▪"/>
              <a:tabLst>
                <a:tab pos="299720" algn="l"/>
              </a:tabLst>
            </a:pPr>
            <a:r>
              <a:rPr sz="1600" spc="-10" dirty="0">
                <a:latin typeface="Arial Narrow"/>
                <a:cs typeface="Arial Narrow"/>
              </a:rPr>
              <a:t>Pro</a:t>
            </a:r>
            <a:r>
              <a:rPr sz="1600" spc="-5" dirty="0">
                <a:latin typeface="Arial Narrow"/>
                <a:cs typeface="Arial Narrow"/>
              </a:rPr>
              <a:t>c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s</a:t>
            </a:r>
            <a:r>
              <a:rPr sz="1600" spc="-10" dirty="0">
                <a:latin typeface="Arial Narrow"/>
                <a:cs typeface="Arial Narrow"/>
              </a:rPr>
              <a:t>sed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ta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b</a:t>
            </a:r>
            <a:r>
              <a:rPr sz="1600" spc="-5" dirty="0">
                <a:latin typeface="Arial Narrow"/>
                <a:cs typeface="Arial Narrow"/>
              </a:rPr>
              <a:t>e</a:t>
            </a:r>
            <a:r>
              <a:rPr sz="1600" spc="-10" dirty="0">
                <a:latin typeface="Arial Narrow"/>
                <a:cs typeface="Arial Narrow"/>
              </a:rPr>
              <a:t>come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informatio</a:t>
            </a:r>
            <a:r>
              <a:rPr sz="1600" spc="-5" dirty="0">
                <a:latin typeface="Arial Narrow"/>
                <a:cs typeface="Arial Narrow"/>
              </a:rPr>
              <a:t>n.</a:t>
            </a:r>
            <a:endParaRPr sz="1600">
              <a:latin typeface="Arial Narrow"/>
              <a:cs typeface="Arial Narrow"/>
            </a:endParaRPr>
          </a:p>
          <a:p>
            <a:pPr marL="299085" indent="-286385">
              <a:lnSpc>
                <a:spcPct val="100000"/>
              </a:lnSpc>
              <a:spcBef>
                <a:spcPts val="380"/>
              </a:spcBef>
              <a:buClr>
                <a:srgbClr val="C00000"/>
              </a:buClr>
              <a:buFont typeface="Microsoft Sans Serif"/>
              <a:buChar char="▪"/>
              <a:tabLst>
                <a:tab pos="299720" algn="l"/>
              </a:tabLst>
            </a:pPr>
            <a:r>
              <a:rPr sz="1600" spc="-10" dirty="0">
                <a:latin typeface="Arial Narrow"/>
                <a:cs typeface="Arial Narrow"/>
              </a:rPr>
              <a:t>Information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is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b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sed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on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ta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46504" y="3096729"/>
            <a:ext cx="1237043" cy="5025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75104" y="3105937"/>
            <a:ext cx="781545" cy="555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93748" y="3124200"/>
            <a:ext cx="1152144" cy="4175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93748" y="3124200"/>
            <a:ext cx="1152525" cy="41783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56235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D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spc="-4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660647" y="3113493"/>
            <a:ext cx="1237043" cy="5025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89247" y="3122701"/>
            <a:ext cx="781545" cy="555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07891" y="3140964"/>
            <a:ext cx="1152143" cy="4175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707891" y="3140964"/>
            <a:ext cx="1152525" cy="41783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5687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D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spc="-4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748528" y="3113493"/>
            <a:ext cx="1237043" cy="5025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77128" y="3122701"/>
            <a:ext cx="781532" cy="555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95771" y="3140964"/>
            <a:ext cx="1152144" cy="4175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795771" y="3140964"/>
            <a:ext cx="1152525" cy="417830"/>
          </a:xfrm>
          <a:prstGeom prst="rect">
            <a:avLst/>
          </a:prstGeom>
          <a:ln w="9143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56235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D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spc="-4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919728" y="3910584"/>
            <a:ext cx="771144" cy="7726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15155" y="3906011"/>
            <a:ext cx="780415" cy="782320"/>
          </a:xfrm>
          <a:custGeom>
            <a:avLst/>
            <a:gdLst/>
            <a:ahLst/>
            <a:cxnLst/>
            <a:rect l="l" t="t" r="r" b="b"/>
            <a:pathLst>
              <a:path w="780414" h="782320">
                <a:moveTo>
                  <a:pt x="0" y="781812"/>
                </a:moveTo>
                <a:lnTo>
                  <a:pt x="780288" y="781812"/>
                </a:lnTo>
                <a:lnTo>
                  <a:pt x="780288" y="0"/>
                </a:lnTo>
                <a:lnTo>
                  <a:pt x="0" y="0"/>
                </a:lnTo>
                <a:lnTo>
                  <a:pt x="0" y="781812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368169" y="3529838"/>
            <a:ext cx="1937385" cy="405130"/>
          </a:xfrm>
          <a:custGeom>
            <a:avLst/>
            <a:gdLst/>
            <a:ahLst/>
            <a:cxnLst/>
            <a:rect l="l" t="t" r="r" b="b"/>
            <a:pathLst>
              <a:path w="1937385" h="405129">
                <a:moveTo>
                  <a:pt x="1858511" y="379720"/>
                </a:moveTo>
                <a:lnTo>
                  <a:pt x="1853692" y="405130"/>
                </a:lnTo>
                <a:lnTo>
                  <a:pt x="1935011" y="382143"/>
                </a:lnTo>
                <a:lnTo>
                  <a:pt x="1871218" y="382143"/>
                </a:lnTo>
                <a:lnTo>
                  <a:pt x="1858511" y="379720"/>
                </a:lnTo>
                <a:close/>
              </a:path>
              <a:path w="1937385" h="405129">
                <a:moveTo>
                  <a:pt x="1863330" y="354319"/>
                </a:moveTo>
                <a:lnTo>
                  <a:pt x="1858511" y="379720"/>
                </a:lnTo>
                <a:lnTo>
                  <a:pt x="1871218" y="382143"/>
                </a:lnTo>
                <a:lnTo>
                  <a:pt x="1876044" y="356743"/>
                </a:lnTo>
                <a:lnTo>
                  <a:pt x="1863330" y="354319"/>
                </a:lnTo>
                <a:close/>
              </a:path>
              <a:path w="1937385" h="405129">
                <a:moveTo>
                  <a:pt x="1868170" y="328803"/>
                </a:moveTo>
                <a:lnTo>
                  <a:pt x="1863330" y="354319"/>
                </a:lnTo>
                <a:lnTo>
                  <a:pt x="1876044" y="356743"/>
                </a:lnTo>
                <a:lnTo>
                  <a:pt x="1871218" y="382143"/>
                </a:lnTo>
                <a:lnTo>
                  <a:pt x="1935011" y="382143"/>
                </a:lnTo>
                <a:lnTo>
                  <a:pt x="1937258" y="381507"/>
                </a:lnTo>
                <a:lnTo>
                  <a:pt x="1868170" y="328803"/>
                </a:lnTo>
                <a:close/>
              </a:path>
              <a:path w="1937385" h="405129">
                <a:moveTo>
                  <a:pt x="4825" y="0"/>
                </a:moveTo>
                <a:lnTo>
                  <a:pt x="0" y="25400"/>
                </a:lnTo>
                <a:lnTo>
                  <a:pt x="1858511" y="379720"/>
                </a:lnTo>
                <a:lnTo>
                  <a:pt x="1863330" y="354319"/>
                </a:lnTo>
                <a:lnTo>
                  <a:pt x="4825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62120" y="3558540"/>
            <a:ext cx="78105" cy="353060"/>
          </a:xfrm>
          <a:custGeom>
            <a:avLst/>
            <a:gdLst/>
            <a:ahLst/>
            <a:cxnLst/>
            <a:rect l="l" t="t" r="r" b="b"/>
            <a:pathLst>
              <a:path w="78104" h="353060">
                <a:moveTo>
                  <a:pt x="25781" y="275848"/>
                </a:moveTo>
                <a:lnTo>
                  <a:pt x="0" y="277368"/>
                </a:lnTo>
                <a:lnTo>
                  <a:pt x="43306" y="352679"/>
                </a:lnTo>
                <a:lnTo>
                  <a:pt x="70728" y="288798"/>
                </a:lnTo>
                <a:lnTo>
                  <a:pt x="26542" y="288798"/>
                </a:lnTo>
                <a:lnTo>
                  <a:pt x="25781" y="275848"/>
                </a:lnTo>
                <a:close/>
              </a:path>
              <a:path w="78104" h="353060">
                <a:moveTo>
                  <a:pt x="51689" y="274322"/>
                </a:moveTo>
                <a:lnTo>
                  <a:pt x="25781" y="275848"/>
                </a:lnTo>
                <a:lnTo>
                  <a:pt x="26542" y="288798"/>
                </a:lnTo>
                <a:lnTo>
                  <a:pt x="52450" y="287274"/>
                </a:lnTo>
                <a:lnTo>
                  <a:pt x="51689" y="274322"/>
                </a:lnTo>
                <a:close/>
              </a:path>
              <a:path w="78104" h="353060">
                <a:moveTo>
                  <a:pt x="77596" y="272796"/>
                </a:moveTo>
                <a:lnTo>
                  <a:pt x="51689" y="274322"/>
                </a:lnTo>
                <a:lnTo>
                  <a:pt x="52450" y="287274"/>
                </a:lnTo>
                <a:lnTo>
                  <a:pt x="26542" y="288798"/>
                </a:lnTo>
                <a:lnTo>
                  <a:pt x="70728" y="288798"/>
                </a:lnTo>
                <a:lnTo>
                  <a:pt x="77596" y="272796"/>
                </a:lnTo>
                <a:close/>
              </a:path>
              <a:path w="78104" h="353060">
                <a:moveTo>
                  <a:pt x="35559" y="0"/>
                </a:moveTo>
                <a:lnTo>
                  <a:pt x="9651" y="1524"/>
                </a:lnTo>
                <a:lnTo>
                  <a:pt x="25781" y="275848"/>
                </a:lnTo>
                <a:lnTo>
                  <a:pt x="51689" y="274322"/>
                </a:lnTo>
                <a:lnTo>
                  <a:pt x="35559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306061" y="3546475"/>
            <a:ext cx="2069464" cy="390525"/>
          </a:xfrm>
          <a:custGeom>
            <a:avLst/>
            <a:gdLst/>
            <a:ahLst/>
            <a:cxnLst/>
            <a:rect l="l" t="t" r="r" b="b"/>
            <a:pathLst>
              <a:path w="2069464" h="390525">
                <a:moveTo>
                  <a:pt x="70103" y="313436"/>
                </a:moveTo>
                <a:lnTo>
                  <a:pt x="0" y="364744"/>
                </a:lnTo>
                <a:lnTo>
                  <a:pt x="83185" y="390017"/>
                </a:lnTo>
                <a:lnTo>
                  <a:pt x="79193" y="366649"/>
                </a:lnTo>
                <a:lnTo>
                  <a:pt x="66039" y="366649"/>
                </a:lnTo>
                <a:lnTo>
                  <a:pt x="61722" y="341122"/>
                </a:lnTo>
                <a:lnTo>
                  <a:pt x="74462" y="338952"/>
                </a:lnTo>
                <a:lnTo>
                  <a:pt x="70103" y="313436"/>
                </a:lnTo>
                <a:close/>
              </a:path>
              <a:path w="2069464" h="390525">
                <a:moveTo>
                  <a:pt x="74462" y="338952"/>
                </a:moveTo>
                <a:lnTo>
                  <a:pt x="61722" y="341122"/>
                </a:lnTo>
                <a:lnTo>
                  <a:pt x="66039" y="366649"/>
                </a:lnTo>
                <a:lnTo>
                  <a:pt x="78821" y="364473"/>
                </a:lnTo>
                <a:lnTo>
                  <a:pt x="74462" y="338952"/>
                </a:lnTo>
                <a:close/>
              </a:path>
              <a:path w="2069464" h="390525">
                <a:moveTo>
                  <a:pt x="78821" y="364473"/>
                </a:moveTo>
                <a:lnTo>
                  <a:pt x="66039" y="366649"/>
                </a:lnTo>
                <a:lnTo>
                  <a:pt x="79193" y="366649"/>
                </a:lnTo>
                <a:lnTo>
                  <a:pt x="78821" y="364473"/>
                </a:lnTo>
                <a:close/>
              </a:path>
              <a:path w="2069464" h="390525">
                <a:moveTo>
                  <a:pt x="2064765" y="0"/>
                </a:moveTo>
                <a:lnTo>
                  <a:pt x="74462" y="338952"/>
                </a:lnTo>
                <a:lnTo>
                  <a:pt x="78821" y="364473"/>
                </a:lnTo>
                <a:lnTo>
                  <a:pt x="2069084" y="25653"/>
                </a:lnTo>
                <a:lnTo>
                  <a:pt x="2064765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770882" y="4155947"/>
            <a:ext cx="100901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20" dirty="0">
                <a:latin typeface="Calibri"/>
                <a:cs typeface="Calibri"/>
              </a:rPr>
              <a:t>P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ce</a:t>
            </a:r>
            <a:r>
              <a:rPr sz="1800" spc="-5" dirty="0">
                <a:latin typeface="Calibri"/>
                <a:cs typeface="Calibri"/>
              </a:rPr>
              <a:t>ssing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776727" y="4882896"/>
            <a:ext cx="2719958" cy="90638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26307" y="5148071"/>
            <a:ext cx="1451991" cy="5559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823972" y="4910328"/>
            <a:ext cx="2634995" cy="82123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823972" y="5050282"/>
            <a:ext cx="2268855" cy="681355"/>
          </a:xfrm>
          <a:custGeom>
            <a:avLst/>
            <a:gdLst/>
            <a:ahLst/>
            <a:cxnLst/>
            <a:rect l="l" t="t" r="r" b="b"/>
            <a:pathLst>
              <a:path w="2268854" h="681354">
                <a:moveTo>
                  <a:pt x="0" y="0"/>
                </a:moveTo>
                <a:lnTo>
                  <a:pt x="2268474" y="0"/>
                </a:lnTo>
                <a:lnTo>
                  <a:pt x="2268474" y="546684"/>
                </a:lnTo>
                <a:lnTo>
                  <a:pt x="2106561" y="548195"/>
                </a:lnTo>
                <a:lnTo>
                  <a:pt x="1959961" y="552467"/>
                </a:lnTo>
                <a:lnTo>
                  <a:pt x="1826972" y="559105"/>
                </a:lnTo>
                <a:lnTo>
                  <a:pt x="1705892" y="567715"/>
                </a:lnTo>
                <a:lnTo>
                  <a:pt x="1595020" y="577902"/>
                </a:lnTo>
                <a:lnTo>
                  <a:pt x="1492655" y="589272"/>
                </a:lnTo>
                <a:lnTo>
                  <a:pt x="1397096" y="601431"/>
                </a:lnTo>
                <a:lnTo>
                  <a:pt x="1306641" y="613984"/>
                </a:lnTo>
                <a:lnTo>
                  <a:pt x="1219588" y="626537"/>
                </a:lnTo>
                <a:lnTo>
                  <a:pt x="1134237" y="638695"/>
                </a:lnTo>
                <a:lnTo>
                  <a:pt x="1048885" y="650065"/>
                </a:lnTo>
                <a:lnTo>
                  <a:pt x="961832" y="660252"/>
                </a:lnTo>
                <a:lnTo>
                  <a:pt x="871377" y="668862"/>
                </a:lnTo>
                <a:lnTo>
                  <a:pt x="775818" y="675500"/>
                </a:lnTo>
                <a:lnTo>
                  <a:pt x="673453" y="679772"/>
                </a:lnTo>
                <a:lnTo>
                  <a:pt x="562581" y="681283"/>
                </a:lnTo>
                <a:lnTo>
                  <a:pt x="441501" y="679640"/>
                </a:lnTo>
                <a:lnTo>
                  <a:pt x="308512" y="674448"/>
                </a:lnTo>
                <a:lnTo>
                  <a:pt x="161912" y="665313"/>
                </a:lnTo>
                <a:lnTo>
                  <a:pt x="0" y="651840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10916" y="4979415"/>
            <a:ext cx="2252980" cy="554355"/>
          </a:xfrm>
          <a:custGeom>
            <a:avLst/>
            <a:gdLst/>
            <a:ahLst/>
            <a:cxnLst/>
            <a:rect l="l" t="t" r="r" b="b"/>
            <a:pathLst>
              <a:path w="2252979" h="554354">
                <a:moveTo>
                  <a:pt x="0" y="70865"/>
                </a:moveTo>
                <a:lnTo>
                  <a:pt x="0" y="0"/>
                </a:lnTo>
                <a:lnTo>
                  <a:pt x="2252853" y="0"/>
                </a:lnTo>
                <a:lnTo>
                  <a:pt x="2252853" y="550163"/>
                </a:lnTo>
                <a:lnTo>
                  <a:pt x="2233854" y="550223"/>
                </a:lnTo>
                <a:lnTo>
                  <a:pt x="2215061" y="550390"/>
                </a:lnTo>
                <a:lnTo>
                  <a:pt x="2162013" y="551345"/>
                </a:lnTo>
                <a:lnTo>
                  <a:pt x="2118361" y="552593"/>
                </a:lnTo>
                <a:lnTo>
                  <a:pt x="2084563" y="553844"/>
                </a:lnTo>
                <a:lnTo>
                  <a:pt x="2081869" y="553959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86557" y="4910328"/>
            <a:ext cx="2272665" cy="551180"/>
          </a:xfrm>
          <a:custGeom>
            <a:avLst/>
            <a:gdLst/>
            <a:ahLst/>
            <a:cxnLst/>
            <a:rect l="l" t="t" r="r" b="b"/>
            <a:pathLst>
              <a:path w="2272665" h="551179">
                <a:moveTo>
                  <a:pt x="0" y="69088"/>
                </a:moveTo>
                <a:lnTo>
                  <a:pt x="0" y="0"/>
                </a:lnTo>
                <a:lnTo>
                  <a:pt x="2272410" y="0"/>
                </a:lnTo>
                <a:lnTo>
                  <a:pt x="2272410" y="548386"/>
                </a:lnTo>
                <a:lnTo>
                  <a:pt x="2253400" y="548419"/>
                </a:lnTo>
                <a:lnTo>
                  <a:pt x="2234548" y="548515"/>
                </a:lnTo>
                <a:lnTo>
                  <a:pt x="2180557" y="549080"/>
                </a:lnTo>
                <a:lnTo>
                  <a:pt x="2133807" y="549868"/>
                </a:lnTo>
                <a:lnTo>
                  <a:pt x="2090275" y="550835"/>
                </a:lnTo>
                <a:lnTo>
                  <a:pt x="2079475" y="551117"/>
                </a:lnTo>
                <a:lnTo>
                  <a:pt x="2077381" y="55117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394709" y="5272023"/>
            <a:ext cx="112712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n</a:t>
            </a:r>
            <a:r>
              <a:rPr sz="1800" spc="-35" dirty="0">
                <a:latin typeface="Calibri"/>
                <a:cs typeface="Calibri"/>
              </a:rPr>
              <a:t>f</a:t>
            </a:r>
            <a:r>
              <a:rPr sz="1800" spc="-15" dirty="0">
                <a:latin typeface="Calibri"/>
                <a:cs typeface="Calibri"/>
              </a:rPr>
              <a:t>orm</a:t>
            </a:r>
            <a:r>
              <a:rPr sz="1800" spc="-2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278757" y="4682997"/>
            <a:ext cx="78105" cy="227965"/>
          </a:xfrm>
          <a:custGeom>
            <a:avLst/>
            <a:gdLst/>
            <a:ahLst/>
            <a:cxnLst/>
            <a:rect l="l" t="t" r="r" b="b"/>
            <a:pathLst>
              <a:path w="78104" h="227964">
                <a:moveTo>
                  <a:pt x="25923" y="151421"/>
                </a:moveTo>
                <a:lnTo>
                  <a:pt x="0" y="153415"/>
                </a:lnTo>
                <a:lnTo>
                  <a:pt x="44703" y="227964"/>
                </a:lnTo>
                <a:lnTo>
                  <a:pt x="70696" y="164337"/>
                </a:lnTo>
                <a:lnTo>
                  <a:pt x="26923" y="164337"/>
                </a:lnTo>
                <a:lnTo>
                  <a:pt x="25923" y="151421"/>
                </a:lnTo>
                <a:close/>
              </a:path>
              <a:path w="78104" h="227964">
                <a:moveTo>
                  <a:pt x="51709" y="149438"/>
                </a:moveTo>
                <a:lnTo>
                  <a:pt x="25923" y="151421"/>
                </a:lnTo>
                <a:lnTo>
                  <a:pt x="26923" y="164337"/>
                </a:lnTo>
                <a:lnTo>
                  <a:pt x="52704" y="162432"/>
                </a:lnTo>
                <a:lnTo>
                  <a:pt x="51709" y="149438"/>
                </a:lnTo>
                <a:close/>
              </a:path>
              <a:path w="78104" h="227964">
                <a:moveTo>
                  <a:pt x="77596" y="147446"/>
                </a:moveTo>
                <a:lnTo>
                  <a:pt x="51709" y="149438"/>
                </a:lnTo>
                <a:lnTo>
                  <a:pt x="52704" y="162432"/>
                </a:lnTo>
                <a:lnTo>
                  <a:pt x="26923" y="164337"/>
                </a:lnTo>
                <a:lnTo>
                  <a:pt x="70696" y="164337"/>
                </a:lnTo>
                <a:lnTo>
                  <a:pt x="77596" y="147446"/>
                </a:lnTo>
                <a:close/>
              </a:path>
              <a:path w="78104" h="227964">
                <a:moveTo>
                  <a:pt x="40258" y="0"/>
                </a:moveTo>
                <a:lnTo>
                  <a:pt x="14350" y="2031"/>
                </a:lnTo>
                <a:lnTo>
                  <a:pt x="25923" y="151421"/>
                </a:lnTo>
                <a:lnTo>
                  <a:pt x="51709" y="149438"/>
                </a:lnTo>
                <a:lnTo>
                  <a:pt x="40258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Data</a:t>
            </a:r>
            <a:r>
              <a:rPr sz="1800" b="1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Co</a:t>
            </a:r>
            <a:r>
              <a:rPr sz="1800" b="1" dirty="0">
                <a:latin typeface="Arial Narrow"/>
                <a:cs typeface="Arial Narrow"/>
              </a:rPr>
              <a:t>nc</a:t>
            </a:r>
            <a:r>
              <a:rPr sz="1800" b="1" spc="-10" dirty="0">
                <a:latin typeface="Arial Narrow"/>
                <a:cs typeface="Arial Narrow"/>
              </a:rPr>
              <a:t>ept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Inf</a:t>
            </a:r>
            <a:r>
              <a:rPr sz="1800" b="1" spc="-20" dirty="0">
                <a:latin typeface="Arial Narrow"/>
                <a:cs typeface="Arial Narrow"/>
              </a:rPr>
              <a:t>o</a:t>
            </a:r>
            <a:r>
              <a:rPr sz="1800" b="1" spc="-10" dirty="0">
                <a:latin typeface="Arial Narrow"/>
                <a:cs typeface="Arial Narrow"/>
              </a:rPr>
              <a:t>rm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spc="-10" dirty="0">
                <a:latin typeface="Arial Narrow"/>
                <a:cs typeface="Arial Narrow"/>
              </a:rPr>
              <a:t>tion</a:t>
            </a:r>
            <a:endParaRPr sz="18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323" y="991905"/>
            <a:ext cx="7415530" cy="1115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 algn="just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469900" algn="l"/>
              </a:tabLst>
            </a:pPr>
            <a:r>
              <a:rPr sz="2400" b="1" dirty="0">
                <a:latin typeface="Arial Narrow"/>
                <a:cs typeface="Arial Narrow"/>
              </a:rPr>
              <a:t>D</a:t>
            </a:r>
            <a:r>
              <a:rPr sz="2400" b="1" spc="-10" dirty="0">
                <a:latin typeface="Arial Narrow"/>
                <a:cs typeface="Arial Narrow"/>
              </a:rPr>
              <a:t>a</a:t>
            </a:r>
            <a:r>
              <a:rPr sz="2400" b="1" dirty="0">
                <a:latin typeface="Arial Narrow"/>
                <a:cs typeface="Arial Narrow"/>
              </a:rPr>
              <a:t>ta</a:t>
            </a:r>
            <a:r>
              <a:rPr sz="2400" b="1" spc="15" dirty="0">
                <a:latin typeface="Arial Narrow"/>
                <a:cs typeface="Arial Narrow"/>
              </a:rPr>
              <a:t> </a:t>
            </a:r>
            <a:r>
              <a:rPr sz="2400" b="1" spc="-5" dirty="0">
                <a:latin typeface="Arial Narrow"/>
                <a:cs typeface="Arial Narrow"/>
              </a:rPr>
              <a:t>Quali</a:t>
            </a:r>
            <a:r>
              <a:rPr sz="2400" b="1" spc="5" dirty="0">
                <a:latin typeface="Arial Narrow"/>
                <a:cs typeface="Arial Narrow"/>
              </a:rPr>
              <a:t>t</a:t>
            </a:r>
            <a:r>
              <a:rPr sz="2400" b="1" dirty="0">
                <a:latin typeface="Arial Narrow"/>
                <a:cs typeface="Arial Narrow"/>
              </a:rPr>
              <a:t>y</a:t>
            </a:r>
            <a:endParaRPr sz="2400">
              <a:latin typeface="Arial Narrow"/>
              <a:cs typeface="Arial Narrow"/>
            </a:endParaRPr>
          </a:p>
          <a:p>
            <a:pPr marL="12700" marR="5080" algn="just">
              <a:lnSpc>
                <a:spcPct val="100299"/>
              </a:lnSpc>
              <a:spcBef>
                <a:spcPts val="385"/>
              </a:spcBef>
            </a:pPr>
            <a:r>
              <a:rPr sz="1600" spc="-10" dirty="0">
                <a:latin typeface="Arial Narrow"/>
                <a:cs typeface="Arial Narrow"/>
              </a:rPr>
              <a:t>Is</a:t>
            </a:r>
            <a:r>
              <a:rPr sz="1600" spc="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the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s</a:t>
            </a:r>
            <a:r>
              <a:rPr sz="1600" spc="-15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t </a:t>
            </a:r>
            <a:r>
              <a:rPr sz="1600" spc="-15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f</a:t>
            </a:r>
            <a:r>
              <a:rPr sz="1600" spc="-10" dirty="0">
                <a:latin typeface="Arial Narrow"/>
                <a:cs typeface="Arial Narrow"/>
              </a:rPr>
              <a:t> o</a:t>
            </a:r>
            <a:r>
              <a:rPr sz="1600" spc="-5" dirty="0">
                <a:latin typeface="Arial Narrow"/>
                <a:cs typeface="Arial Narrow"/>
              </a:rPr>
              <a:t>p</a:t>
            </a:r>
            <a:r>
              <a:rPr sz="1600" spc="-10" dirty="0">
                <a:latin typeface="Arial Narrow"/>
                <a:cs typeface="Arial Narrow"/>
              </a:rPr>
              <a:t>erations</a:t>
            </a:r>
            <a:r>
              <a:rPr sz="1600" spc="-4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for</a:t>
            </a:r>
            <a:r>
              <a:rPr sz="1600" spc="-5" dirty="0">
                <a:latin typeface="Arial Narrow"/>
                <a:cs typeface="Arial Narrow"/>
              </a:rPr>
              <a:t> c</a:t>
            </a:r>
            <a:r>
              <a:rPr sz="1600" spc="-15" dirty="0">
                <a:latin typeface="Arial Narrow"/>
                <a:cs typeface="Arial Narrow"/>
              </a:rPr>
              <a:t>le</a:t>
            </a:r>
            <a:r>
              <a:rPr sz="1600" spc="-10" dirty="0">
                <a:latin typeface="Arial Narrow"/>
                <a:cs typeface="Arial Narrow"/>
              </a:rPr>
              <a:t>an</a:t>
            </a:r>
            <a:r>
              <a:rPr sz="1600" spc="-5" dirty="0">
                <a:latin typeface="Arial Narrow"/>
                <a:cs typeface="Arial Narrow"/>
              </a:rPr>
              <a:t>s</a:t>
            </a:r>
            <a:r>
              <a:rPr sz="1600" spc="-15" dirty="0">
                <a:latin typeface="Arial Narrow"/>
                <a:cs typeface="Arial Narrow"/>
              </a:rPr>
              <a:t>in</a:t>
            </a:r>
            <a:r>
              <a:rPr sz="1600" spc="-10" dirty="0">
                <a:latin typeface="Arial Narrow"/>
                <a:cs typeface="Arial Narrow"/>
              </a:rPr>
              <a:t>g</a:t>
            </a:r>
            <a:r>
              <a:rPr sz="1600" spc="-40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f </a:t>
            </a:r>
            <a:r>
              <a:rPr sz="1600" spc="-10" dirty="0">
                <a:latin typeface="Arial Narrow"/>
                <a:cs typeface="Arial Narrow"/>
              </a:rPr>
              <a:t>Data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by</a:t>
            </a:r>
            <a:r>
              <a:rPr sz="1600" spc="5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i</a:t>
            </a: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prov</a:t>
            </a:r>
            <a:r>
              <a:rPr sz="1600" spc="-15" dirty="0">
                <a:latin typeface="Arial Narrow"/>
                <a:cs typeface="Arial Narrow"/>
              </a:rPr>
              <a:t>in</a:t>
            </a:r>
            <a:r>
              <a:rPr sz="1600" spc="-10" dirty="0">
                <a:latin typeface="Arial Narrow"/>
                <a:cs typeface="Arial Narrow"/>
              </a:rPr>
              <a:t>g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5" dirty="0">
                <a:latin typeface="Arial Narrow"/>
                <a:cs typeface="Arial Narrow"/>
              </a:rPr>
              <a:t>t</a:t>
            </a:r>
            <a:r>
              <a:rPr sz="1600" spc="-15" dirty="0">
                <a:latin typeface="Arial Narrow"/>
                <a:cs typeface="Arial Narrow"/>
              </a:rPr>
              <a:t>r</a:t>
            </a:r>
            <a:r>
              <a:rPr sz="1600" spc="-10" dirty="0">
                <a:latin typeface="Arial Narrow"/>
                <a:cs typeface="Arial Narrow"/>
              </a:rPr>
              <a:t>uthfu</a:t>
            </a:r>
            <a:r>
              <a:rPr sz="1600" spc="-15" dirty="0">
                <a:latin typeface="Arial Narrow"/>
                <a:cs typeface="Arial Narrow"/>
              </a:rPr>
              <a:t>ln</a:t>
            </a:r>
            <a:r>
              <a:rPr sz="1600" spc="-10" dirty="0">
                <a:latin typeface="Arial Narrow"/>
                <a:cs typeface="Arial Narrow"/>
              </a:rPr>
              <a:t>ess,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co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s</a:t>
            </a:r>
            <a:r>
              <a:rPr sz="1600" spc="-15" dirty="0">
                <a:latin typeface="Arial Narrow"/>
                <a:cs typeface="Arial Narrow"/>
              </a:rPr>
              <a:t>iste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c</a:t>
            </a:r>
            <a:r>
              <a:rPr sz="1600" spc="-105" dirty="0">
                <a:latin typeface="Arial Narrow"/>
                <a:cs typeface="Arial Narrow"/>
              </a:rPr>
              <a:t>y</a:t>
            </a:r>
            <a:r>
              <a:rPr sz="1600" spc="-5" dirty="0">
                <a:latin typeface="Arial Narrow"/>
                <a:cs typeface="Arial Narrow"/>
              </a:rPr>
              <a:t>,</a:t>
            </a:r>
            <a:r>
              <a:rPr sz="1600" spc="-10" dirty="0">
                <a:latin typeface="Arial Narrow"/>
                <a:cs typeface="Arial Narrow"/>
              </a:rPr>
              <a:t> complia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c</a:t>
            </a:r>
            <a:r>
              <a:rPr sz="1600" spc="-15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,</a:t>
            </a:r>
            <a:r>
              <a:rPr sz="1600" spc="-4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d s</a:t>
            </a:r>
            <a:r>
              <a:rPr sz="1600" spc="-15" dirty="0">
                <a:latin typeface="Arial Narrow"/>
                <a:cs typeface="Arial Narrow"/>
              </a:rPr>
              <a:t>ig</a:t>
            </a:r>
            <a:r>
              <a:rPr sz="1600" spc="-10" dirty="0">
                <a:latin typeface="Arial Narrow"/>
                <a:cs typeface="Arial Narrow"/>
              </a:rPr>
              <a:t>ni</a:t>
            </a:r>
            <a:r>
              <a:rPr sz="1600" spc="-15" dirty="0">
                <a:latin typeface="Arial Narrow"/>
                <a:cs typeface="Arial Narrow"/>
              </a:rPr>
              <a:t>f</a:t>
            </a:r>
            <a:r>
              <a:rPr sz="1600" spc="-10" dirty="0">
                <a:latin typeface="Arial Narrow"/>
                <a:cs typeface="Arial Narrow"/>
              </a:rPr>
              <a:t>ic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n</a:t>
            </a:r>
            <a:r>
              <a:rPr sz="1600" spc="-5" dirty="0">
                <a:latin typeface="Arial Narrow"/>
                <a:cs typeface="Arial Narrow"/>
              </a:rPr>
              <a:t>c</a:t>
            </a:r>
            <a:r>
              <a:rPr sz="1600" spc="-15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.</a:t>
            </a:r>
            <a:r>
              <a:rPr sz="1600" spc="-5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</a:t>
            </a:r>
            <a:r>
              <a:rPr sz="1600" spc="-5" dirty="0">
                <a:latin typeface="Arial Narrow"/>
                <a:cs typeface="Arial Narrow"/>
              </a:rPr>
              <a:t>h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20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an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g</a:t>
            </a:r>
            <a:r>
              <a:rPr sz="1600" spc="-5" dirty="0">
                <a:latin typeface="Arial Narrow"/>
                <a:cs typeface="Arial Narrow"/>
              </a:rPr>
              <a:t>e</a:t>
            </a:r>
            <a:r>
              <a:rPr sz="1600" spc="-25" dirty="0">
                <a:latin typeface="Arial Narrow"/>
                <a:cs typeface="Arial Narrow"/>
              </a:rPr>
              <a:t>m</a:t>
            </a:r>
            <a:r>
              <a:rPr sz="1600" spc="-10" dirty="0">
                <a:latin typeface="Arial Narrow"/>
                <a:cs typeface="Arial Narrow"/>
              </a:rPr>
              <a:t>ent</a:t>
            </a:r>
            <a:r>
              <a:rPr sz="1600" spc="-40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f</a:t>
            </a:r>
            <a:r>
              <a:rPr sz="1600" spc="-10" dirty="0">
                <a:latin typeface="Arial Narrow"/>
                <a:cs typeface="Arial Narrow"/>
              </a:rPr>
              <a:t> the</a:t>
            </a:r>
            <a:r>
              <a:rPr sz="1600" spc="-5" dirty="0">
                <a:latin typeface="Arial Narrow"/>
                <a:cs typeface="Arial Narrow"/>
              </a:rPr>
              <a:t>s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p</a:t>
            </a:r>
            <a:r>
              <a:rPr sz="1600" spc="-10" dirty="0">
                <a:latin typeface="Arial Narrow"/>
                <a:cs typeface="Arial Narrow"/>
              </a:rPr>
              <a:t>erations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in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the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5" dirty="0">
                <a:latin typeface="Arial Narrow"/>
                <a:cs typeface="Arial Narrow"/>
              </a:rPr>
              <a:t>f</a:t>
            </a:r>
            <a:r>
              <a:rPr sz="1600" spc="-15" dirty="0">
                <a:latin typeface="Arial Narrow"/>
                <a:cs typeface="Arial Narrow"/>
              </a:rPr>
              <a:t>i</a:t>
            </a:r>
            <a:r>
              <a:rPr sz="1600" spc="-10" dirty="0">
                <a:latin typeface="Arial Narrow"/>
                <a:cs typeface="Arial Narrow"/>
              </a:rPr>
              <a:t>eld</a:t>
            </a:r>
            <a:r>
              <a:rPr sz="1600" spc="-15" dirty="0">
                <a:latin typeface="Arial Narrow"/>
                <a:cs typeface="Arial Narrow"/>
              </a:rPr>
              <a:t> o</a:t>
            </a:r>
            <a:r>
              <a:rPr sz="1600" spc="-5" dirty="0">
                <a:latin typeface="Arial Narrow"/>
                <a:cs typeface="Arial Narrow"/>
              </a:rPr>
              <a:t>f </a:t>
            </a:r>
            <a:r>
              <a:rPr sz="1600" spc="-10" dirty="0">
                <a:latin typeface="Arial Narrow"/>
                <a:cs typeface="Arial Narrow"/>
              </a:rPr>
              <a:t>Big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ta</a:t>
            </a:r>
            <a:r>
              <a:rPr sz="1600" spc="-7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A</a:t>
            </a:r>
            <a:r>
              <a:rPr sz="1600" spc="-5" dirty="0">
                <a:latin typeface="Arial Narrow"/>
                <a:cs typeface="Arial Narrow"/>
              </a:rPr>
              <a:t>n</a:t>
            </a:r>
            <a:r>
              <a:rPr sz="1600" spc="-10" dirty="0">
                <a:latin typeface="Arial Narrow"/>
                <a:cs typeface="Arial Narrow"/>
              </a:rPr>
              <a:t>al</a:t>
            </a:r>
            <a:r>
              <a:rPr sz="1600" spc="-5" dirty="0">
                <a:latin typeface="Arial Narrow"/>
                <a:cs typeface="Arial Narrow"/>
              </a:rPr>
              <a:t>yt</a:t>
            </a:r>
            <a:r>
              <a:rPr sz="1600" spc="-15" dirty="0">
                <a:latin typeface="Arial Narrow"/>
                <a:cs typeface="Arial Narrow"/>
              </a:rPr>
              <a:t>i</a:t>
            </a:r>
            <a:r>
              <a:rPr sz="1600" spc="-10" dirty="0">
                <a:latin typeface="Arial Narrow"/>
                <a:cs typeface="Arial Narrow"/>
              </a:rPr>
              <a:t>cs is</a:t>
            </a:r>
            <a:r>
              <a:rPr sz="1600" spc="1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called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‘</a:t>
            </a:r>
            <a:r>
              <a:rPr sz="1600" b="1" spc="-20" dirty="0">
                <a:latin typeface="Arial Narrow"/>
                <a:cs typeface="Arial Narrow"/>
              </a:rPr>
              <a:t>M</a:t>
            </a:r>
            <a:r>
              <a:rPr sz="1600" b="1" spc="-10" dirty="0">
                <a:latin typeface="Arial Narrow"/>
                <a:cs typeface="Arial Narrow"/>
              </a:rPr>
              <a:t>a</a:t>
            </a:r>
            <a:r>
              <a:rPr sz="1600" b="1" spc="-15" dirty="0">
                <a:latin typeface="Arial Narrow"/>
                <a:cs typeface="Arial Narrow"/>
              </a:rPr>
              <a:t>ster</a:t>
            </a:r>
            <a:r>
              <a:rPr sz="1600" b="1" spc="-10" dirty="0">
                <a:latin typeface="Arial Narrow"/>
                <a:cs typeface="Arial Narrow"/>
              </a:rPr>
              <a:t> D</a:t>
            </a:r>
            <a:r>
              <a:rPr sz="1600" b="1" spc="-5" dirty="0">
                <a:latin typeface="Arial Narrow"/>
                <a:cs typeface="Arial Narrow"/>
              </a:rPr>
              <a:t>a</a:t>
            </a:r>
            <a:r>
              <a:rPr sz="1600" b="1" spc="-10" dirty="0">
                <a:latin typeface="Arial Narrow"/>
                <a:cs typeface="Arial Narrow"/>
              </a:rPr>
              <a:t>ta</a:t>
            </a:r>
            <a:r>
              <a:rPr sz="1600" b="1" spc="-5" dirty="0">
                <a:latin typeface="Arial Narrow"/>
                <a:cs typeface="Arial Narrow"/>
              </a:rPr>
              <a:t> </a:t>
            </a:r>
            <a:r>
              <a:rPr sz="1600" b="1" spc="-15" dirty="0">
                <a:latin typeface="Arial Narrow"/>
                <a:cs typeface="Arial Narrow"/>
              </a:rPr>
              <a:t>Ma</a:t>
            </a:r>
            <a:r>
              <a:rPr sz="1600" b="1" spc="-5" dirty="0">
                <a:latin typeface="Arial Narrow"/>
                <a:cs typeface="Arial Narrow"/>
              </a:rPr>
              <a:t>n</a:t>
            </a:r>
            <a:r>
              <a:rPr sz="1600" b="1" spc="-10" dirty="0">
                <a:latin typeface="Arial Narrow"/>
                <a:cs typeface="Arial Narrow"/>
              </a:rPr>
              <a:t>a</a:t>
            </a:r>
            <a:r>
              <a:rPr sz="1600" b="1" spc="-5" dirty="0">
                <a:latin typeface="Arial Narrow"/>
                <a:cs typeface="Arial Narrow"/>
              </a:rPr>
              <a:t>g</a:t>
            </a:r>
            <a:r>
              <a:rPr sz="1600" b="1" spc="-10" dirty="0">
                <a:latin typeface="Arial Narrow"/>
                <a:cs typeface="Arial Narrow"/>
              </a:rPr>
              <a:t>ement</a:t>
            </a:r>
            <a:r>
              <a:rPr sz="1600" b="1" spc="-5" dirty="0">
                <a:latin typeface="Arial Narrow"/>
                <a:cs typeface="Arial Narrow"/>
              </a:rPr>
              <a:t>’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-4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Ana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cs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Data</a:t>
            </a:r>
            <a:r>
              <a:rPr sz="1800" b="1" spc="-60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Ana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cs</a:t>
            </a:r>
            <a:r>
              <a:rPr sz="1800" b="1" spc="30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Life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Cy</a:t>
            </a:r>
            <a:r>
              <a:rPr sz="1800" b="1" spc="-20" dirty="0">
                <a:latin typeface="Arial Narrow"/>
                <a:cs typeface="Arial Narrow"/>
              </a:rPr>
              <a:t>c</a:t>
            </a:r>
            <a:r>
              <a:rPr sz="1800" b="1" dirty="0">
                <a:latin typeface="Arial Narrow"/>
                <a:cs typeface="Arial Narrow"/>
              </a:rPr>
              <a:t>le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Data</a:t>
            </a:r>
            <a:r>
              <a:rPr sz="1800" b="1" spc="-5" dirty="0">
                <a:latin typeface="Arial Narrow"/>
                <a:cs typeface="Arial Narrow"/>
              </a:rPr>
              <a:t> Qual</a:t>
            </a:r>
            <a:r>
              <a:rPr sz="1800" b="1" dirty="0">
                <a:latin typeface="Arial Narrow"/>
                <a:cs typeface="Arial Narrow"/>
              </a:rPr>
              <a:t>ity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31975" y="2133600"/>
            <a:ext cx="6480048" cy="45354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7403" y="2129027"/>
            <a:ext cx="6489700" cy="4544695"/>
          </a:xfrm>
          <a:custGeom>
            <a:avLst/>
            <a:gdLst/>
            <a:ahLst/>
            <a:cxnLst/>
            <a:rect l="l" t="t" r="r" b="b"/>
            <a:pathLst>
              <a:path w="6489700" h="4544695">
                <a:moveTo>
                  <a:pt x="0" y="4544568"/>
                </a:moveTo>
                <a:lnTo>
                  <a:pt x="6489192" y="4544568"/>
                </a:lnTo>
                <a:lnTo>
                  <a:pt x="6489192" y="0"/>
                </a:lnTo>
                <a:lnTo>
                  <a:pt x="0" y="0"/>
                </a:lnTo>
                <a:lnTo>
                  <a:pt x="0" y="4544568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900" y="1620011"/>
            <a:ext cx="7218807" cy="1227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6991" y="1769325"/>
            <a:ext cx="5225415" cy="9901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0143" y="1647444"/>
            <a:ext cx="7133844" cy="1143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0143" y="1647444"/>
            <a:ext cx="7134225" cy="1143000"/>
          </a:xfrm>
          <a:custGeom>
            <a:avLst/>
            <a:gdLst/>
            <a:ahLst/>
            <a:cxnLst/>
            <a:rect l="l" t="t" r="r" b="b"/>
            <a:pathLst>
              <a:path w="7134225" h="1143000">
                <a:moveTo>
                  <a:pt x="0" y="1143000"/>
                </a:moveTo>
                <a:lnTo>
                  <a:pt x="7133844" y="1143000"/>
                </a:lnTo>
                <a:lnTo>
                  <a:pt x="7133844" y="0"/>
                </a:lnTo>
                <a:lnTo>
                  <a:pt x="0" y="0"/>
                </a:lnTo>
                <a:lnTo>
                  <a:pt x="0" y="1143000"/>
                </a:lnTo>
                <a:close/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193" y="1022730"/>
            <a:ext cx="152400" cy="1600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80287" y="2656332"/>
            <a:ext cx="7285863" cy="12279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4380" y="2805645"/>
            <a:ext cx="6699123" cy="99013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69493" y="1879219"/>
            <a:ext cx="7487920" cy="2782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u="heavy" spc="-10" dirty="0">
                <a:latin typeface="Calibri"/>
                <a:cs typeface="Calibri"/>
              </a:rPr>
              <a:t>S</a:t>
            </a:r>
            <a:r>
              <a:rPr sz="1600" b="1" u="heavy" spc="-35" dirty="0">
                <a:latin typeface="Calibri"/>
                <a:cs typeface="Calibri"/>
              </a:rPr>
              <a:t>t</a:t>
            </a:r>
            <a:r>
              <a:rPr sz="1600" b="1" u="heavy" spc="-15" dirty="0">
                <a:latin typeface="Calibri"/>
                <a:cs typeface="Calibri"/>
              </a:rPr>
              <a:t>ep</a:t>
            </a:r>
            <a:r>
              <a:rPr sz="1600" b="1" u="heavy" spc="0" dirty="0">
                <a:latin typeface="Calibri"/>
                <a:cs typeface="Calibri"/>
              </a:rPr>
              <a:t> </a:t>
            </a:r>
            <a:r>
              <a:rPr sz="1600" b="1" u="heavy" spc="-10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I</a:t>
            </a:r>
            <a:r>
              <a:rPr sz="1600" spc="-15" dirty="0">
                <a:latin typeface="Calibri"/>
                <a:cs typeface="Calibri"/>
              </a:rPr>
              <a:t>de</a:t>
            </a:r>
            <a:r>
              <a:rPr sz="1600" spc="-25" dirty="0">
                <a:latin typeface="Calibri"/>
                <a:cs typeface="Calibri"/>
              </a:rPr>
              <a:t>n</a:t>
            </a:r>
            <a:r>
              <a:rPr sz="1600" spc="-5" dirty="0">
                <a:latin typeface="Calibri"/>
                <a:cs typeface="Calibri"/>
              </a:rPr>
              <a:t>ti</a:t>
            </a:r>
            <a:r>
              <a:rPr sz="1600" spc="5" dirty="0">
                <a:latin typeface="Calibri"/>
                <a:cs typeface="Calibri"/>
              </a:rPr>
              <a:t>f</a:t>
            </a:r>
            <a:r>
              <a:rPr sz="1600" spc="-10" dirty="0">
                <a:latin typeface="Calibri"/>
                <a:cs typeface="Calibri"/>
              </a:rPr>
              <a:t>y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</a:t>
            </a:r>
            <a:r>
              <a:rPr sz="1600" spc="-15" dirty="0">
                <a:latin typeface="Calibri"/>
                <a:cs typeface="Calibri"/>
              </a:rPr>
              <a:t>h</a:t>
            </a:r>
            <a:r>
              <a:rPr sz="1600" spc="-10" dirty="0">
                <a:latin typeface="Calibri"/>
                <a:cs typeface="Calibri"/>
              </a:rPr>
              <a:t>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c</a:t>
            </a:r>
            <a:r>
              <a:rPr sz="1600" spc="-15" dirty="0">
                <a:latin typeface="Calibri"/>
                <a:cs typeface="Calibri"/>
              </a:rPr>
              <a:t>o</a:t>
            </a:r>
            <a:r>
              <a:rPr sz="1600" spc="-25" dirty="0">
                <a:latin typeface="Calibri"/>
                <a:cs typeface="Calibri"/>
              </a:rPr>
              <a:t>n</a:t>
            </a:r>
            <a:r>
              <a:rPr sz="1600" spc="-20" dirty="0">
                <a:latin typeface="Calibri"/>
                <a:cs typeface="Calibri"/>
              </a:rPr>
              <a:t>t</a:t>
            </a:r>
            <a:r>
              <a:rPr sz="1600" spc="-40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xt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and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</a:t>
            </a:r>
            <a:r>
              <a:rPr sz="1600" spc="-15" dirty="0">
                <a:latin typeface="Calibri"/>
                <a:cs typeface="Calibri"/>
              </a:rPr>
              <a:t>h</a:t>
            </a:r>
            <a:r>
              <a:rPr sz="1600" spc="-10" dirty="0">
                <a:latin typeface="Calibri"/>
                <a:cs typeface="Calibri"/>
              </a:rPr>
              <a:t>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object</a:t>
            </a:r>
            <a:r>
              <a:rPr sz="1600" spc="0" dirty="0">
                <a:latin typeface="Calibri"/>
                <a:cs typeface="Calibri"/>
              </a:rPr>
              <a:t>i</a:t>
            </a:r>
            <a:r>
              <a:rPr sz="1600" spc="-25" dirty="0">
                <a:latin typeface="Calibri"/>
                <a:cs typeface="Calibri"/>
              </a:rPr>
              <a:t>v</a:t>
            </a:r>
            <a:r>
              <a:rPr sz="1600" spc="-10" dirty="0">
                <a:latin typeface="Calibri"/>
                <a:cs typeface="Calibri"/>
              </a:rPr>
              <a:t>e</a:t>
            </a:r>
            <a:r>
              <a:rPr sz="1600" spc="-15" dirty="0">
                <a:latin typeface="Calibri"/>
                <a:cs typeface="Calibri"/>
              </a:rPr>
              <a:t>(</a:t>
            </a:r>
            <a:r>
              <a:rPr sz="1600" spc="-40" dirty="0">
                <a:latin typeface="Calibri"/>
                <a:cs typeface="Calibri"/>
              </a:rPr>
              <a:t>e</a:t>
            </a:r>
            <a:r>
              <a:rPr sz="1600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.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30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a</a:t>
            </a:r>
            <a:r>
              <a:rPr sz="1600" spc="-35" dirty="0">
                <a:latin typeface="Calibri"/>
                <a:cs typeface="Calibri"/>
              </a:rPr>
              <a:t>r</a:t>
            </a:r>
            <a:r>
              <a:rPr sz="1600" spc="-20" dirty="0">
                <a:latin typeface="Calibri"/>
                <a:cs typeface="Calibri"/>
              </a:rPr>
              <a:t>g</a:t>
            </a:r>
            <a:r>
              <a:rPr sz="1600" spc="-25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t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Mar</a:t>
            </a:r>
            <a:r>
              <a:rPr sz="1600" spc="-65" dirty="0">
                <a:latin typeface="Calibri"/>
                <a:cs typeface="Calibri"/>
              </a:rPr>
              <a:t>k</a:t>
            </a:r>
            <a:r>
              <a:rPr sz="1600" spc="-25" dirty="0">
                <a:latin typeface="Calibri"/>
                <a:cs typeface="Calibri"/>
              </a:rPr>
              <a:t>e</a:t>
            </a:r>
            <a:r>
              <a:rPr sz="1600" spc="-5" dirty="0">
                <a:latin typeface="Calibri"/>
                <a:cs typeface="Calibri"/>
              </a:rPr>
              <a:t>ti</a:t>
            </a:r>
            <a:r>
              <a:rPr sz="1600" spc="-15" dirty="0">
                <a:latin typeface="Calibri"/>
                <a:cs typeface="Calibri"/>
              </a:rPr>
              <a:t>n</a:t>
            </a:r>
            <a:r>
              <a:rPr sz="1600" spc="-5" dirty="0">
                <a:latin typeface="Calibri"/>
                <a:cs typeface="Calibri"/>
              </a:rPr>
              <a:t>g)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3"/>
              </a:spcBef>
            </a:pPr>
            <a:endParaRPr sz="2050">
              <a:latin typeface="Times New Roman"/>
              <a:cs typeface="Times New Roman"/>
            </a:endParaRPr>
          </a:p>
          <a:p>
            <a:pPr marL="449580">
              <a:lnSpc>
                <a:spcPct val="100000"/>
              </a:lnSpc>
            </a:pPr>
            <a:r>
              <a:rPr sz="1600" b="1" u="heavy" spc="-35" dirty="0">
                <a:latin typeface="Calibri"/>
                <a:cs typeface="Calibri"/>
              </a:rPr>
              <a:t>E</a:t>
            </a:r>
            <a:r>
              <a:rPr sz="1600" b="1" u="heavy" spc="-25" dirty="0">
                <a:latin typeface="Calibri"/>
                <a:cs typeface="Calibri"/>
              </a:rPr>
              <a:t>t</a:t>
            </a:r>
            <a:r>
              <a:rPr sz="1600" b="1" u="heavy" spc="-10" dirty="0">
                <a:latin typeface="Calibri"/>
                <a:cs typeface="Calibri"/>
              </a:rPr>
              <a:t>ape 2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4"/>
              </a:spcBef>
            </a:pPr>
            <a:endParaRPr sz="1650">
              <a:latin typeface="Times New Roman"/>
              <a:cs typeface="Times New Roman"/>
            </a:endParaRPr>
          </a:p>
          <a:p>
            <a:pPr marL="449580">
              <a:lnSpc>
                <a:spcPct val="100000"/>
              </a:lnSpc>
            </a:pPr>
            <a:r>
              <a:rPr sz="1600" spc="-10" dirty="0">
                <a:latin typeface="Calibri"/>
                <a:cs typeface="Calibri"/>
              </a:rPr>
              <a:t>A</a:t>
            </a:r>
            <a:r>
              <a:rPr sz="1600" dirty="0">
                <a:latin typeface="Calibri"/>
                <a:cs typeface="Calibri"/>
              </a:rPr>
              <a:t>g</a:t>
            </a:r>
            <a:r>
              <a:rPr sz="1600" spc="-10" dirty="0">
                <a:latin typeface="Calibri"/>
                <a:cs typeface="Calibri"/>
              </a:rPr>
              <a:t>g</a:t>
            </a:r>
            <a:r>
              <a:rPr sz="1600" spc="-35" dirty="0">
                <a:latin typeface="Calibri"/>
                <a:cs typeface="Calibri"/>
              </a:rPr>
              <a:t>r</a:t>
            </a:r>
            <a:r>
              <a:rPr sz="1600" spc="-10" dirty="0">
                <a:latin typeface="Calibri"/>
                <a:cs typeface="Calibri"/>
              </a:rPr>
              <a:t>e</a:t>
            </a:r>
            <a:r>
              <a:rPr sz="1600" spc="-35" dirty="0">
                <a:latin typeface="Calibri"/>
                <a:cs typeface="Calibri"/>
              </a:rPr>
              <a:t>g</a:t>
            </a:r>
            <a:r>
              <a:rPr sz="1600" spc="-20" dirty="0">
                <a:latin typeface="Calibri"/>
                <a:cs typeface="Calibri"/>
              </a:rPr>
              <a:t>at</a:t>
            </a:r>
            <a:r>
              <a:rPr sz="1600" spc="-10" dirty="0">
                <a:latin typeface="Calibri"/>
                <a:cs typeface="Calibri"/>
              </a:rPr>
              <a:t>e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</a:t>
            </a:r>
            <a:r>
              <a:rPr sz="1600" spc="-15" dirty="0">
                <a:latin typeface="Calibri"/>
                <a:cs typeface="Calibri"/>
              </a:rPr>
              <a:t>h</a:t>
            </a:r>
            <a:r>
              <a:rPr sz="1600" spc="-10" dirty="0">
                <a:latin typeface="Calibri"/>
                <a:cs typeface="Calibri"/>
              </a:rPr>
              <a:t>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D</a:t>
            </a:r>
            <a:r>
              <a:rPr sz="1600" spc="-20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(</a:t>
            </a:r>
            <a:r>
              <a:rPr sz="1600" spc="-40" dirty="0">
                <a:latin typeface="Calibri"/>
                <a:cs typeface="Calibri"/>
              </a:rPr>
              <a:t>e</a:t>
            </a:r>
            <a:r>
              <a:rPr sz="1600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.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Buy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and</a:t>
            </a:r>
            <a:r>
              <a:rPr sz="1600" spc="-15" dirty="0">
                <a:latin typeface="Calibri"/>
                <a:cs typeface="Calibri"/>
              </a:rPr>
              <a:t> ope</a:t>
            </a:r>
            <a:r>
              <a:rPr sz="1600" spc="-10" dirty="0">
                <a:latin typeface="Calibri"/>
                <a:cs typeface="Calibri"/>
              </a:rPr>
              <a:t>n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D</a:t>
            </a:r>
            <a:r>
              <a:rPr sz="1600" spc="-20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 fl</a:t>
            </a:r>
            <a:r>
              <a:rPr sz="1600" spc="-25" dirty="0">
                <a:latin typeface="Calibri"/>
                <a:cs typeface="Calibri"/>
              </a:rPr>
              <a:t>ow</a:t>
            </a:r>
            <a:r>
              <a:rPr sz="1600" spc="-10" dirty="0">
                <a:latin typeface="Calibri"/>
                <a:cs typeface="Calibri"/>
              </a:rPr>
              <a:t>s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f</a:t>
            </a:r>
            <a:r>
              <a:rPr sz="1600" spc="-40" dirty="0">
                <a:latin typeface="Calibri"/>
                <a:cs typeface="Calibri"/>
              </a:rPr>
              <a:t>r</a:t>
            </a:r>
            <a:r>
              <a:rPr sz="1600" spc="-15" dirty="0">
                <a:latin typeface="Calibri"/>
                <a:cs typeface="Calibri"/>
              </a:rPr>
              <a:t>om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F</a:t>
            </a:r>
            <a:r>
              <a:rPr sz="1600" spc="-40" dirty="0">
                <a:latin typeface="Calibri"/>
                <a:cs typeface="Calibri"/>
              </a:rPr>
              <a:t>B</a:t>
            </a:r>
            <a:r>
              <a:rPr sz="1600" spc="-5" dirty="0">
                <a:latin typeface="Calibri"/>
                <a:cs typeface="Calibri"/>
              </a:rPr>
              <a:t>,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an</a:t>
            </a:r>
            <a:r>
              <a:rPr sz="1600" spc="-15" dirty="0">
                <a:latin typeface="Calibri"/>
                <a:cs typeface="Calibri"/>
              </a:rPr>
              <a:t>d</a:t>
            </a:r>
            <a:r>
              <a:rPr sz="1600" spc="-40" dirty="0">
                <a:latin typeface="Calibri"/>
                <a:cs typeface="Calibri"/>
              </a:rPr>
              <a:t>/</a:t>
            </a:r>
            <a:r>
              <a:rPr sz="1600" spc="-15" dirty="0">
                <a:latin typeface="Calibri"/>
                <a:cs typeface="Calibri"/>
              </a:rPr>
              <a:t>o</a:t>
            </a:r>
            <a:r>
              <a:rPr sz="1600" spc="-10" dirty="0">
                <a:latin typeface="Calibri"/>
                <a:cs typeface="Calibri"/>
              </a:rPr>
              <a:t>r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Ope</a:t>
            </a:r>
            <a:r>
              <a:rPr sz="1600" spc="-5" dirty="0">
                <a:latin typeface="Calibri"/>
                <a:cs typeface="Calibri"/>
              </a:rPr>
              <a:t>n-</a:t>
            </a:r>
            <a:r>
              <a:rPr sz="1600" spc="-15" dirty="0">
                <a:latin typeface="Calibri"/>
                <a:cs typeface="Calibri"/>
              </a:rPr>
              <a:t>D</a:t>
            </a:r>
            <a:r>
              <a:rPr sz="1600" spc="-20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a)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"/>
              </a:spcBef>
            </a:pPr>
            <a:endParaRPr sz="2050">
              <a:latin typeface="Times New Roman"/>
              <a:cs typeface="Times New Roman"/>
            </a:endParaRPr>
          </a:p>
          <a:p>
            <a:pPr marL="1097280">
              <a:lnSpc>
                <a:spcPct val="100000"/>
              </a:lnSpc>
            </a:pPr>
            <a:r>
              <a:rPr sz="1600" b="1" spc="-3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ape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4"/>
              </a:spcBef>
            </a:pPr>
            <a:endParaRPr sz="1650">
              <a:latin typeface="Times New Roman"/>
              <a:cs typeface="Times New Roman"/>
            </a:endParaRPr>
          </a:p>
          <a:p>
            <a:pPr marL="1097280">
              <a:lnSpc>
                <a:spcPct val="100000"/>
              </a:lnSpc>
            </a:pP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600" spc="-5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accumul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ed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D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x.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Ha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doo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p,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Map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educe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,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Cassa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600" spc="-5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a,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..)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6005" y="997585"/>
            <a:ext cx="245046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0" dirty="0">
                <a:latin typeface="Calibri"/>
                <a:cs typeface="Calibri"/>
              </a:rPr>
              <a:t>Big D</a:t>
            </a:r>
            <a:r>
              <a:rPr sz="1800" b="1" spc="-25" dirty="0">
                <a:latin typeface="Calibri"/>
                <a:cs typeface="Calibri"/>
              </a:rPr>
              <a:t>at</a:t>
            </a:r>
            <a:r>
              <a:rPr sz="1800" b="1" spc="-10" dirty="0">
                <a:latin typeface="Calibri"/>
                <a:cs typeface="Calibri"/>
              </a:rPr>
              <a:t>a </a:t>
            </a:r>
            <a:r>
              <a:rPr sz="1800" b="1" spc="-15" dirty="0">
                <a:latin typeface="Calibri"/>
                <a:cs typeface="Calibri"/>
              </a:rPr>
              <a:t>A</a:t>
            </a:r>
            <a:r>
              <a:rPr sz="1800" b="1" spc="-5" dirty="0">
                <a:latin typeface="Calibri"/>
                <a:cs typeface="Calibri"/>
              </a:rPr>
              <a:t>n</a:t>
            </a:r>
            <a:r>
              <a:rPr sz="1800" b="1" spc="-10" dirty="0">
                <a:latin typeface="Calibri"/>
                <a:cs typeface="Calibri"/>
              </a:rPr>
              <a:t>al</a:t>
            </a:r>
            <a:r>
              <a:rPr sz="1800" b="1" spc="-5" dirty="0">
                <a:latin typeface="Calibri"/>
                <a:cs typeface="Calibri"/>
              </a:rPr>
              <a:t>y</a:t>
            </a:r>
            <a:r>
              <a:rPr sz="1800" b="1" spc="-10" dirty="0">
                <a:latin typeface="Calibri"/>
                <a:cs typeface="Calibri"/>
              </a:rPr>
              <a:t>tics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P</a:t>
            </a:r>
            <a:r>
              <a:rPr sz="1800" b="1" spc="-25" dirty="0">
                <a:latin typeface="Calibri"/>
                <a:cs typeface="Calibri"/>
              </a:rPr>
              <a:t>r</a:t>
            </a:r>
            <a:r>
              <a:rPr sz="1800" b="1" spc="-10" dirty="0">
                <a:latin typeface="Calibri"/>
                <a:cs typeface="Calibri"/>
              </a:rPr>
              <a:t>o</a:t>
            </a:r>
            <a:r>
              <a:rPr sz="1800" b="1" spc="-5" dirty="0">
                <a:latin typeface="Calibri"/>
                <a:cs typeface="Calibri"/>
              </a:rPr>
              <a:t>j</a:t>
            </a:r>
            <a:r>
              <a:rPr sz="1800" b="1" dirty="0">
                <a:latin typeface="Calibri"/>
                <a:cs typeface="Calibri"/>
              </a:rPr>
              <a:t>e</a:t>
            </a:r>
            <a:r>
              <a:rPr sz="1800" b="1" spc="-5" dirty="0">
                <a:latin typeface="Calibri"/>
                <a:cs typeface="Calibri"/>
              </a:rPr>
              <a:t>ct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-4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Ana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cs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Data</a:t>
            </a:r>
            <a:r>
              <a:rPr sz="1800" b="1" spc="-60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Ana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cs</a:t>
            </a:r>
            <a:r>
              <a:rPr sz="1800" b="1" spc="30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Proj</a:t>
            </a:r>
            <a:r>
              <a:rPr sz="1800" b="1" spc="-20" dirty="0">
                <a:latin typeface="Arial Narrow"/>
                <a:cs typeface="Arial Narrow"/>
              </a:rPr>
              <a:t>e</a:t>
            </a:r>
            <a:r>
              <a:rPr sz="1800" b="1" dirty="0">
                <a:latin typeface="Arial Narrow"/>
                <a:cs typeface="Arial Narrow"/>
              </a:rPr>
              <a:t>ct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27532" y="2680716"/>
            <a:ext cx="7200900" cy="11429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7532" y="2680716"/>
            <a:ext cx="7200900" cy="1143000"/>
          </a:xfrm>
          <a:custGeom>
            <a:avLst/>
            <a:gdLst/>
            <a:ahLst/>
            <a:cxnLst/>
            <a:rect l="l" t="t" r="r" b="b"/>
            <a:pathLst>
              <a:path w="7200900" h="1143000">
                <a:moveTo>
                  <a:pt x="0" y="1142999"/>
                </a:moveTo>
                <a:lnTo>
                  <a:pt x="7200900" y="1142999"/>
                </a:lnTo>
                <a:lnTo>
                  <a:pt x="7200900" y="0"/>
                </a:lnTo>
                <a:lnTo>
                  <a:pt x="0" y="0"/>
                </a:lnTo>
                <a:lnTo>
                  <a:pt x="0" y="1142999"/>
                </a:lnTo>
                <a:close/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94460" y="3691077"/>
            <a:ext cx="6900545" cy="23300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7887" y="908303"/>
            <a:ext cx="8265159" cy="5760720"/>
          </a:xfrm>
          <a:custGeom>
            <a:avLst/>
            <a:gdLst/>
            <a:ahLst/>
            <a:cxnLst/>
            <a:rect l="l" t="t" r="r" b="b"/>
            <a:pathLst>
              <a:path w="8265159" h="5760720">
                <a:moveTo>
                  <a:pt x="0" y="5760720"/>
                </a:moveTo>
                <a:lnTo>
                  <a:pt x="8264652" y="5760720"/>
                </a:lnTo>
                <a:lnTo>
                  <a:pt x="8264652" y="0"/>
                </a:lnTo>
                <a:lnTo>
                  <a:pt x="0" y="0"/>
                </a:lnTo>
                <a:lnTo>
                  <a:pt x="0" y="576072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6323" y="991905"/>
            <a:ext cx="7346950" cy="869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115" indent="-272415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285750" algn="l"/>
              </a:tabLst>
            </a:pPr>
            <a:r>
              <a:rPr sz="2400" b="1" dirty="0">
                <a:latin typeface="Arial Narrow"/>
                <a:cs typeface="Arial Narrow"/>
              </a:rPr>
              <a:t>A</a:t>
            </a:r>
            <a:r>
              <a:rPr sz="2400" b="1" spc="-10" dirty="0">
                <a:latin typeface="Arial Narrow"/>
                <a:cs typeface="Arial Narrow"/>
              </a:rPr>
              <a:t>p</a:t>
            </a:r>
            <a:r>
              <a:rPr sz="2400" b="1" dirty="0">
                <a:latin typeface="Arial Narrow"/>
                <a:cs typeface="Arial Narrow"/>
              </a:rPr>
              <a:t>plicative</a:t>
            </a:r>
            <a:r>
              <a:rPr sz="2400" b="1" spc="25" dirty="0">
                <a:latin typeface="Arial Narrow"/>
                <a:cs typeface="Arial Narrow"/>
              </a:rPr>
              <a:t> </a:t>
            </a:r>
            <a:r>
              <a:rPr sz="2400" b="1" dirty="0">
                <a:latin typeface="Arial Narrow"/>
                <a:cs typeface="Arial Narrow"/>
              </a:rPr>
              <a:t>Exercise</a:t>
            </a:r>
            <a:r>
              <a:rPr sz="2400" b="1" spc="20" dirty="0">
                <a:latin typeface="Arial Narrow"/>
                <a:cs typeface="Arial Narrow"/>
              </a:rPr>
              <a:t> </a:t>
            </a:r>
            <a:r>
              <a:rPr sz="2400" b="1" dirty="0">
                <a:latin typeface="Arial Narrow"/>
                <a:cs typeface="Arial Narrow"/>
              </a:rPr>
              <a:t>5</a:t>
            </a:r>
            <a:endParaRPr sz="2400">
              <a:latin typeface="Arial Narrow"/>
              <a:cs typeface="Arial Narrow"/>
            </a:endParaRPr>
          </a:p>
          <a:p>
            <a:pPr marL="12700" marR="5080">
              <a:lnSpc>
                <a:spcPct val="100000"/>
              </a:lnSpc>
              <a:spcBef>
                <a:spcPts val="390"/>
              </a:spcBef>
            </a:pPr>
            <a:r>
              <a:rPr sz="1600" spc="-55" dirty="0">
                <a:latin typeface="Arial Narrow"/>
                <a:cs typeface="Arial Narrow"/>
              </a:rPr>
              <a:t>T</a:t>
            </a:r>
            <a:r>
              <a:rPr sz="1600" spc="-10" dirty="0">
                <a:latin typeface="Arial Narrow"/>
                <a:cs typeface="Arial Narrow"/>
              </a:rPr>
              <a:t>ry</a:t>
            </a:r>
            <a:r>
              <a:rPr sz="1600" spc="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to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x</a:t>
            </a:r>
            <a:r>
              <a:rPr sz="1600" spc="-10" dirty="0">
                <a:latin typeface="Arial Narrow"/>
                <a:cs typeface="Arial Narrow"/>
              </a:rPr>
              <a:t>p</a:t>
            </a:r>
            <a:r>
              <a:rPr sz="1600" spc="-5" dirty="0">
                <a:latin typeface="Arial Narrow"/>
                <a:cs typeface="Arial Narrow"/>
              </a:rPr>
              <a:t>ort</a:t>
            </a:r>
            <a:r>
              <a:rPr sz="1600" spc="-10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n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x</a:t>
            </a:r>
            <a:r>
              <a:rPr sz="1600" spc="-10" dirty="0">
                <a:latin typeface="Arial Narrow"/>
                <a:cs typeface="Arial Narrow"/>
              </a:rPr>
              <a:t>c</a:t>
            </a:r>
            <a:r>
              <a:rPr sz="1600" spc="-15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l </a:t>
            </a:r>
            <a:r>
              <a:rPr sz="1600" spc="-15" dirty="0">
                <a:latin typeface="Arial Narrow"/>
                <a:cs typeface="Arial Narrow"/>
              </a:rPr>
              <a:t>f</a:t>
            </a:r>
            <a:r>
              <a:rPr sz="1600" spc="-10" dirty="0">
                <a:latin typeface="Arial Narrow"/>
                <a:cs typeface="Arial Narrow"/>
              </a:rPr>
              <a:t>ile</a:t>
            </a:r>
            <a:r>
              <a:rPr sz="1600" spc="-15" dirty="0">
                <a:latin typeface="Arial Narrow"/>
                <a:cs typeface="Arial Narrow"/>
              </a:rPr>
              <a:t> o</a:t>
            </a:r>
            <a:r>
              <a:rPr sz="1600" spc="-5" dirty="0">
                <a:latin typeface="Arial Narrow"/>
                <a:cs typeface="Arial Narrow"/>
              </a:rPr>
              <a:t>f </a:t>
            </a:r>
            <a:r>
              <a:rPr sz="1600" spc="-10" dirty="0">
                <a:latin typeface="Arial Narrow"/>
                <a:cs typeface="Arial Narrow"/>
              </a:rPr>
              <a:t>Data</a:t>
            </a:r>
            <a:r>
              <a:rPr sz="1600" spc="5" dirty="0">
                <a:latin typeface="Arial Narrow"/>
                <a:cs typeface="Arial Narrow"/>
              </a:rPr>
              <a:t> </a:t>
            </a:r>
            <a:r>
              <a:rPr sz="1600" spc="-5" dirty="0">
                <a:latin typeface="Arial Narrow"/>
                <a:cs typeface="Arial Narrow"/>
              </a:rPr>
              <a:t>f</a:t>
            </a:r>
            <a:r>
              <a:rPr sz="1600" spc="-15" dirty="0">
                <a:latin typeface="Arial Narrow"/>
                <a:cs typeface="Arial Narrow"/>
              </a:rPr>
              <a:t>r</a:t>
            </a:r>
            <a:r>
              <a:rPr sz="1600" spc="-10" dirty="0">
                <a:latin typeface="Arial Narrow"/>
                <a:cs typeface="Arial Narrow"/>
              </a:rPr>
              <a:t>om</a:t>
            </a:r>
            <a:r>
              <a:rPr sz="160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the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20" dirty="0">
                <a:latin typeface="Arial Narrow"/>
                <a:cs typeface="Arial Narrow"/>
              </a:rPr>
              <a:t>O</a:t>
            </a:r>
            <a:r>
              <a:rPr sz="1600" spc="-10" dirty="0">
                <a:latin typeface="Arial Narrow"/>
                <a:cs typeface="Arial Narrow"/>
              </a:rPr>
              <a:t>pen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ta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f </a:t>
            </a:r>
            <a:r>
              <a:rPr sz="1600" spc="-10" dirty="0">
                <a:latin typeface="Arial Narrow"/>
                <a:cs typeface="Arial Narrow"/>
              </a:rPr>
              <a:t>French</a:t>
            </a:r>
            <a:r>
              <a:rPr sz="1600" spc="-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g</a:t>
            </a:r>
            <a:r>
              <a:rPr sz="1600" spc="-5" dirty="0">
                <a:latin typeface="Arial Narrow"/>
                <a:cs typeface="Arial Narrow"/>
              </a:rPr>
              <a:t>o</a:t>
            </a:r>
            <a:r>
              <a:rPr sz="1600" spc="-10" dirty="0">
                <a:latin typeface="Arial Narrow"/>
                <a:cs typeface="Arial Narrow"/>
              </a:rPr>
              <a:t>vernme</a:t>
            </a:r>
            <a:r>
              <a:rPr sz="1600" spc="-5" dirty="0">
                <a:latin typeface="Arial Narrow"/>
                <a:cs typeface="Arial Narrow"/>
              </a:rPr>
              <a:t>nt</a:t>
            </a:r>
            <a:r>
              <a:rPr sz="1600" spc="-3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(ex.</a:t>
            </a:r>
            <a:r>
              <a:rPr sz="1600" spc="-5" dirty="0">
                <a:latin typeface="Arial Narrow"/>
                <a:cs typeface="Arial Narrow"/>
              </a:rPr>
              <a:t> a</a:t>
            </a:r>
            <a:r>
              <a:rPr sz="1600" spc="-10" dirty="0">
                <a:latin typeface="Arial Narrow"/>
                <a:cs typeface="Arial Narrow"/>
              </a:rPr>
              <a:t>gric</a:t>
            </a:r>
            <a:r>
              <a:rPr sz="1600" spc="-5" dirty="0">
                <a:latin typeface="Arial Narrow"/>
                <a:cs typeface="Arial Narrow"/>
              </a:rPr>
              <a:t>u</a:t>
            </a:r>
            <a:r>
              <a:rPr sz="1600" spc="-10" dirty="0">
                <a:latin typeface="Arial Narrow"/>
                <a:cs typeface="Arial Narrow"/>
              </a:rPr>
              <a:t>l</a:t>
            </a:r>
            <a:r>
              <a:rPr sz="1600" spc="-15" dirty="0">
                <a:latin typeface="Arial Narrow"/>
                <a:cs typeface="Arial Narrow"/>
              </a:rPr>
              <a:t>tur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d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ta</a:t>
            </a:r>
            <a:r>
              <a:rPr sz="1600" spc="-20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of</a:t>
            </a:r>
            <a:r>
              <a:rPr sz="1600" spc="-10" dirty="0">
                <a:latin typeface="Arial Narrow"/>
                <a:cs typeface="Arial Narrow"/>
              </a:rPr>
              <a:t> Strasb</a:t>
            </a:r>
            <a:r>
              <a:rPr sz="1600" spc="-5" dirty="0">
                <a:latin typeface="Arial Narrow"/>
                <a:cs typeface="Arial Narrow"/>
              </a:rPr>
              <a:t>o</a:t>
            </a:r>
            <a:r>
              <a:rPr sz="1600" spc="-15" dirty="0">
                <a:latin typeface="Arial Narrow"/>
                <a:cs typeface="Arial Narrow"/>
              </a:rPr>
              <a:t>urg</a:t>
            </a:r>
            <a:r>
              <a:rPr sz="1600" spc="-5" dirty="0">
                <a:latin typeface="Arial Narrow"/>
                <a:cs typeface="Arial Narrow"/>
              </a:rPr>
              <a:t>)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solidFill>
                  <a:srgbClr val="006FC0"/>
                </a:solidFill>
                <a:latin typeface="Arial Narrow"/>
                <a:cs typeface="Arial Narrow"/>
              </a:rPr>
              <a:t>(ht</a:t>
            </a:r>
            <a:r>
              <a:rPr sz="1600" spc="-15" dirty="0">
                <a:solidFill>
                  <a:srgbClr val="006FC0"/>
                </a:solidFill>
                <a:latin typeface="Arial Narrow"/>
                <a:cs typeface="Arial Narrow"/>
              </a:rPr>
              <a:t>t</a:t>
            </a:r>
            <a:r>
              <a:rPr sz="1600" spc="-10" dirty="0">
                <a:solidFill>
                  <a:srgbClr val="006FC0"/>
                </a:solidFill>
                <a:latin typeface="Arial Narrow"/>
                <a:cs typeface="Arial Narrow"/>
              </a:rPr>
              <a:t>p</a:t>
            </a:r>
            <a:r>
              <a:rPr sz="1600" spc="-5" dirty="0">
                <a:solidFill>
                  <a:srgbClr val="006FC0"/>
                </a:solidFill>
                <a:latin typeface="Arial Narrow"/>
                <a:cs typeface="Arial Narrow"/>
              </a:rPr>
              <a:t>s:</a:t>
            </a:r>
            <a:r>
              <a:rPr sz="1600" spc="-15" dirty="0">
                <a:solidFill>
                  <a:srgbClr val="006FC0"/>
                </a:solidFill>
                <a:latin typeface="Arial Narrow"/>
                <a:cs typeface="Arial Narrow"/>
              </a:rPr>
              <a:t>/</a:t>
            </a:r>
            <a:r>
              <a:rPr sz="1600" spc="-10" dirty="0">
                <a:solidFill>
                  <a:srgbClr val="006FC0"/>
                </a:solidFill>
                <a:latin typeface="Arial Narrow"/>
                <a:cs typeface="Arial Narrow"/>
                <a:hlinkClick r:id="rId3"/>
              </a:rPr>
              <a:t>/ww</a:t>
            </a:r>
            <a:r>
              <a:rPr sz="1600" spc="-80" dirty="0">
                <a:solidFill>
                  <a:srgbClr val="006FC0"/>
                </a:solidFill>
                <a:latin typeface="Arial Narrow"/>
                <a:cs typeface="Arial Narrow"/>
                <a:hlinkClick r:id="rId3"/>
              </a:rPr>
              <a:t>w</a:t>
            </a:r>
            <a:r>
              <a:rPr sz="1600" spc="-10" dirty="0">
                <a:solidFill>
                  <a:srgbClr val="006FC0"/>
                </a:solidFill>
                <a:latin typeface="Arial Narrow"/>
                <a:cs typeface="Arial Narrow"/>
                <a:hlinkClick r:id="rId3"/>
              </a:rPr>
              <a:t>.data.go</a:t>
            </a:r>
            <a:r>
              <a:rPr sz="1600" spc="-5" dirty="0">
                <a:solidFill>
                  <a:srgbClr val="006FC0"/>
                </a:solidFill>
                <a:latin typeface="Arial Narrow"/>
                <a:cs typeface="Arial Narrow"/>
                <a:hlinkClick r:id="rId3"/>
              </a:rPr>
              <a:t>u</a:t>
            </a:r>
            <a:r>
              <a:rPr sz="1600" spc="-105" dirty="0">
                <a:solidFill>
                  <a:srgbClr val="006FC0"/>
                </a:solidFill>
                <a:latin typeface="Arial Narrow"/>
                <a:cs typeface="Arial Narrow"/>
              </a:rPr>
              <a:t>v</a:t>
            </a:r>
            <a:r>
              <a:rPr sz="1600" spc="-5" dirty="0">
                <a:solidFill>
                  <a:srgbClr val="006FC0"/>
                </a:solidFill>
                <a:latin typeface="Arial Narrow"/>
                <a:cs typeface="Arial Narrow"/>
                <a:hlinkClick r:id="rId3"/>
              </a:rPr>
              <a:t>.</a:t>
            </a:r>
            <a:r>
              <a:rPr sz="1600" spc="-15" dirty="0">
                <a:solidFill>
                  <a:srgbClr val="006FC0"/>
                </a:solidFill>
                <a:latin typeface="Arial Narrow"/>
                <a:cs typeface="Arial Narrow"/>
                <a:hlinkClick r:id="rId3"/>
              </a:rPr>
              <a:t>f</a:t>
            </a:r>
            <a:r>
              <a:rPr sz="1600" dirty="0">
                <a:solidFill>
                  <a:srgbClr val="006FC0"/>
                </a:solidFill>
                <a:latin typeface="Arial Narrow"/>
                <a:cs typeface="Arial Narrow"/>
                <a:hlinkClick r:id="rId3"/>
              </a:rPr>
              <a:t>r</a:t>
            </a:r>
            <a:r>
              <a:rPr sz="1600" spc="-10" dirty="0">
                <a:solidFill>
                  <a:srgbClr val="006FC0"/>
                </a:solidFill>
                <a:latin typeface="Arial Narrow"/>
                <a:cs typeface="Arial Narrow"/>
                <a:hlinkClick r:id="rId3"/>
              </a:rPr>
              <a:t>/)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-4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Ana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cs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Data</a:t>
            </a:r>
            <a:r>
              <a:rPr sz="1800" b="1" spc="-60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Ana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cs</a:t>
            </a:r>
            <a:r>
              <a:rPr sz="1800" b="1" spc="30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Proj</a:t>
            </a:r>
            <a:r>
              <a:rPr sz="1800" b="1" spc="-20" dirty="0">
                <a:latin typeface="Arial Narrow"/>
                <a:cs typeface="Arial Narrow"/>
              </a:rPr>
              <a:t>e</a:t>
            </a:r>
            <a:r>
              <a:rPr sz="1800" b="1" spc="-5" dirty="0">
                <a:latin typeface="Arial Narrow"/>
                <a:cs typeface="Arial Narrow"/>
              </a:rPr>
              <a:t>c</a:t>
            </a:r>
            <a:r>
              <a:rPr sz="1800" b="1" dirty="0">
                <a:latin typeface="Arial Narrow"/>
                <a:cs typeface="Arial Narrow"/>
              </a:rPr>
              <a:t>t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Appl</a:t>
            </a:r>
            <a:r>
              <a:rPr sz="1800" b="1" spc="-15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</a:t>
            </a:r>
            <a:r>
              <a:rPr sz="1800" b="1" spc="-1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ti</a:t>
            </a:r>
            <a:r>
              <a:rPr sz="1800" b="1" spc="-10" dirty="0">
                <a:latin typeface="Arial Narrow"/>
                <a:cs typeface="Arial Narrow"/>
              </a:rPr>
              <a:t>v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3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E</a:t>
            </a:r>
            <a:r>
              <a:rPr sz="1800" b="1" spc="-20" dirty="0">
                <a:latin typeface="Arial Narrow"/>
                <a:cs typeface="Arial Narrow"/>
              </a:rPr>
              <a:t>x</a:t>
            </a:r>
            <a:r>
              <a:rPr sz="1800" b="1" spc="-10" dirty="0">
                <a:latin typeface="Arial Narrow"/>
                <a:cs typeface="Arial Narrow"/>
              </a:rPr>
              <a:t>er</a:t>
            </a:r>
            <a:r>
              <a:rPr sz="1800" b="1" spc="-20" dirty="0">
                <a:latin typeface="Arial Narrow"/>
                <a:cs typeface="Arial Narrow"/>
              </a:rPr>
              <a:t>c</a:t>
            </a:r>
            <a:r>
              <a:rPr sz="1800" b="1" dirty="0">
                <a:latin typeface="Arial Narrow"/>
                <a:cs typeface="Arial Narrow"/>
              </a:rPr>
              <a:t>i</a:t>
            </a:r>
            <a:r>
              <a:rPr sz="1800" b="1" spc="-10" dirty="0">
                <a:latin typeface="Arial Narrow"/>
                <a:cs typeface="Arial Narrow"/>
              </a:rPr>
              <a:t>s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50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5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0391" y="2241816"/>
            <a:ext cx="7755255" cy="40031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40308" y="2276855"/>
            <a:ext cx="7639811" cy="38877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35736" y="2272283"/>
            <a:ext cx="7649209" cy="3896995"/>
          </a:xfrm>
          <a:custGeom>
            <a:avLst/>
            <a:gdLst/>
            <a:ahLst/>
            <a:cxnLst/>
            <a:rect l="l" t="t" r="r" b="b"/>
            <a:pathLst>
              <a:path w="7649209" h="3896995">
                <a:moveTo>
                  <a:pt x="0" y="3896867"/>
                </a:moveTo>
                <a:lnTo>
                  <a:pt x="7648956" y="3896867"/>
                </a:lnTo>
                <a:lnTo>
                  <a:pt x="7648956" y="0"/>
                </a:lnTo>
                <a:lnTo>
                  <a:pt x="0" y="0"/>
                </a:lnTo>
                <a:lnTo>
                  <a:pt x="0" y="389686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8800" y="2103120"/>
            <a:ext cx="2738374" cy="26302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543936" y="3009264"/>
            <a:ext cx="1313180" cy="84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635" algn="ctr">
              <a:lnSpc>
                <a:spcPct val="91800"/>
              </a:lnSpc>
            </a:pPr>
            <a:r>
              <a:rPr sz="2000" b="1" dirty="0">
                <a:latin typeface="Calibri"/>
                <a:cs typeface="Calibri"/>
              </a:rPr>
              <a:t>Mo</a:t>
            </a:r>
            <a:r>
              <a:rPr sz="2000" b="1" spc="-30" dirty="0">
                <a:latin typeface="Calibri"/>
                <a:cs typeface="Calibri"/>
              </a:rPr>
              <a:t>r</a:t>
            </a:r>
            <a:r>
              <a:rPr sz="2000" b="1" dirty="0">
                <a:latin typeface="Calibri"/>
                <a:cs typeface="Calibri"/>
              </a:rPr>
              <a:t>e </a:t>
            </a:r>
            <a:r>
              <a:rPr sz="2000" b="1" spc="-15" dirty="0">
                <a:latin typeface="Calibri"/>
                <a:cs typeface="Calibri"/>
              </a:rPr>
              <a:t>c</a:t>
            </a:r>
            <a:r>
              <a:rPr sz="2000" b="1" dirty="0">
                <a:latin typeface="Calibri"/>
                <a:cs typeface="Calibri"/>
              </a:rPr>
              <a:t>ompl</a:t>
            </a:r>
            <a:r>
              <a:rPr sz="2000" b="1" spc="-35" dirty="0">
                <a:latin typeface="Calibri"/>
                <a:cs typeface="Calibri"/>
              </a:rPr>
              <a:t>e</a:t>
            </a:r>
            <a:r>
              <a:rPr sz="2000" b="1" spc="-5" dirty="0">
                <a:latin typeface="Calibri"/>
                <a:cs typeface="Calibri"/>
              </a:rPr>
              <a:t>xity </a:t>
            </a:r>
            <a:r>
              <a:rPr sz="2000" b="1" dirty="0">
                <a:latin typeface="Calibri"/>
                <a:cs typeface="Calibri"/>
              </a:rPr>
              <a:t>(</a:t>
            </a:r>
            <a:r>
              <a:rPr sz="2000" b="1" spc="-10" dirty="0">
                <a:latin typeface="Calibri"/>
                <a:cs typeface="Calibri"/>
              </a:rPr>
              <a:t>a</a:t>
            </a:r>
            <a:r>
              <a:rPr sz="2000" b="1" dirty="0">
                <a:latin typeface="Calibri"/>
                <a:cs typeface="Calibri"/>
              </a:rPr>
              <a:t>l</a:t>
            </a:r>
            <a:r>
              <a:rPr sz="2000" b="1" spc="-30" dirty="0">
                <a:latin typeface="Calibri"/>
                <a:cs typeface="Calibri"/>
              </a:rPr>
              <a:t>g</a:t>
            </a:r>
            <a:r>
              <a:rPr sz="2000" b="1" dirty="0">
                <a:latin typeface="Calibri"/>
                <a:cs typeface="Calibri"/>
              </a:rPr>
              <a:t>orithms)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06952" y="1955304"/>
            <a:ext cx="467804" cy="4662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92679" y="5193791"/>
            <a:ext cx="343662" cy="3436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20184" y="2631948"/>
            <a:ext cx="343662" cy="3436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51147" y="5135879"/>
            <a:ext cx="466204" cy="4677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92907" y="2092451"/>
            <a:ext cx="343662" cy="3436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27988" y="3723132"/>
            <a:ext cx="343662" cy="34366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-4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Ana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cs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b="1" spc="-120" dirty="0">
                <a:latin typeface="Arial Narrow"/>
                <a:cs typeface="Arial Narrow"/>
              </a:rPr>
              <a:t>T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-10" dirty="0">
                <a:latin typeface="Arial Narrow"/>
                <a:cs typeface="Arial Narrow"/>
              </a:rPr>
              <a:t>chn</a:t>
            </a:r>
            <a:r>
              <a:rPr sz="1800" b="1" spc="-20" dirty="0">
                <a:latin typeface="Arial Narrow"/>
                <a:cs typeface="Arial Narrow"/>
              </a:rPr>
              <a:t>o</a:t>
            </a:r>
            <a:r>
              <a:rPr sz="1800" b="1" spc="-10" dirty="0">
                <a:latin typeface="Arial Narrow"/>
                <a:cs typeface="Arial Narrow"/>
              </a:rPr>
              <a:t>lo</a:t>
            </a:r>
            <a:r>
              <a:rPr sz="1800" b="1" spc="-20" dirty="0">
                <a:latin typeface="Arial Narrow"/>
                <a:cs typeface="Arial Narrow"/>
              </a:rPr>
              <a:t>g</a:t>
            </a:r>
            <a:r>
              <a:rPr sz="1800" b="1" dirty="0">
                <a:latin typeface="Arial Narrow"/>
                <a:cs typeface="Arial Narrow"/>
              </a:rPr>
              <a:t>i</a:t>
            </a:r>
            <a:r>
              <a:rPr sz="1800" b="1" spc="-10" dirty="0">
                <a:latin typeface="Arial Narrow"/>
                <a:cs typeface="Arial Narrow"/>
              </a:rPr>
              <a:t>c</a:t>
            </a:r>
            <a:r>
              <a:rPr sz="1800" b="1" dirty="0">
                <a:latin typeface="Arial Narrow"/>
                <a:cs typeface="Arial Narrow"/>
              </a:rPr>
              <a:t>al</a:t>
            </a:r>
            <a:r>
              <a:rPr sz="1800" b="1" spc="45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a</a:t>
            </a:r>
            <a:r>
              <a:rPr sz="1800" b="1" spc="-10" dirty="0">
                <a:latin typeface="Arial Narrow"/>
                <a:cs typeface="Arial Narrow"/>
              </a:rPr>
              <a:t>nd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So</a:t>
            </a:r>
            <a:r>
              <a:rPr sz="1800" b="1" spc="-20" dirty="0">
                <a:latin typeface="Arial Narrow"/>
                <a:cs typeface="Arial Narrow"/>
              </a:rPr>
              <a:t>c</a:t>
            </a:r>
            <a:r>
              <a:rPr sz="1800" b="1" dirty="0">
                <a:latin typeface="Arial Narrow"/>
                <a:cs typeface="Arial Narrow"/>
              </a:rPr>
              <a:t>i</a:t>
            </a:r>
            <a:r>
              <a:rPr sz="1800" b="1" spc="-1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l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Mut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spc="-10" dirty="0">
                <a:latin typeface="Arial Narrow"/>
                <a:cs typeface="Arial Narrow"/>
              </a:rPr>
              <a:t>tio</a:t>
            </a:r>
            <a:r>
              <a:rPr sz="1800" b="1" spc="-20" dirty="0">
                <a:latin typeface="Arial Narrow"/>
                <a:cs typeface="Arial Narrow"/>
              </a:rPr>
              <a:t>n</a:t>
            </a:r>
            <a:r>
              <a:rPr sz="1800" b="1" dirty="0">
                <a:latin typeface="Arial Narrow"/>
                <a:cs typeface="Arial Narrow"/>
              </a:rPr>
              <a:t>s</a:t>
            </a:r>
            <a:endParaRPr sz="18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81300" y="2318004"/>
            <a:ext cx="2900045" cy="31134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24755" y="1595691"/>
            <a:ext cx="466204" cy="4678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25952" y="5650991"/>
            <a:ext cx="343662" cy="3436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85204" y="3480815"/>
            <a:ext cx="343661" cy="3436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77384" y="6009132"/>
            <a:ext cx="466204" cy="46629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20440" y="2255520"/>
            <a:ext cx="343662" cy="3436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61260" y="4180332"/>
            <a:ext cx="343662" cy="34366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42416" y="2229611"/>
            <a:ext cx="2435225" cy="23453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604899" y="2993770"/>
            <a:ext cx="3143250" cy="1812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833880" indent="-635" algn="ctr">
              <a:lnSpc>
                <a:spcPct val="91700"/>
              </a:lnSpc>
            </a:pPr>
            <a:r>
              <a:rPr sz="2000" b="1" dirty="0">
                <a:latin typeface="Calibri"/>
                <a:cs typeface="Calibri"/>
              </a:rPr>
              <a:t>Mo</a:t>
            </a:r>
            <a:r>
              <a:rPr sz="2000" b="1" spc="-30" dirty="0">
                <a:latin typeface="Calibri"/>
                <a:cs typeface="Calibri"/>
              </a:rPr>
              <a:t>r</a:t>
            </a:r>
            <a:r>
              <a:rPr sz="2000" b="1" dirty="0">
                <a:latin typeface="Calibri"/>
                <a:cs typeface="Calibri"/>
              </a:rPr>
              <a:t>e </a:t>
            </a:r>
            <a:r>
              <a:rPr sz="2000" b="1" spc="-15" dirty="0">
                <a:latin typeface="Calibri"/>
                <a:cs typeface="Calibri"/>
              </a:rPr>
              <a:t>c</a:t>
            </a:r>
            <a:r>
              <a:rPr sz="2000" b="1" dirty="0">
                <a:latin typeface="Calibri"/>
                <a:cs typeface="Calibri"/>
              </a:rPr>
              <a:t>om</a:t>
            </a:r>
            <a:r>
              <a:rPr sz="2000" b="1" spc="5" dirty="0">
                <a:latin typeface="Calibri"/>
                <a:cs typeface="Calibri"/>
              </a:rPr>
              <a:t>p</a:t>
            </a:r>
            <a:r>
              <a:rPr sz="2000" b="1" dirty="0">
                <a:latin typeface="Calibri"/>
                <a:cs typeface="Calibri"/>
              </a:rPr>
              <a:t>l</a:t>
            </a:r>
            <a:r>
              <a:rPr sz="2000" b="1" spc="-40" dirty="0">
                <a:latin typeface="Calibri"/>
                <a:cs typeface="Calibri"/>
              </a:rPr>
              <a:t>e</a:t>
            </a:r>
            <a:r>
              <a:rPr sz="2000" b="1" spc="-5" dirty="0">
                <a:latin typeface="Calibri"/>
                <a:cs typeface="Calibri"/>
              </a:rPr>
              <a:t>xity </a:t>
            </a:r>
            <a:r>
              <a:rPr sz="2000" b="1" dirty="0">
                <a:latin typeface="Calibri"/>
                <a:cs typeface="Calibri"/>
              </a:rPr>
              <a:t>(</a:t>
            </a:r>
            <a:r>
              <a:rPr sz="2000" b="1" spc="-10" dirty="0">
                <a:latin typeface="Calibri"/>
                <a:cs typeface="Calibri"/>
              </a:rPr>
              <a:t>a</a:t>
            </a:r>
            <a:r>
              <a:rPr sz="2000" b="1" dirty="0">
                <a:latin typeface="Calibri"/>
                <a:cs typeface="Calibri"/>
              </a:rPr>
              <a:t>l</a:t>
            </a:r>
            <a:r>
              <a:rPr sz="2000" b="1" spc="-30" dirty="0">
                <a:latin typeface="Calibri"/>
                <a:cs typeface="Calibri"/>
              </a:rPr>
              <a:t>g</a:t>
            </a:r>
            <a:r>
              <a:rPr sz="2000" b="1" dirty="0">
                <a:latin typeface="Calibri"/>
                <a:cs typeface="Calibri"/>
              </a:rPr>
              <a:t>orithms)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2050">
              <a:latin typeface="Times New Roman"/>
              <a:cs typeface="Times New Roman"/>
            </a:endParaRPr>
          </a:p>
          <a:p>
            <a:pPr marL="1666239" marR="5080">
              <a:lnSpc>
                <a:spcPct val="91600"/>
              </a:lnSpc>
            </a:pPr>
            <a:r>
              <a:rPr sz="1600" b="1" spc="-15" dirty="0">
                <a:latin typeface="Calibri"/>
                <a:cs typeface="Calibri"/>
              </a:rPr>
              <a:t>N</a:t>
            </a:r>
            <a:r>
              <a:rPr sz="1600" b="1" spc="-25" dirty="0">
                <a:latin typeface="Calibri"/>
                <a:cs typeface="Calibri"/>
              </a:rPr>
              <a:t>e</a:t>
            </a:r>
            <a:r>
              <a:rPr sz="1600" b="1" spc="-15" dirty="0">
                <a:latin typeface="Calibri"/>
                <a:cs typeface="Calibri"/>
              </a:rPr>
              <a:t>w</a:t>
            </a:r>
            <a:r>
              <a:rPr sz="1600" b="1" spc="5" dirty="0">
                <a:latin typeface="Calibri"/>
                <a:cs typeface="Calibri"/>
              </a:rPr>
              <a:t> </a:t>
            </a:r>
            <a:r>
              <a:rPr sz="1600" b="1" spc="-15" dirty="0">
                <a:latin typeface="Calibri"/>
                <a:cs typeface="Calibri"/>
              </a:rPr>
              <a:t>jo</a:t>
            </a:r>
            <a:r>
              <a:rPr sz="1600" b="1" spc="-25" dirty="0">
                <a:latin typeface="Calibri"/>
                <a:cs typeface="Calibri"/>
              </a:rPr>
              <a:t>b</a:t>
            </a:r>
            <a:r>
              <a:rPr sz="1600" b="1" spc="-10" dirty="0">
                <a:latin typeface="Calibri"/>
                <a:cs typeface="Calibri"/>
              </a:rPr>
              <a:t>s:</a:t>
            </a:r>
            <a:r>
              <a:rPr sz="1600" b="1" spc="-5" dirty="0">
                <a:latin typeface="Calibri"/>
                <a:cs typeface="Calibri"/>
              </a:rPr>
              <a:t> </a:t>
            </a:r>
            <a:r>
              <a:rPr sz="1600" b="1" spc="-25" dirty="0">
                <a:latin typeface="Calibri"/>
                <a:cs typeface="Calibri"/>
              </a:rPr>
              <a:t>st</a:t>
            </a:r>
            <a:r>
              <a:rPr sz="1600" b="1" spc="-20" dirty="0">
                <a:latin typeface="Calibri"/>
                <a:cs typeface="Calibri"/>
              </a:rPr>
              <a:t>a</a:t>
            </a:r>
            <a:r>
              <a:rPr sz="1600" b="1" spc="-5" dirty="0">
                <a:latin typeface="Calibri"/>
                <a:cs typeface="Calibri"/>
              </a:rPr>
              <a:t>ti</a:t>
            </a:r>
            <a:r>
              <a:rPr sz="1600" b="1" spc="-25" dirty="0">
                <a:latin typeface="Calibri"/>
                <a:cs typeface="Calibri"/>
              </a:rPr>
              <a:t>s</a:t>
            </a:r>
            <a:r>
              <a:rPr sz="1600" b="1" spc="-5" dirty="0">
                <a:latin typeface="Calibri"/>
                <a:cs typeface="Calibri"/>
              </a:rPr>
              <a:t>ticia</a:t>
            </a:r>
            <a:r>
              <a:rPr sz="1600" b="1" spc="-15" dirty="0">
                <a:latin typeface="Calibri"/>
                <a:cs typeface="Calibri"/>
              </a:rPr>
              <a:t>n</a:t>
            </a:r>
            <a:r>
              <a:rPr sz="1600" b="1" spc="-10" dirty="0">
                <a:latin typeface="Calibri"/>
                <a:cs typeface="Calibri"/>
              </a:rPr>
              <a:t>s,</a:t>
            </a:r>
            <a:r>
              <a:rPr sz="1600" b="1" spc="-20" dirty="0">
                <a:latin typeface="Calibri"/>
                <a:cs typeface="Calibri"/>
              </a:rPr>
              <a:t> </a:t>
            </a:r>
            <a:r>
              <a:rPr sz="1600" b="1" spc="-15" dirty="0">
                <a:latin typeface="Calibri"/>
                <a:cs typeface="Calibri"/>
              </a:rPr>
              <a:t>d</a:t>
            </a:r>
            <a:r>
              <a:rPr sz="1600" b="1" spc="-20" dirty="0">
                <a:latin typeface="Calibri"/>
                <a:cs typeface="Calibri"/>
              </a:rPr>
              <a:t>a</a:t>
            </a:r>
            <a:r>
              <a:rPr sz="1600" b="1" spc="-25" dirty="0">
                <a:latin typeface="Calibri"/>
                <a:cs typeface="Calibri"/>
              </a:rPr>
              <a:t>t</a:t>
            </a:r>
            <a:r>
              <a:rPr sz="1600" b="1" spc="-10" dirty="0">
                <a:latin typeface="Calibri"/>
                <a:cs typeface="Calibri"/>
              </a:rPr>
              <a:t>a sc</a:t>
            </a:r>
            <a:r>
              <a:rPr sz="1600" b="1" dirty="0">
                <a:latin typeface="Calibri"/>
                <a:cs typeface="Calibri"/>
              </a:rPr>
              <a:t>i</a:t>
            </a:r>
            <a:r>
              <a:rPr sz="1600" b="1" spc="-15" dirty="0">
                <a:latin typeface="Calibri"/>
                <a:cs typeface="Calibri"/>
              </a:rPr>
              <a:t>e</a:t>
            </a:r>
            <a:r>
              <a:rPr sz="1600" b="1" spc="-30" dirty="0">
                <a:latin typeface="Calibri"/>
                <a:cs typeface="Calibri"/>
              </a:rPr>
              <a:t>n</a:t>
            </a:r>
            <a:r>
              <a:rPr sz="1600" b="1" spc="-5" dirty="0">
                <a:latin typeface="Calibri"/>
                <a:cs typeface="Calibri"/>
              </a:rPr>
              <a:t>ti</a:t>
            </a:r>
            <a:r>
              <a:rPr sz="1600" b="1" spc="-25" dirty="0">
                <a:latin typeface="Calibri"/>
                <a:cs typeface="Calibri"/>
              </a:rPr>
              <a:t>s</a:t>
            </a:r>
            <a:r>
              <a:rPr sz="1600" b="1" spc="-10" dirty="0">
                <a:latin typeface="Calibri"/>
                <a:cs typeface="Calibri"/>
              </a:rPr>
              <a:t>ts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55364" y="2270785"/>
            <a:ext cx="466293" cy="4677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65960" y="4686363"/>
            <a:ext cx="842632" cy="84258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-4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Ana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cs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b="1" spc="-120" dirty="0">
                <a:latin typeface="Arial Narrow"/>
                <a:cs typeface="Arial Narrow"/>
              </a:rPr>
              <a:t>T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-10" dirty="0">
                <a:latin typeface="Arial Narrow"/>
                <a:cs typeface="Arial Narrow"/>
              </a:rPr>
              <a:t>chn</a:t>
            </a:r>
            <a:r>
              <a:rPr sz="1800" b="1" spc="-20" dirty="0">
                <a:latin typeface="Arial Narrow"/>
                <a:cs typeface="Arial Narrow"/>
              </a:rPr>
              <a:t>o</a:t>
            </a:r>
            <a:r>
              <a:rPr sz="1800" b="1" spc="-10" dirty="0">
                <a:latin typeface="Arial Narrow"/>
                <a:cs typeface="Arial Narrow"/>
              </a:rPr>
              <a:t>lo</a:t>
            </a:r>
            <a:r>
              <a:rPr sz="1800" b="1" spc="-20" dirty="0">
                <a:latin typeface="Arial Narrow"/>
                <a:cs typeface="Arial Narrow"/>
              </a:rPr>
              <a:t>g</a:t>
            </a:r>
            <a:r>
              <a:rPr sz="1800" b="1" dirty="0">
                <a:latin typeface="Arial Narrow"/>
                <a:cs typeface="Arial Narrow"/>
              </a:rPr>
              <a:t>i</a:t>
            </a:r>
            <a:r>
              <a:rPr sz="1800" b="1" spc="-10" dirty="0">
                <a:latin typeface="Arial Narrow"/>
                <a:cs typeface="Arial Narrow"/>
              </a:rPr>
              <a:t>c</a:t>
            </a:r>
            <a:r>
              <a:rPr sz="1800" b="1" dirty="0">
                <a:latin typeface="Arial Narrow"/>
                <a:cs typeface="Arial Narrow"/>
              </a:rPr>
              <a:t>al</a:t>
            </a:r>
            <a:r>
              <a:rPr sz="1800" b="1" spc="45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a</a:t>
            </a:r>
            <a:r>
              <a:rPr sz="1800" b="1" spc="-10" dirty="0">
                <a:latin typeface="Arial Narrow"/>
                <a:cs typeface="Arial Narrow"/>
              </a:rPr>
              <a:t>nd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So</a:t>
            </a:r>
            <a:r>
              <a:rPr sz="1800" b="1" spc="-20" dirty="0">
                <a:latin typeface="Arial Narrow"/>
                <a:cs typeface="Arial Narrow"/>
              </a:rPr>
              <a:t>c</a:t>
            </a:r>
            <a:r>
              <a:rPr sz="1800" b="1" dirty="0">
                <a:latin typeface="Arial Narrow"/>
                <a:cs typeface="Arial Narrow"/>
              </a:rPr>
              <a:t>i</a:t>
            </a:r>
            <a:r>
              <a:rPr sz="1800" b="1" spc="-1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l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Mut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spc="-10" dirty="0">
                <a:latin typeface="Arial Narrow"/>
                <a:cs typeface="Arial Narrow"/>
              </a:rPr>
              <a:t>tio</a:t>
            </a:r>
            <a:r>
              <a:rPr sz="1800" b="1" spc="-20" dirty="0">
                <a:latin typeface="Arial Narrow"/>
                <a:cs typeface="Arial Narrow"/>
              </a:rPr>
              <a:t>n</a:t>
            </a:r>
            <a:r>
              <a:rPr sz="1800" b="1" dirty="0">
                <a:latin typeface="Arial Narrow"/>
                <a:cs typeface="Arial Narrow"/>
              </a:rPr>
              <a:t>s</a:t>
            </a:r>
            <a:endParaRPr sz="18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79904" y="2249423"/>
            <a:ext cx="2627248" cy="28207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716783" y="3770655"/>
            <a:ext cx="1489075" cy="675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1600"/>
              </a:lnSpc>
            </a:pPr>
            <a:r>
              <a:rPr sz="1600" b="1" spc="-15" dirty="0">
                <a:latin typeface="Calibri"/>
                <a:cs typeface="Calibri"/>
              </a:rPr>
              <a:t>N</a:t>
            </a:r>
            <a:r>
              <a:rPr sz="1600" b="1" spc="-25" dirty="0">
                <a:latin typeface="Calibri"/>
                <a:cs typeface="Calibri"/>
              </a:rPr>
              <a:t>e</a:t>
            </a:r>
            <a:r>
              <a:rPr sz="1600" b="1" spc="-15" dirty="0">
                <a:latin typeface="Calibri"/>
                <a:cs typeface="Calibri"/>
              </a:rPr>
              <a:t>w</a:t>
            </a:r>
            <a:r>
              <a:rPr sz="1600" b="1" spc="5" dirty="0">
                <a:latin typeface="Calibri"/>
                <a:cs typeface="Calibri"/>
              </a:rPr>
              <a:t> </a:t>
            </a:r>
            <a:r>
              <a:rPr sz="1600" b="1" spc="-15" dirty="0">
                <a:latin typeface="Calibri"/>
                <a:cs typeface="Calibri"/>
              </a:rPr>
              <a:t>jo</a:t>
            </a:r>
            <a:r>
              <a:rPr sz="1600" b="1" spc="-25" dirty="0">
                <a:latin typeface="Calibri"/>
                <a:cs typeface="Calibri"/>
              </a:rPr>
              <a:t>b</a:t>
            </a:r>
            <a:r>
              <a:rPr sz="1600" b="1" spc="-10" dirty="0">
                <a:latin typeface="Calibri"/>
                <a:cs typeface="Calibri"/>
              </a:rPr>
              <a:t>s:</a:t>
            </a:r>
            <a:r>
              <a:rPr sz="1600" b="1" spc="-5" dirty="0">
                <a:latin typeface="Calibri"/>
                <a:cs typeface="Calibri"/>
              </a:rPr>
              <a:t> </a:t>
            </a:r>
            <a:r>
              <a:rPr sz="1600" b="1" spc="-25" dirty="0">
                <a:latin typeface="Calibri"/>
                <a:cs typeface="Calibri"/>
              </a:rPr>
              <a:t>st</a:t>
            </a:r>
            <a:r>
              <a:rPr sz="1600" b="1" spc="-20" dirty="0">
                <a:latin typeface="Calibri"/>
                <a:cs typeface="Calibri"/>
              </a:rPr>
              <a:t>a</a:t>
            </a:r>
            <a:r>
              <a:rPr sz="1600" b="1" spc="-5" dirty="0">
                <a:latin typeface="Calibri"/>
                <a:cs typeface="Calibri"/>
              </a:rPr>
              <a:t>ti</a:t>
            </a:r>
            <a:r>
              <a:rPr sz="1600" b="1" spc="-25" dirty="0">
                <a:latin typeface="Calibri"/>
                <a:cs typeface="Calibri"/>
              </a:rPr>
              <a:t>s</a:t>
            </a:r>
            <a:r>
              <a:rPr sz="1600" b="1" spc="-5" dirty="0">
                <a:latin typeface="Calibri"/>
                <a:cs typeface="Calibri"/>
              </a:rPr>
              <a:t>ticia</a:t>
            </a:r>
            <a:r>
              <a:rPr sz="1600" b="1" spc="-15" dirty="0">
                <a:latin typeface="Calibri"/>
                <a:cs typeface="Calibri"/>
              </a:rPr>
              <a:t>n</a:t>
            </a:r>
            <a:r>
              <a:rPr sz="1600" b="1" spc="-10" dirty="0">
                <a:latin typeface="Calibri"/>
                <a:cs typeface="Calibri"/>
              </a:rPr>
              <a:t>s,</a:t>
            </a:r>
            <a:r>
              <a:rPr sz="1600" b="1" spc="-20" dirty="0">
                <a:latin typeface="Calibri"/>
                <a:cs typeface="Calibri"/>
              </a:rPr>
              <a:t> </a:t>
            </a:r>
            <a:r>
              <a:rPr sz="1600" b="1" spc="-15" dirty="0">
                <a:latin typeface="Calibri"/>
                <a:cs typeface="Calibri"/>
              </a:rPr>
              <a:t>d</a:t>
            </a:r>
            <a:r>
              <a:rPr sz="1600" b="1" spc="-20" dirty="0">
                <a:latin typeface="Calibri"/>
                <a:cs typeface="Calibri"/>
              </a:rPr>
              <a:t>a</a:t>
            </a:r>
            <a:r>
              <a:rPr sz="1600" b="1" spc="-25" dirty="0">
                <a:latin typeface="Calibri"/>
                <a:cs typeface="Calibri"/>
              </a:rPr>
              <a:t>t</a:t>
            </a:r>
            <a:r>
              <a:rPr sz="1600" b="1" spc="-10" dirty="0">
                <a:latin typeface="Calibri"/>
                <a:cs typeface="Calibri"/>
              </a:rPr>
              <a:t>a sc</a:t>
            </a:r>
            <a:r>
              <a:rPr sz="1600" b="1" dirty="0">
                <a:latin typeface="Calibri"/>
                <a:cs typeface="Calibri"/>
              </a:rPr>
              <a:t>i</a:t>
            </a:r>
            <a:r>
              <a:rPr sz="1600" b="1" spc="-15" dirty="0">
                <a:latin typeface="Calibri"/>
                <a:cs typeface="Calibri"/>
              </a:rPr>
              <a:t>e</a:t>
            </a:r>
            <a:r>
              <a:rPr sz="1600" b="1" spc="-30" dirty="0">
                <a:latin typeface="Calibri"/>
                <a:cs typeface="Calibri"/>
              </a:rPr>
              <a:t>n</a:t>
            </a:r>
            <a:r>
              <a:rPr sz="1600" b="1" spc="-5" dirty="0">
                <a:latin typeface="Calibri"/>
                <a:cs typeface="Calibri"/>
              </a:rPr>
              <a:t>ti</a:t>
            </a:r>
            <a:r>
              <a:rPr sz="1600" b="1" spc="-25" dirty="0">
                <a:latin typeface="Calibri"/>
                <a:cs typeface="Calibri"/>
              </a:rPr>
              <a:t>s</a:t>
            </a:r>
            <a:r>
              <a:rPr sz="1600" b="1" spc="-10" dirty="0">
                <a:latin typeface="Calibri"/>
                <a:cs typeface="Calibri"/>
              </a:rPr>
              <a:t>ts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58767" y="1595627"/>
            <a:ext cx="427482" cy="4274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63595" y="5268467"/>
            <a:ext cx="310133" cy="3116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25667" y="3302508"/>
            <a:ext cx="311658" cy="3116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68723" y="5591555"/>
            <a:ext cx="427481" cy="42748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48939" y="2193035"/>
            <a:ext cx="311658" cy="31165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90344" y="3936491"/>
            <a:ext cx="310133" cy="3116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5612" y="2170176"/>
            <a:ext cx="2205101" cy="212280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22070" y="2803525"/>
            <a:ext cx="1376045" cy="878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70" algn="ctr">
              <a:lnSpc>
                <a:spcPct val="91700"/>
              </a:lnSpc>
            </a:pPr>
            <a:r>
              <a:rPr sz="2100" b="1" dirty="0">
                <a:latin typeface="Calibri"/>
                <a:cs typeface="Calibri"/>
              </a:rPr>
              <a:t>Mo</a:t>
            </a:r>
            <a:r>
              <a:rPr sz="2100" b="1" spc="-30" dirty="0">
                <a:latin typeface="Calibri"/>
                <a:cs typeface="Calibri"/>
              </a:rPr>
              <a:t>r</a:t>
            </a:r>
            <a:r>
              <a:rPr sz="2100" b="1" dirty="0">
                <a:latin typeface="Calibri"/>
                <a:cs typeface="Calibri"/>
              </a:rPr>
              <a:t>e </a:t>
            </a:r>
            <a:r>
              <a:rPr sz="2100" b="1" spc="-20" dirty="0">
                <a:latin typeface="Calibri"/>
                <a:cs typeface="Calibri"/>
              </a:rPr>
              <a:t>c</a:t>
            </a:r>
            <a:r>
              <a:rPr sz="2100" b="1" spc="-15" dirty="0">
                <a:latin typeface="Calibri"/>
                <a:cs typeface="Calibri"/>
              </a:rPr>
              <a:t>ompl</a:t>
            </a:r>
            <a:r>
              <a:rPr sz="2100" b="1" spc="-60" dirty="0">
                <a:latin typeface="Calibri"/>
                <a:cs typeface="Calibri"/>
              </a:rPr>
              <a:t>e</a:t>
            </a:r>
            <a:r>
              <a:rPr sz="2100" b="1" spc="-15" dirty="0">
                <a:latin typeface="Calibri"/>
                <a:cs typeface="Calibri"/>
              </a:rPr>
              <a:t>xity</a:t>
            </a:r>
            <a:r>
              <a:rPr sz="2100" b="1" spc="-10" dirty="0">
                <a:latin typeface="Calibri"/>
                <a:cs typeface="Calibri"/>
              </a:rPr>
              <a:t> (al</a:t>
            </a:r>
            <a:r>
              <a:rPr sz="2100" b="1" spc="-40" dirty="0">
                <a:latin typeface="Calibri"/>
                <a:cs typeface="Calibri"/>
              </a:rPr>
              <a:t>g</a:t>
            </a:r>
            <a:r>
              <a:rPr sz="2100" b="1" spc="-10" dirty="0">
                <a:latin typeface="Calibri"/>
                <a:cs typeface="Calibri"/>
              </a:rPr>
              <a:t>orithms)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33571" y="2206751"/>
            <a:ext cx="427481" cy="42748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40763" y="4395254"/>
            <a:ext cx="763409" cy="76183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79747" y="1789176"/>
            <a:ext cx="1656461" cy="165950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359655" y="2370201"/>
            <a:ext cx="1052195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320"/>
              </a:lnSpc>
            </a:pPr>
            <a:r>
              <a:rPr sz="1200" b="1" dirty="0">
                <a:latin typeface="Calibri"/>
                <a:cs typeface="Calibri"/>
              </a:rPr>
              <a:t>New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b="1" spc="-5" dirty="0">
                <a:latin typeface="Calibri"/>
                <a:cs typeface="Calibri"/>
              </a:rPr>
              <a:t>disc</a:t>
            </a:r>
            <a:r>
              <a:rPr sz="1200" b="1" dirty="0">
                <a:latin typeface="Calibri"/>
                <a:cs typeface="Calibri"/>
              </a:rPr>
              <a:t>i</a:t>
            </a:r>
            <a:r>
              <a:rPr sz="1200" b="1" spc="-5" dirty="0">
                <a:latin typeface="Calibri"/>
                <a:cs typeface="Calibri"/>
              </a:rPr>
              <a:t>plines: D</a:t>
            </a:r>
            <a:r>
              <a:rPr sz="1200" b="1" spc="-20" dirty="0">
                <a:latin typeface="Calibri"/>
                <a:cs typeface="Calibri"/>
              </a:rPr>
              <a:t>a</a:t>
            </a:r>
            <a:r>
              <a:rPr sz="1200" b="1" spc="-15" dirty="0">
                <a:latin typeface="Calibri"/>
                <a:cs typeface="Calibri"/>
              </a:rPr>
              <a:t>t</a:t>
            </a:r>
            <a:r>
              <a:rPr sz="1200" b="1" spc="-10" dirty="0">
                <a:latin typeface="Calibri"/>
                <a:cs typeface="Calibri"/>
              </a:rPr>
              <a:t>a</a:t>
            </a:r>
            <a:r>
              <a:rPr sz="1200" b="1" spc="-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vis</a:t>
            </a:r>
            <a:r>
              <a:rPr sz="1200" b="1" spc="-5" dirty="0">
                <a:latin typeface="Calibri"/>
                <a:cs typeface="Calibri"/>
              </a:rPr>
              <a:t>u</a:t>
            </a:r>
            <a:r>
              <a:rPr sz="1200" b="1" spc="-15" dirty="0">
                <a:latin typeface="Calibri"/>
                <a:cs typeface="Calibri"/>
              </a:rPr>
              <a:t>a</a:t>
            </a:r>
            <a:r>
              <a:rPr sz="1200" b="1" spc="-5" dirty="0">
                <a:latin typeface="Calibri"/>
                <a:cs typeface="Calibri"/>
              </a:rPr>
              <a:t>li</a:t>
            </a:r>
            <a:r>
              <a:rPr sz="1200" b="1" spc="-10" dirty="0">
                <a:latin typeface="Calibri"/>
                <a:cs typeface="Calibri"/>
              </a:rPr>
              <a:t>z</a:t>
            </a:r>
            <a:r>
              <a:rPr sz="1200" b="1" spc="-30" dirty="0">
                <a:latin typeface="Calibri"/>
                <a:cs typeface="Calibri"/>
              </a:rPr>
              <a:t>a</a:t>
            </a:r>
            <a:r>
              <a:rPr sz="1200" b="1" spc="-5" dirty="0">
                <a:latin typeface="Calibri"/>
                <a:cs typeface="Calibri"/>
              </a:rPr>
              <a:t>t</a:t>
            </a:r>
            <a:r>
              <a:rPr sz="1200" b="1" dirty="0">
                <a:latin typeface="Calibri"/>
                <a:cs typeface="Calibri"/>
              </a:rPr>
              <a:t>i</a:t>
            </a:r>
            <a:r>
              <a:rPr sz="1200" b="1" spc="-10" dirty="0">
                <a:latin typeface="Calibri"/>
                <a:cs typeface="Calibri"/>
              </a:rPr>
              <a:t>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84647" y="2788920"/>
            <a:ext cx="427481" cy="42595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24583" y="5384291"/>
            <a:ext cx="311658" cy="31165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410711" y="4908803"/>
            <a:ext cx="311658" cy="31165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-4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Ana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cs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b="1" spc="-120" dirty="0">
                <a:latin typeface="Arial Narrow"/>
                <a:cs typeface="Arial Narrow"/>
              </a:rPr>
              <a:t>T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-10" dirty="0">
                <a:latin typeface="Arial Narrow"/>
                <a:cs typeface="Arial Narrow"/>
              </a:rPr>
              <a:t>chn</a:t>
            </a:r>
            <a:r>
              <a:rPr sz="1800" b="1" spc="-20" dirty="0">
                <a:latin typeface="Arial Narrow"/>
                <a:cs typeface="Arial Narrow"/>
              </a:rPr>
              <a:t>o</a:t>
            </a:r>
            <a:r>
              <a:rPr sz="1800" b="1" spc="-10" dirty="0">
                <a:latin typeface="Arial Narrow"/>
                <a:cs typeface="Arial Narrow"/>
              </a:rPr>
              <a:t>lo</a:t>
            </a:r>
            <a:r>
              <a:rPr sz="1800" b="1" spc="-20" dirty="0">
                <a:latin typeface="Arial Narrow"/>
                <a:cs typeface="Arial Narrow"/>
              </a:rPr>
              <a:t>g</a:t>
            </a:r>
            <a:r>
              <a:rPr sz="1800" b="1" dirty="0">
                <a:latin typeface="Arial Narrow"/>
                <a:cs typeface="Arial Narrow"/>
              </a:rPr>
              <a:t>i</a:t>
            </a:r>
            <a:r>
              <a:rPr sz="1800" b="1" spc="-10" dirty="0">
                <a:latin typeface="Arial Narrow"/>
                <a:cs typeface="Arial Narrow"/>
              </a:rPr>
              <a:t>c</a:t>
            </a:r>
            <a:r>
              <a:rPr sz="1800" b="1" dirty="0">
                <a:latin typeface="Arial Narrow"/>
                <a:cs typeface="Arial Narrow"/>
              </a:rPr>
              <a:t>al</a:t>
            </a:r>
            <a:r>
              <a:rPr sz="1800" b="1" spc="45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a</a:t>
            </a:r>
            <a:r>
              <a:rPr sz="1800" b="1" spc="-10" dirty="0">
                <a:latin typeface="Arial Narrow"/>
                <a:cs typeface="Arial Narrow"/>
              </a:rPr>
              <a:t>nd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So</a:t>
            </a:r>
            <a:r>
              <a:rPr sz="1800" b="1" spc="-20" dirty="0">
                <a:latin typeface="Arial Narrow"/>
                <a:cs typeface="Arial Narrow"/>
              </a:rPr>
              <a:t>c</a:t>
            </a:r>
            <a:r>
              <a:rPr sz="1800" b="1" dirty="0">
                <a:latin typeface="Arial Narrow"/>
                <a:cs typeface="Arial Narrow"/>
              </a:rPr>
              <a:t>i</a:t>
            </a:r>
            <a:r>
              <a:rPr sz="1800" b="1" spc="-1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l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Mut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spc="-10" dirty="0">
                <a:latin typeface="Arial Narrow"/>
                <a:cs typeface="Arial Narrow"/>
              </a:rPr>
              <a:t>tio</a:t>
            </a:r>
            <a:r>
              <a:rPr sz="1800" b="1" spc="-20" dirty="0">
                <a:latin typeface="Arial Narrow"/>
                <a:cs typeface="Arial Narrow"/>
              </a:rPr>
              <a:t>n</a:t>
            </a:r>
            <a:r>
              <a:rPr sz="1800" b="1" dirty="0">
                <a:latin typeface="Arial Narrow"/>
                <a:cs typeface="Arial Narrow"/>
              </a:rPr>
              <a:t>s</a:t>
            </a:r>
            <a:endParaRPr sz="18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22932" y="2241804"/>
            <a:ext cx="2381885" cy="25571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53967" y="1648967"/>
            <a:ext cx="387858" cy="3878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51760" y="4978908"/>
            <a:ext cx="282701" cy="2827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47132" y="3197351"/>
            <a:ext cx="282701" cy="2827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25823" y="5273040"/>
            <a:ext cx="387858" cy="38785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29483" y="2191511"/>
            <a:ext cx="282701" cy="28270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59279" y="3771900"/>
            <a:ext cx="282701" cy="28270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4944" y="2170176"/>
            <a:ext cx="1999361" cy="19262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68395" y="2203704"/>
            <a:ext cx="387857" cy="38785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53896" y="4186440"/>
            <a:ext cx="691756" cy="6932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55135" y="1825751"/>
            <a:ext cx="1501013" cy="150406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56403" y="2731007"/>
            <a:ext cx="387858" cy="38785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30096" y="5084064"/>
            <a:ext cx="282702" cy="2827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48583" y="4652771"/>
            <a:ext cx="284226" cy="28422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49496" y="4340313"/>
            <a:ext cx="1395856" cy="139585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103782" y="2244598"/>
            <a:ext cx="4387215" cy="3078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21000" marR="666750">
              <a:lnSpc>
                <a:spcPct val="91700"/>
              </a:lnSpc>
            </a:pPr>
            <a:r>
              <a:rPr sz="1200" b="1" dirty="0">
                <a:latin typeface="Calibri"/>
                <a:cs typeface="Calibri"/>
              </a:rPr>
              <a:t>New </a:t>
            </a:r>
            <a:r>
              <a:rPr sz="1200" b="1" spc="-5" dirty="0">
                <a:latin typeface="Calibri"/>
                <a:cs typeface="Calibri"/>
              </a:rPr>
              <a:t>disc</a:t>
            </a:r>
            <a:r>
              <a:rPr sz="1200" b="1" dirty="0">
                <a:latin typeface="Calibri"/>
                <a:cs typeface="Calibri"/>
              </a:rPr>
              <a:t>i</a:t>
            </a:r>
            <a:r>
              <a:rPr sz="1200" b="1" spc="-5" dirty="0">
                <a:latin typeface="Calibri"/>
                <a:cs typeface="Calibri"/>
              </a:rPr>
              <a:t>plines: D</a:t>
            </a:r>
            <a:r>
              <a:rPr sz="1200" b="1" spc="-20" dirty="0">
                <a:latin typeface="Calibri"/>
                <a:cs typeface="Calibri"/>
              </a:rPr>
              <a:t>a</a:t>
            </a:r>
            <a:r>
              <a:rPr sz="1200" b="1" spc="-10" dirty="0">
                <a:latin typeface="Calibri"/>
                <a:cs typeface="Calibri"/>
              </a:rPr>
              <a:t>t</a:t>
            </a:r>
            <a:r>
              <a:rPr sz="1200" b="1" dirty="0">
                <a:latin typeface="Calibri"/>
                <a:cs typeface="Calibri"/>
              </a:rPr>
              <a:t>a </a:t>
            </a:r>
            <a:r>
              <a:rPr sz="1200" b="1" spc="-10" dirty="0">
                <a:latin typeface="Calibri"/>
                <a:cs typeface="Calibri"/>
              </a:rPr>
              <a:t>vis</a:t>
            </a:r>
            <a:r>
              <a:rPr sz="1200" b="1" spc="-5" dirty="0">
                <a:latin typeface="Calibri"/>
                <a:cs typeface="Calibri"/>
              </a:rPr>
              <a:t>u</a:t>
            </a:r>
            <a:r>
              <a:rPr sz="1200" b="1" spc="-15" dirty="0">
                <a:latin typeface="Calibri"/>
                <a:cs typeface="Calibri"/>
              </a:rPr>
              <a:t>a</a:t>
            </a:r>
            <a:r>
              <a:rPr sz="1200" b="1" spc="-5" dirty="0">
                <a:latin typeface="Calibri"/>
                <a:cs typeface="Calibri"/>
              </a:rPr>
              <a:t>li</a:t>
            </a:r>
            <a:r>
              <a:rPr sz="1200" b="1" spc="-10" dirty="0">
                <a:latin typeface="Calibri"/>
                <a:cs typeface="Calibri"/>
              </a:rPr>
              <a:t>z</a:t>
            </a:r>
            <a:r>
              <a:rPr sz="1200" b="1" spc="-30" dirty="0">
                <a:latin typeface="Calibri"/>
                <a:cs typeface="Calibri"/>
              </a:rPr>
              <a:t>a</a:t>
            </a:r>
            <a:r>
              <a:rPr sz="1200" b="1" spc="-5" dirty="0">
                <a:latin typeface="Calibri"/>
                <a:cs typeface="Calibri"/>
              </a:rPr>
              <a:t>t</a:t>
            </a:r>
            <a:r>
              <a:rPr sz="1200" b="1" dirty="0">
                <a:latin typeface="Calibri"/>
                <a:cs typeface="Calibri"/>
              </a:rPr>
              <a:t>i</a:t>
            </a:r>
            <a:r>
              <a:rPr sz="1200" b="1" spc="-10" dirty="0">
                <a:latin typeface="Calibri"/>
                <a:cs typeface="Calibri"/>
              </a:rPr>
              <a:t>on</a:t>
            </a:r>
            <a:endParaRPr sz="1200">
              <a:latin typeface="Calibri"/>
              <a:cs typeface="Calibri"/>
            </a:endParaRPr>
          </a:p>
          <a:p>
            <a:pPr marL="175895" marR="3206750" indent="-163830">
              <a:lnSpc>
                <a:spcPts val="1430"/>
              </a:lnSpc>
              <a:spcBef>
                <a:spcPts val="320"/>
              </a:spcBef>
            </a:pPr>
            <a:r>
              <a:rPr sz="1300" b="1" spc="-25" dirty="0">
                <a:latin typeface="Calibri"/>
                <a:cs typeface="Calibri"/>
              </a:rPr>
              <a:t>M</a:t>
            </a:r>
            <a:r>
              <a:rPr sz="1300" b="1" spc="-10" dirty="0">
                <a:latin typeface="Calibri"/>
                <a:cs typeface="Calibri"/>
              </a:rPr>
              <a:t>o</a:t>
            </a:r>
            <a:r>
              <a:rPr sz="1300" b="1" spc="-25" dirty="0">
                <a:latin typeface="Calibri"/>
                <a:cs typeface="Calibri"/>
              </a:rPr>
              <a:t>r</a:t>
            </a:r>
            <a:r>
              <a:rPr sz="1300" b="1" spc="-10" dirty="0">
                <a:latin typeface="Calibri"/>
                <a:cs typeface="Calibri"/>
              </a:rPr>
              <a:t>e</a:t>
            </a:r>
            <a:r>
              <a:rPr sz="1300" b="1" spc="10" dirty="0">
                <a:latin typeface="Calibri"/>
                <a:cs typeface="Calibri"/>
              </a:rPr>
              <a:t> </a:t>
            </a:r>
            <a:r>
              <a:rPr sz="1300" b="1" spc="-25" dirty="0">
                <a:latin typeface="Calibri"/>
                <a:cs typeface="Calibri"/>
              </a:rPr>
              <a:t>c</a:t>
            </a:r>
            <a:r>
              <a:rPr sz="1300" b="1" spc="-10" dirty="0">
                <a:latin typeface="Calibri"/>
                <a:cs typeface="Calibri"/>
              </a:rPr>
              <a:t>ompl</a:t>
            </a:r>
            <a:r>
              <a:rPr sz="1300" b="1" spc="-40" dirty="0">
                <a:latin typeface="Calibri"/>
                <a:cs typeface="Calibri"/>
              </a:rPr>
              <a:t>e</a:t>
            </a:r>
            <a:r>
              <a:rPr sz="1300" b="1" spc="-5" dirty="0">
                <a:latin typeface="Calibri"/>
                <a:cs typeface="Calibri"/>
              </a:rPr>
              <a:t>xi</a:t>
            </a:r>
            <a:r>
              <a:rPr sz="1300" b="1" spc="-10" dirty="0">
                <a:latin typeface="Calibri"/>
                <a:cs typeface="Calibri"/>
              </a:rPr>
              <a:t>ty</a:t>
            </a:r>
            <a:r>
              <a:rPr sz="1300" b="1" spc="-5" dirty="0">
                <a:latin typeface="Calibri"/>
                <a:cs typeface="Calibri"/>
              </a:rPr>
              <a:t> (al</a:t>
            </a:r>
            <a:r>
              <a:rPr sz="1300" b="1" spc="-25" dirty="0">
                <a:latin typeface="Calibri"/>
                <a:cs typeface="Calibri"/>
              </a:rPr>
              <a:t>g</a:t>
            </a:r>
            <a:r>
              <a:rPr sz="1300" b="1" spc="-10" dirty="0">
                <a:latin typeface="Calibri"/>
                <a:cs typeface="Calibri"/>
              </a:rPr>
              <a:t>o</a:t>
            </a:r>
            <a:r>
              <a:rPr sz="1300" b="1" spc="-15" dirty="0">
                <a:latin typeface="Calibri"/>
                <a:cs typeface="Calibri"/>
              </a:rPr>
              <a:t>r</a:t>
            </a:r>
            <a:r>
              <a:rPr sz="1300" b="1" spc="-5" dirty="0">
                <a:latin typeface="Calibri"/>
                <a:cs typeface="Calibri"/>
              </a:rPr>
              <a:t>i</a:t>
            </a:r>
            <a:r>
              <a:rPr sz="1300" b="1" spc="-10" dirty="0">
                <a:latin typeface="Calibri"/>
                <a:cs typeface="Calibri"/>
              </a:rPr>
              <a:t>thms)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1431925" marR="1483360">
              <a:lnSpc>
                <a:spcPct val="91600"/>
              </a:lnSpc>
              <a:spcBef>
                <a:spcPts val="905"/>
              </a:spcBef>
            </a:pPr>
            <a:r>
              <a:rPr sz="1600" b="1" spc="-15" dirty="0">
                <a:latin typeface="Calibri"/>
                <a:cs typeface="Calibri"/>
              </a:rPr>
              <a:t>N</a:t>
            </a:r>
            <a:r>
              <a:rPr sz="1600" b="1" spc="-20" dirty="0">
                <a:latin typeface="Calibri"/>
                <a:cs typeface="Calibri"/>
              </a:rPr>
              <a:t>e</a:t>
            </a:r>
            <a:r>
              <a:rPr sz="1600" b="1" spc="-15" dirty="0">
                <a:latin typeface="Calibri"/>
                <a:cs typeface="Calibri"/>
              </a:rPr>
              <a:t>w</a:t>
            </a:r>
            <a:r>
              <a:rPr sz="1600" b="1" spc="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j</a:t>
            </a:r>
            <a:r>
              <a:rPr sz="1600" b="1" spc="-5" dirty="0">
                <a:latin typeface="Calibri"/>
                <a:cs typeface="Calibri"/>
              </a:rPr>
              <a:t>o</a:t>
            </a:r>
            <a:r>
              <a:rPr sz="1600" b="1" spc="-30" dirty="0">
                <a:latin typeface="Calibri"/>
                <a:cs typeface="Calibri"/>
              </a:rPr>
              <a:t>b</a:t>
            </a:r>
            <a:r>
              <a:rPr sz="1600" b="1" spc="-10" dirty="0">
                <a:latin typeface="Calibri"/>
                <a:cs typeface="Calibri"/>
              </a:rPr>
              <a:t>s:</a:t>
            </a:r>
            <a:r>
              <a:rPr sz="1600" b="1" spc="-5" dirty="0">
                <a:latin typeface="Calibri"/>
                <a:cs typeface="Calibri"/>
              </a:rPr>
              <a:t> </a:t>
            </a:r>
            <a:r>
              <a:rPr sz="1600" b="1" spc="-25" dirty="0">
                <a:latin typeface="Calibri"/>
                <a:cs typeface="Calibri"/>
              </a:rPr>
              <a:t>st</a:t>
            </a:r>
            <a:r>
              <a:rPr sz="1600" b="1" spc="-20" dirty="0">
                <a:latin typeface="Calibri"/>
                <a:cs typeface="Calibri"/>
              </a:rPr>
              <a:t>a</a:t>
            </a:r>
            <a:r>
              <a:rPr sz="1600" b="1" spc="-5" dirty="0">
                <a:latin typeface="Calibri"/>
                <a:cs typeface="Calibri"/>
              </a:rPr>
              <a:t>ti</a:t>
            </a:r>
            <a:r>
              <a:rPr sz="1600" b="1" spc="-25" dirty="0">
                <a:latin typeface="Calibri"/>
                <a:cs typeface="Calibri"/>
              </a:rPr>
              <a:t>s</a:t>
            </a:r>
            <a:r>
              <a:rPr sz="1600" b="1" spc="-5" dirty="0">
                <a:latin typeface="Calibri"/>
                <a:cs typeface="Calibri"/>
              </a:rPr>
              <a:t>ticia</a:t>
            </a:r>
            <a:r>
              <a:rPr sz="1600" b="1" spc="-15" dirty="0">
                <a:latin typeface="Calibri"/>
                <a:cs typeface="Calibri"/>
              </a:rPr>
              <a:t>n</a:t>
            </a:r>
            <a:r>
              <a:rPr sz="1600" b="1" spc="-10" dirty="0">
                <a:latin typeface="Calibri"/>
                <a:cs typeface="Calibri"/>
              </a:rPr>
              <a:t>s,</a:t>
            </a:r>
            <a:r>
              <a:rPr sz="1600" b="1" spc="-20" dirty="0">
                <a:latin typeface="Calibri"/>
                <a:cs typeface="Calibri"/>
              </a:rPr>
              <a:t> </a:t>
            </a:r>
            <a:r>
              <a:rPr sz="1600" b="1" spc="-15" dirty="0">
                <a:latin typeface="Calibri"/>
                <a:cs typeface="Calibri"/>
              </a:rPr>
              <a:t>d</a:t>
            </a:r>
            <a:r>
              <a:rPr sz="1600" b="1" spc="-20" dirty="0">
                <a:latin typeface="Calibri"/>
                <a:cs typeface="Calibri"/>
              </a:rPr>
              <a:t>a</a:t>
            </a:r>
            <a:r>
              <a:rPr sz="1600" b="1" spc="-25" dirty="0">
                <a:latin typeface="Calibri"/>
                <a:cs typeface="Calibri"/>
              </a:rPr>
              <a:t>t</a:t>
            </a:r>
            <a:r>
              <a:rPr sz="1600" b="1" spc="-10" dirty="0">
                <a:latin typeface="Calibri"/>
                <a:cs typeface="Calibri"/>
              </a:rPr>
              <a:t>a sc</a:t>
            </a:r>
            <a:r>
              <a:rPr sz="1600" b="1" dirty="0">
                <a:latin typeface="Calibri"/>
                <a:cs typeface="Calibri"/>
              </a:rPr>
              <a:t>i</a:t>
            </a:r>
            <a:r>
              <a:rPr sz="1600" b="1" spc="-15" dirty="0">
                <a:latin typeface="Calibri"/>
                <a:cs typeface="Calibri"/>
              </a:rPr>
              <a:t>e</a:t>
            </a:r>
            <a:r>
              <a:rPr sz="1600" b="1" spc="-30" dirty="0">
                <a:latin typeface="Calibri"/>
                <a:cs typeface="Calibri"/>
              </a:rPr>
              <a:t>n</a:t>
            </a:r>
            <a:r>
              <a:rPr sz="1600" b="1" spc="-5" dirty="0">
                <a:latin typeface="Calibri"/>
                <a:cs typeface="Calibri"/>
              </a:rPr>
              <a:t>ti</a:t>
            </a:r>
            <a:r>
              <a:rPr sz="1600" b="1" spc="-25" dirty="0">
                <a:latin typeface="Calibri"/>
                <a:cs typeface="Calibri"/>
              </a:rPr>
              <a:t>s</a:t>
            </a:r>
            <a:r>
              <a:rPr sz="1600" b="1" spc="-10" dirty="0">
                <a:latin typeface="Calibri"/>
                <a:cs typeface="Calibri"/>
              </a:rPr>
              <a:t>ts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1650">
              <a:latin typeface="Times New Roman"/>
              <a:cs typeface="Times New Roman"/>
            </a:endParaRPr>
          </a:p>
          <a:p>
            <a:pPr marL="3516629" marR="5080" indent="1905" algn="ctr">
              <a:lnSpc>
                <a:spcPts val="1430"/>
              </a:lnSpc>
            </a:pPr>
            <a:r>
              <a:rPr sz="1300" b="1" spc="-10" dirty="0">
                <a:latin typeface="Calibri"/>
                <a:cs typeface="Calibri"/>
              </a:rPr>
              <a:t>N</a:t>
            </a:r>
            <a:r>
              <a:rPr sz="1300" b="1" spc="-30" dirty="0">
                <a:latin typeface="Calibri"/>
                <a:cs typeface="Calibri"/>
              </a:rPr>
              <a:t>e</a:t>
            </a:r>
            <a:r>
              <a:rPr sz="1300" b="1" spc="-10" dirty="0">
                <a:latin typeface="Calibri"/>
                <a:cs typeface="Calibri"/>
              </a:rPr>
              <a:t>w</a:t>
            </a:r>
            <a:r>
              <a:rPr sz="1300" b="1" spc="20" dirty="0">
                <a:latin typeface="Calibri"/>
                <a:cs typeface="Calibri"/>
              </a:rPr>
              <a:t> </a:t>
            </a:r>
            <a:r>
              <a:rPr sz="1300" b="1" spc="-10" dirty="0">
                <a:latin typeface="Calibri"/>
                <a:cs typeface="Calibri"/>
              </a:rPr>
              <a:t>t</a:t>
            </a:r>
            <a:r>
              <a:rPr sz="1300" b="1" spc="-25" dirty="0">
                <a:latin typeface="Calibri"/>
                <a:cs typeface="Calibri"/>
              </a:rPr>
              <a:t>r</a:t>
            </a:r>
            <a:r>
              <a:rPr sz="1300" b="1" spc="-15" dirty="0">
                <a:latin typeface="Calibri"/>
                <a:cs typeface="Calibri"/>
              </a:rPr>
              <a:t>e</a:t>
            </a:r>
            <a:r>
              <a:rPr sz="1300" b="1" spc="-10" dirty="0">
                <a:latin typeface="Calibri"/>
                <a:cs typeface="Calibri"/>
              </a:rPr>
              <a:t>nds:</a:t>
            </a:r>
            <a:r>
              <a:rPr sz="1300" b="1" spc="-5" dirty="0">
                <a:latin typeface="Calibri"/>
                <a:cs typeface="Calibri"/>
              </a:rPr>
              <a:t> </a:t>
            </a:r>
            <a:r>
              <a:rPr sz="1300" b="1" spc="-20" dirty="0">
                <a:latin typeface="Calibri"/>
                <a:cs typeface="Calibri"/>
              </a:rPr>
              <a:t>P</a:t>
            </a:r>
            <a:r>
              <a:rPr sz="1300" b="1" spc="-25" dirty="0">
                <a:latin typeface="Calibri"/>
                <a:cs typeface="Calibri"/>
              </a:rPr>
              <a:t>r</a:t>
            </a:r>
            <a:r>
              <a:rPr sz="1300" b="1" spc="-15" dirty="0">
                <a:latin typeface="Calibri"/>
                <a:cs typeface="Calibri"/>
              </a:rPr>
              <a:t>e</a:t>
            </a:r>
            <a:r>
              <a:rPr sz="1300" b="1" spc="-5" dirty="0">
                <a:latin typeface="Calibri"/>
                <a:cs typeface="Calibri"/>
              </a:rPr>
              <a:t>di</a:t>
            </a:r>
            <a:r>
              <a:rPr sz="1300" b="1" spc="-15" dirty="0">
                <a:latin typeface="Calibri"/>
                <a:cs typeface="Calibri"/>
              </a:rPr>
              <a:t>ct</a:t>
            </a:r>
            <a:r>
              <a:rPr sz="1300" b="1" spc="-10" dirty="0">
                <a:latin typeface="Calibri"/>
                <a:cs typeface="Calibri"/>
              </a:rPr>
              <a:t>ing</a:t>
            </a:r>
            <a:r>
              <a:rPr sz="1300" b="1" spc="25" dirty="0">
                <a:latin typeface="Calibri"/>
                <a:cs typeface="Calibri"/>
              </a:rPr>
              <a:t> </a:t>
            </a:r>
            <a:r>
              <a:rPr sz="1300" b="1" spc="-5" dirty="0">
                <a:latin typeface="Calibri"/>
                <a:cs typeface="Calibri"/>
              </a:rPr>
              <a:t>in </a:t>
            </a:r>
            <a:r>
              <a:rPr sz="1300" b="1" spc="-25" dirty="0">
                <a:latin typeface="Calibri"/>
                <a:cs typeface="Calibri"/>
              </a:rPr>
              <a:t>r</a:t>
            </a:r>
            <a:r>
              <a:rPr sz="1300" b="1" spc="-15" dirty="0">
                <a:latin typeface="Calibri"/>
                <a:cs typeface="Calibri"/>
              </a:rPr>
              <a:t>ea</a:t>
            </a:r>
            <a:r>
              <a:rPr sz="1300" b="1" spc="-5" dirty="0">
                <a:latin typeface="Calibri"/>
                <a:cs typeface="Calibri"/>
              </a:rPr>
              <a:t>l</a:t>
            </a:r>
            <a:r>
              <a:rPr sz="1300" b="1" spc="5" dirty="0">
                <a:latin typeface="Calibri"/>
                <a:cs typeface="Calibri"/>
              </a:rPr>
              <a:t> </a:t>
            </a:r>
            <a:r>
              <a:rPr sz="1300" b="1" spc="-10" dirty="0">
                <a:latin typeface="Calibri"/>
                <a:cs typeface="Calibri"/>
              </a:rPr>
              <a:t>t</a:t>
            </a:r>
            <a:r>
              <a:rPr sz="1300" b="1" spc="-5" dirty="0">
                <a:latin typeface="Calibri"/>
                <a:cs typeface="Calibri"/>
              </a:rPr>
              <a:t>i</a:t>
            </a:r>
            <a:r>
              <a:rPr sz="1300" b="1" spc="-15" dirty="0">
                <a:latin typeface="Calibri"/>
                <a:cs typeface="Calibri"/>
              </a:rPr>
              <a:t>me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640323" y="4128515"/>
            <a:ext cx="282701" cy="28270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-4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Ana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cs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b="1" spc="-120" dirty="0">
                <a:latin typeface="Arial Narrow"/>
                <a:cs typeface="Arial Narrow"/>
              </a:rPr>
              <a:t>T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-10" dirty="0">
                <a:latin typeface="Arial Narrow"/>
                <a:cs typeface="Arial Narrow"/>
              </a:rPr>
              <a:t>chn</a:t>
            </a:r>
            <a:r>
              <a:rPr sz="1800" b="1" spc="-20" dirty="0">
                <a:latin typeface="Arial Narrow"/>
                <a:cs typeface="Arial Narrow"/>
              </a:rPr>
              <a:t>o</a:t>
            </a:r>
            <a:r>
              <a:rPr sz="1800" b="1" spc="-10" dirty="0">
                <a:latin typeface="Arial Narrow"/>
                <a:cs typeface="Arial Narrow"/>
              </a:rPr>
              <a:t>lo</a:t>
            </a:r>
            <a:r>
              <a:rPr sz="1800" b="1" spc="-20" dirty="0">
                <a:latin typeface="Arial Narrow"/>
                <a:cs typeface="Arial Narrow"/>
              </a:rPr>
              <a:t>g</a:t>
            </a:r>
            <a:r>
              <a:rPr sz="1800" b="1" dirty="0">
                <a:latin typeface="Arial Narrow"/>
                <a:cs typeface="Arial Narrow"/>
              </a:rPr>
              <a:t>i</a:t>
            </a:r>
            <a:r>
              <a:rPr sz="1800" b="1" spc="-10" dirty="0">
                <a:latin typeface="Arial Narrow"/>
                <a:cs typeface="Arial Narrow"/>
              </a:rPr>
              <a:t>c</a:t>
            </a:r>
            <a:r>
              <a:rPr sz="1800" b="1" dirty="0">
                <a:latin typeface="Arial Narrow"/>
                <a:cs typeface="Arial Narrow"/>
              </a:rPr>
              <a:t>al</a:t>
            </a:r>
            <a:r>
              <a:rPr sz="1800" b="1" spc="45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a</a:t>
            </a:r>
            <a:r>
              <a:rPr sz="1800" b="1" spc="-10" dirty="0">
                <a:latin typeface="Arial Narrow"/>
                <a:cs typeface="Arial Narrow"/>
              </a:rPr>
              <a:t>nd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So</a:t>
            </a:r>
            <a:r>
              <a:rPr sz="1800" b="1" spc="-20" dirty="0">
                <a:latin typeface="Arial Narrow"/>
                <a:cs typeface="Arial Narrow"/>
              </a:rPr>
              <a:t>c</a:t>
            </a:r>
            <a:r>
              <a:rPr sz="1800" b="1" dirty="0">
                <a:latin typeface="Arial Narrow"/>
                <a:cs typeface="Arial Narrow"/>
              </a:rPr>
              <a:t>i</a:t>
            </a:r>
            <a:r>
              <a:rPr sz="1800" b="1" spc="-1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l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Mut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spc="-10" dirty="0">
                <a:latin typeface="Arial Narrow"/>
                <a:cs typeface="Arial Narrow"/>
              </a:rPr>
              <a:t>tio</a:t>
            </a:r>
            <a:r>
              <a:rPr sz="1800" b="1" spc="-20" dirty="0">
                <a:latin typeface="Arial Narrow"/>
                <a:cs typeface="Arial Narrow"/>
              </a:rPr>
              <a:t>n</a:t>
            </a:r>
            <a:r>
              <a:rPr sz="1800" b="1" dirty="0">
                <a:latin typeface="Arial Narrow"/>
                <a:cs typeface="Arial Narrow"/>
              </a:rPr>
              <a:t>s</a:t>
            </a:r>
            <a:endParaRPr sz="18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9883" y="5193740"/>
            <a:ext cx="4826254" cy="1664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25979" y="3630167"/>
            <a:ext cx="4809363" cy="1685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73223" y="3657600"/>
            <a:ext cx="4724400" cy="160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73223" y="3657600"/>
            <a:ext cx="4724400" cy="1600200"/>
          </a:xfrm>
          <a:custGeom>
            <a:avLst/>
            <a:gdLst/>
            <a:ahLst/>
            <a:cxnLst/>
            <a:rect l="l" t="t" r="r" b="b"/>
            <a:pathLst>
              <a:path w="4724400" h="1600200">
                <a:moveTo>
                  <a:pt x="0" y="1600200"/>
                </a:moveTo>
                <a:lnTo>
                  <a:pt x="4724400" y="1600200"/>
                </a:lnTo>
                <a:lnTo>
                  <a:pt x="4724400" y="0"/>
                </a:lnTo>
                <a:lnTo>
                  <a:pt x="0" y="0"/>
                </a:lnTo>
                <a:lnTo>
                  <a:pt x="0" y="1600200"/>
                </a:lnTo>
                <a:close/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73985" y="3277361"/>
            <a:ext cx="4724400" cy="381000"/>
          </a:xfrm>
          <a:custGeom>
            <a:avLst/>
            <a:gdLst/>
            <a:ahLst/>
            <a:cxnLst/>
            <a:rect l="l" t="t" r="r" b="b"/>
            <a:pathLst>
              <a:path w="4724400" h="381000">
                <a:moveTo>
                  <a:pt x="0" y="381000"/>
                </a:moveTo>
                <a:lnTo>
                  <a:pt x="4724400" y="381000"/>
                </a:lnTo>
                <a:lnTo>
                  <a:pt x="4724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73985" y="3277361"/>
            <a:ext cx="4724400" cy="381000"/>
          </a:xfrm>
          <a:custGeom>
            <a:avLst/>
            <a:gdLst/>
            <a:ahLst/>
            <a:cxnLst/>
            <a:rect l="l" t="t" r="r" b="b"/>
            <a:pathLst>
              <a:path w="4724400" h="381000">
                <a:moveTo>
                  <a:pt x="0" y="381000"/>
                </a:moveTo>
                <a:lnTo>
                  <a:pt x="4724400" y="381000"/>
                </a:lnTo>
                <a:lnTo>
                  <a:pt x="4724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91685" y="3360039"/>
            <a:ext cx="8890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tics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019044" y="3785615"/>
            <a:ext cx="824483" cy="8229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14472" y="3781044"/>
            <a:ext cx="833755" cy="832485"/>
          </a:xfrm>
          <a:custGeom>
            <a:avLst/>
            <a:gdLst/>
            <a:ahLst/>
            <a:cxnLst/>
            <a:rect l="l" t="t" r="r" b="b"/>
            <a:pathLst>
              <a:path w="833754" h="832485">
                <a:moveTo>
                  <a:pt x="0" y="832103"/>
                </a:moveTo>
                <a:lnTo>
                  <a:pt x="833627" y="832103"/>
                </a:lnTo>
                <a:lnTo>
                  <a:pt x="833627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ln w="9144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08120" y="3759708"/>
            <a:ext cx="493775" cy="4937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12435" y="3752088"/>
            <a:ext cx="748284" cy="7482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30523" y="4608576"/>
            <a:ext cx="0" cy="269240"/>
          </a:xfrm>
          <a:custGeom>
            <a:avLst/>
            <a:gdLst/>
            <a:ahLst/>
            <a:cxnLst/>
            <a:rect l="l" t="t" r="r" b="b"/>
            <a:pathLst>
              <a:path h="269239">
                <a:moveTo>
                  <a:pt x="0" y="0"/>
                </a:moveTo>
                <a:lnTo>
                  <a:pt x="0" y="268986"/>
                </a:lnTo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55008" y="4253484"/>
            <a:ext cx="0" cy="624205"/>
          </a:xfrm>
          <a:custGeom>
            <a:avLst/>
            <a:gdLst/>
            <a:ahLst/>
            <a:cxnLst/>
            <a:rect l="l" t="t" r="r" b="b"/>
            <a:pathLst>
              <a:path h="624204">
                <a:moveTo>
                  <a:pt x="0" y="0"/>
                </a:moveTo>
                <a:lnTo>
                  <a:pt x="0" y="624078"/>
                </a:lnTo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50435" y="5080380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4" y="0"/>
                </a:lnTo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387340" y="4500371"/>
            <a:ext cx="0" cy="377190"/>
          </a:xfrm>
          <a:custGeom>
            <a:avLst/>
            <a:gdLst/>
            <a:ahLst/>
            <a:cxnLst/>
            <a:rect l="l" t="t" r="r" b="b"/>
            <a:pathLst>
              <a:path h="377189">
                <a:moveTo>
                  <a:pt x="0" y="0"/>
                </a:moveTo>
                <a:lnTo>
                  <a:pt x="0" y="377189"/>
                </a:lnTo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82767" y="5080444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4" y="0"/>
                </a:lnTo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97707" y="5084114"/>
            <a:ext cx="3308477" cy="24213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019805" y="4877561"/>
            <a:ext cx="3268979" cy="203200"/>
          </a:xfrm>
          <a:custGeom>
            <a:avLst/>
            <a:gdLst/>
            <a:ahLst/>
            <a:cxnLst/>
            <a:rect l="l" t="t" r="r" b="b"/>
            <a:pathLst>
              <a:path w="3268979" h="203200">
                <a:moveTo>
                  <a:pt x="0" y="202692"/>
                </a:moveTo>
                <a:lnTo>
                  <a:pt x="3268979" y="202692"/>
                </a:lnTo>
                <a:lnTo>
                  <a:pt x="3268979" y="0"/>
                </a:lnTo>
                <a:lnTo>
                  <a:pt x="0" y="0"/>
                </a:lnTo>
                <a:lnTo>
                  <a:pt x="0" y="2026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019805" y="4877561"/>
            <a:ext cx="3268979" cy="203200"/>
          </a:xfrm>
          <a:custGeom>
            <a:avLst/>
            <a:gdLst/>
            <a:ahLst/>
            <a:cxnLst/>
            <a:rect l="l" t="t" r="r" b="b"/>
            <a:pathLst>
              <a:path w="3268979" h="203200">
                <a:moveTo>
                  <a:pt x="0" y="202692"/>
                </a:moveTo>
                <a:lnTo>
                  <a:pt x="3268979" y="202692"/>
                </a:lnTo>
                <a:lnTo>
                  <a:pt x="3268979" y="0"/>
                </a:lnTo>
                <a:lnTo>
                  <a:pt x="0" y="0"/>
                </a:lnTo>
                <a:lnTo>
                  <a:pt x="0" y="202692"/>
                </a:lnTo>
                <a:close/>
              </a:path>
            </a:pathLst>
          </a:custGeom>
          <a:ln w="25908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65404" y="5998461"/>
            <a:ext cx="2476373" cy="7755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55065" y="6115075"/>
            <a:ext cx="1957705" cy="472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9710" marR="5080" indent="-207645">
              <a:lnSpc>
                <a:spcPct val="100000"/>
              </a:lnSpc>
            </a:pPr>
            <a:r>
              <a:rPr sz="1600" b="1" spc="-45" dirty="0">
                <a:latin typeface="Calibri"/>
                <a:cs typeface="Calibri"/>
              </a:rPr>
              <a:t>P</a:t>
            </a:r>
            <a:r>
              <a:rPr sz="1600" b="1" spc="-20" dirty="0">
                <a:latin typeface="Calibri"/>
                <a:cs typeface="Calibri"/>
              </a:rPr>
              <a:t>a</a:t>
            </a:r>
            <a:r>
              <a:rPr sz="1600" b="1" spc="-35" dirty="0">
                <a:latin typeface="Calibri"/>
                <a:cs typeface="Calibri"/>
              </a:rPr>
              <a:t>tt</a:t>
            </a:r>
            <a:r>
              <a:rPr sz="1600" b="1" spc="-15" dirty="0">
                <a:latin typeface="Calibri"/>
                <a:cs typeface="Calibri"/>
              </a:rPr>
              <a:t>er</a:t>
            </a:r>
            <a:r>
              <a:rPr sz="1600" b="1" spc="-20" dirty="0">
                <a:latin typeface="Calibri"/>
                <a:cs typeface="Calibri"/>
              </a:rPr>
              <a:t>n</a:t>
            </a:r>
            <a:r>
              <a:rPr sz="1600" b="1" spc="-10" dirty="0">
                <a:latin typeface="Calibri"/>
                <a:cs typeface="Calibri"/>
              </a:rPr>
              <a:t>s</a:t>
            </a:r>
            <a:r>
              <a:rPr sz="1600" b="1" spc="20" dirty="0">
                <a:latin typeface="Calibri"/>
                <a:cs typeface="Calibri"/>
              </a:rPr>
              <a:t> </a:t>
            </a:r>
            <a:r>
              <a:rPr sz="1600" b="1" spc="-15" dirty="0">
                <a:latin typeface="Calibri"/>
                <a:cs typeface="Calibri"/>
              </a:rPr>
              <a:t>D</a:t>
            </a:r>
            <a:r>
              <a:rPr sz="1600" b="1" dirty="0">
                <a:latin typeface="Calibri"/>
                <a:cs typeface="Calibri"/>
              </a:rPr>
              <a:t>i</a:t>
            </a:r>
            <a:r>
              <a:rPr sz="1600" b="1" spc="-10" dirty="0">
                <a:latin typeface="Calibri"/>
                <a:cs typeface="Calibri"/>
              </a:rPr>
              <a:t>s</a:t>
            </a:r>
            <a:r>
              <a:rPr sz="1600" b="1" spc="-20" dirty="0">
                <a:latin typeface="Calibri"/>
                <a:cs typeface="Calibri"/>
              </a:rPr>
              <a:t>c</a:t>
            </a:r>
            <a:r>
              <a:rPr sz="1600" b="1" spc="-10" dirty="0">
                <a:latin typeface="Calibri"/>
                <a:cs typeface="Calibri"/>
              </a:rPr>
              <a:t>o</a:t>
            </a:r>
            <a:r>
              <a:rPr sz="1600" b="1" spc="-25" dirty="0">
                <a:latin typeface="Calibri"/>
                <a:cs typeface="Calibri"/>
              </a:rPr>
              <a:t>v</a:t>
            </a:r>
            <a:r>
              <a:rPr sz="1600" b="1" spc="-15" dirty="0">
                <a:latin typeface="Calibri"/>
                <a:cs typeface="Calibri"/>
              </a:rPr>
              <a:t>e</a:t>
            </a:r>
            <a:r>
              <a:rPr sz="1600" b="1" spc="-5" dirty="0">
                <a:latin typeface="Calibri"/>
                <a:cs typeface="Calibri"/>
              </a:rPr>
              <a:t>r</a:t>
            </a:r>
            <a:r>
              <a:rPr sz="1600" b="1" spc="-10" dirty="0">
                <a:latin typeface="Calibri"/>
                <a:cs typeface="Calibri"/>
              </a:rPr>
              <a:t>y</a:t>
            </a:r>
            <a:r>
              <a:rPr sz="1600" b="1" spc="1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and</a:t>
            </a:r>
            <a:r>
              <a:rPr sz="1600" b="1" spc="-5" dirty="0">
                <a:latin typeface="Calibri"/>
                <a:cs typeface="Calibri"/>
              </a:rPr>
              <a:t> </a:t>
            </a:r>
            <a:r>
              <a:rPr sz="1600" b="1" spc="-15" dirty="0">
                <a:latin typeface="Calibri"/>
                <a:cs typeface="Calibri"/>
              </a:rPr>
              <a:t>D</a:t>
            </a:r>
            <a:r>
              <a:rPr sz="1600" b="1" spc="-20" dirty="0">
                <a:latin typeface="Calibri"/>
                <a:cs typeface="Calibri"/>
              </a:rPr>
              <a:t>a</a:t>
            </a:r>
            <a:r>
              <a:rPr sz="1600" b="1" spc="-25" dirty="0">
                <a:latin typeface="Calibri"/>
                <a:cs typeface="Calibri"/>
              </a:rPr>
              <a:t>t</a:t>
            </a:r>
            <a:r>
              <a:rPr sz="1600" b="1" spc="-10" dirty="0">
                <a:latin typeface="Calibri"/>
                <a:cs typeface="Calibri"/>
              </a:rPr>
              <a:t>a </a:t>
            </a:r>
            <a:r>
              <a:rPr sz="1600" b="1" spc="-15" dirty="0">
                <a:latin typeface="Calibri"/>
                <a:cs typeface="Calibri"/>
              </a:rPr>
              <a:t>V</a:t>
            </a:r>
            <a:r>
              <a:rPr sz="1600" b="1" dirty="0">
                <a:latin typeface="Calibri"/>
                <a:cs typeface="Calibri"/>
              </a:rPr>
              <a:t>i</a:t>
            </a:r>
            <a:r>
              <a:rPr sz="1600" b="1" spc="-10" dirty="0">
                <a:latin typeface="Calibri"/>
                <a:cs typeface="Calibri"/>
              </a:rPr>
              <a:t>s</a:t>
            </a:r>
            <a:r>
              <a:rPr sz="1600" b="1" spc="-20" dirty="0">
                <a:latin typeface="Calibri"/>
                <a:cs typeface="Calibri"/>
              </a:rPr>
              <a:t>u</a:t>
            </a:r>
            <a:r>
              <a:rPr sz="1600" b="1" spc="-10" dirty="0">
                <a:latin typeface="Calibri"/>
                <a:cs typeface="Calibri"/>
              </a:rPr>
              <a:t>a</a:t>
            </a:r>
            <a:r>
              <a:rPr sz="1600" b="1" dirty="0">
                <a:latin typeface="Calibri"/>
                <a:cs typeface="Calibri"/>
              </a:rPr>
              <a:t>l</a:t>
            </a:r>
            <a:r>
              <a:rPr sz="1600" b="1" spc="-5" dirty="0">
                <a:latin typeface="Calibri"/>
                <a:cs typeface="Calibri"/>
              </a:rPr>
              <a:t>i</a:t>
            </a:r>
            <a:r>
              <a:rPr sz="1600" b="1" spc="-30" dirty="0">
                <a:latin typeface="Calibri"/>
                <a:cs typeface="Calibri"/>
              </a:rPr>
              <a:t>z</a:t>
            </a:r>
            <a:r>
              <a:rPr sz="1600" b="1" spc="-20" dirty="0">
                <a:latin typeface="Calibri"/>
                <a:cs typeface="Calibri"/>
              </a:rPr>
              <a:t>a</a:t>
            </a:r>
            <a:r>
              <a:rPr sz="1600" b="1" spc="-5" dirty="0">
                <a:latin typeface="Calibri"/>
                <a:cs typeface="Calibri"/>
              </a:rPr>
              <a:t>tio</a:t>
            </a:r>
            <a:r>
              <a:rPr sz="1600" b="1" spc="-10" dirty="0">
                <a:latin typeface="Calibri"/>
                <a:cs typeface="Calibri"/>
              </a:rPr>
              <a:t>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36620" y="6004557"/>
            <a:ext cx="2138045" cy="7755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960621" y="6120257"/>
            <a:ext cx="1151890" cy="472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41605">
              <a:lnSpc>
                <a:spcPct val="100000"/>
              </a:lnSpc>
            </a:pPr>
            <a:r>
              <a:rPr sz="1600" b="1" spc="-15" dirty="0">
                <a:latin typeface="Calibri"/>
                <a:cs typeface="Calibri"/>
              </a:rPr>
              <a:t>P</a:t>
            </a:r>
            <a:r>
              <a:rPr sz="1600" b="1" spc="-25" dirty="0">
                <a:latin typeface="Calibri"/>
                <a:cs typeface="Calibri"/>
              </a:rPr>
              <a:t>r</a:t>
            </a:r>
            <a:r>
              <a:rPr sz="1600" b="1" spc="-15" dirty="0">
                <a:latin typeface="Calibri"/>
                <a:cs typeface="Calibri"/>
              </a:rPr>
              <a:t>edict</a:t>
            </a:r>
            <a:r>
              <a:rPr sz="1600" b="1" dirty="0">
                <a:latin typeface="Calibri"/>
                <a:cs typeface="Calibri"/>
              </a:rPr>
              <a:t>i</a:t>
            </a:r>
            <a:r>
              <a:rPr sz="1600" b="1" spc="-25" dirty="0">
                <a:latin typeface="Calibri"/>
                <a:cs typeface="Calibri"/>
              </a:rPr>
              <a:t>v</a:t>
            </a:r>
            <a:r>
              <a:rPr sz="1600" b="1" spc="-10" dirty="0">
                <a:latin typeface="Calibri"/>
                <a:cs typeface="Calibri"/>
              </a:rPr>
              <a:t>e Mana</a:t>
            </a:r>
            <a:r>
              <a:rPr sz="1600" b="1" spc="-25" dirty="0">
                <a:latin typeface="Calibri"/>
                <a:cs typeface="Calibri"/>
              </a:rPr>
              <a:t>g</a:t>
            </a:r>
            <a:r>
              <a:rPr sz="1600" b="1" spc="-15" dirty="0">
                <a:latin typeface="Calibri"/>
                <a:cs typeface="Calibri"/>
              </a:rPr>
              <a:t>eme</a:t>
            </a:r>
            <a:r>
              <a:rPr sz="1600" b="1" spc="-30" dirty="0">
                <a:latin typeface="Calibri"/>
                <a:cs typeface="Calibri"/>
              </a:rPr>
              <a:t>n</a:t>
            </a:r>
            <a:r>
              <a:rPr sz="1600" b="1" spc="-10" dirty="0"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771388" y="6042659"/>
            <a:ext cx="2589148" cy="6384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092444" y="6242177"/>
            <a:ext cx="2009139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35" dirty="0">
                <a:latin typeface="Calibri"/>
                <a:cs typeface="Calibri"/>
              </a:rPr>
              <a:t>R</a:t>
            </a:r>
            <a:r>
              <a:rPr sz="1600" b="1" spc="-15" dirty="0">
                <a:latin typeface="Calibri"/>
                <a:cs typeface="Calibri"/>
              </a:rPr>
              <a:t>e</a:t>
            </a:r>
            <a:r>
              <a:rPr sz="1600" b="1" spc="-10" dirty="0">
                <a:latin typeface="Calibri"/>
                <a:cs typeface="Calibri"/>
              </a:rPr>
              <a:t>a</a:t>
            </a:r>
            <a:r>
              <a:rPr sz="1600" b="1" dirty="0">
                <a:latin typeface="Calibri"/>
                <a:cs typeface="Calibri"/>
              </a:rPr>
              <a:t>l</a:t>
            </a:r>
            <a:r>
              <a:rPr sz="1600" b="1" spc="-10" dirty="0">
                <a:latin typeface="Calibri"/>
                <a:cs typeface="Calibri"/>
              </a:rPr>
              <a:t>-time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Mana</a:t>
            </a:r>
            <a:r>
              <a:rPr sz="1600" b="1" spc="-25" dirty="0">
                <a:latin typeface="Calibri"/>
                <a:cs typeface="Calibri"/>
              </a:rPr>
              <a:t>g</a:t>
            </a:r>
            <a:r>
              <a:rPr sz="1600" b="1" spc="-15" dirty="0">
                <a:latin typeface="Calibri"/>
                <a:cs typeface="Calibri"/>
              </a:rPr>
              <a:t>eme</a:t>
            </a:r>
            <a:r>
              <a:rPr sz="1600" b="1" spc="-30" dirty="0">
                <a:latin typeface="Calibri"/>
                <a:cs typeface="Calibri"/>
              </a:rPr>
              <a:t>n</a:t>
            </a:r>
            <a:r>
              <a:rPr sz="1600" b="1" spc="-10" dirty="0"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082796" y="2965678"/>
            <a:ext cx="825665" cy="31358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54423" y="2993135"/>
            <a:ext cx="692150" cy="228600"/>
          </a:xfrm>
          <a:custGeom>
            <a:avLst/>
            <a:gdLst/>
            <a:ahLst/>
            <a:cxnLst/>
            <a:rect l="l" t="t" r="r" b="b"/>
            <a:pathLst>
              <a:path w="692150" h="228600">
                <a:moveTo>
                  <a:pt x="691896" y="114300"/>
                </a:moveTo>
                <a:lnTo>
                  <a:pt x="0" y="114300"/>
                </a:lnTo>
                <a:lnTo>
                  <a:pt x="345948" y="228600"/>
                </a:lnTo>
                <a:lnTo>
                  <a:pt x="691896" y="114300"/>
                </a:lnTo>
                <a:close/>
              </a:path>
              <a:path w="692150" h="228600">
                <a:moveTo>
                  <a:pt x="518922" y="0"/>
                </a:moveTo>
                <a:lnTo>
                  <a:pt x="172974" y="0"/>
                </a:lnTo>
                <a:lnTo>
                  <a:pt x="172974" y="114300"/>
                </a:lnTo>
                <a:lnTo>
                  <a:pt x="518922" y="114300"/>
                </a:lnTo>
                <a:lnTo>
                  <a:pt x="5189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154423" y="2993135"/>
            <a:ext cx="692150" cy="228600"/>
          </a:xfrm>
          <a:custGeom>
            <a:avLst/>
            <a:gdLst/>
            <a:ahLst/>
            <a:cxnLst/>
            <a:rect l="l" t="t" r="r" b="b"/>
            <a:pathLst>
              <a:path w="692150" h="228600">
                <a:moveTo>
                  <a:pt x="0" y="114300"/>
                </a:moveTo>
                <a:lnTo>
                  <a:pt x="172974" y="114300"/>
                </a:lnTo>
                <a:lnTo>
                  <a:pt x="172974" y="0"/>
                </a:lnTo>
                <a:lnTo>
                  <a:pt x="518922" y="0"/>
                </a:lnTo>
                <a:lnTo>
                  <a:pt x="518922" y="114300"/>
                </a:lnTo>
                <a:lnTo>
                  <a:pt x="691896" y="114300"/>
                </a:lnTo>
                <a:lnTo>
                  <a:pt x="345948" y="228600"/>
                </a:lnTo>
                <a:lnTo>
                  <a:pt x="0" y="1143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81271" y="5306567"/>
            <a:ext cx="792086" cy="69607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136135" y="5334000"/>
            <a:ext cx="692150" cy="609600"/>
          </a:xfrm>
          <a:custGeom>
            <a:avLst/>
            <a:gdLst/>
            <a:ahLst/>
            <a:cxnLst/>
            <a:rect l="l" t="t" r="r" b="b"/>
            <a:pathLst>
              <a:path w="692150" h="609600">
                <a:moveTo>
                  <a:pt x="691896" y="304800"/>
                </a:moveTo>
                <a:lnTo>
                  <a:pt x="0" y="304800"/>
                </a:lnTo>
                <a:lnTo>
                  <a:pt x="345948" y="609600"/>
                </a:lnTo>
                <a:lnTo>
                  <a:pt x="691896" y="304800"/>
                </a:lnTo>
                <a:close/>
              </a:path>
              <a:path w="692150" h="609600">
                <a:moveTo>
                  <a:pt x="518922" y="0"/>
                </a:moveTo>
                <a:lnTo>
                  <a:pt x="172974" y="0"/>
                </a:lnTo>
                <a:lnTo>
                  <a:pt x="172974" y="304800"/>
                </a:lnTo>
                <a:lnTo>
                  <a:pt x="518922" y="304800"/>
                </a:lnTo>
                <a:lnTo>
                  <a:pt x="5189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136135" y="5334000"/>
            <a:ext cx="692150" cy="609600"/>
          </a:xfrm>
          <a:custGeom>
            <a:avLst/>
            <a:gdLst/>
            <a:ahLst/>
            <a:cxnLst/>
            <a:rect l="l" t="t" r="r" b="b"/>
            <a:pathLst>
              <a:path w="692150" h="609600">
                <a:moveTo>
                  <a:pt x="0" y="304800"/>
                </a:moveTo>
                <a:lnTo>
                  <a:pt x="172974" y="304800"/>
                </a:lnTo>
                <a:lnTo>
                  <a:pt x="172974" y="0"/>
                </a:lnTo>
                <a:lnTo>
                  <a:pt x="518922" y="0"/>
                </a:lnTo>
                <a:lnTo>
                  <a:pt x="518922" y="304800"/>
                </a:lnTo>
                <a:lnTo>
                  <a:pt x="691896" y="304800"/>
                </a:lnTo>
                <a:lnTo>
                  <a:pt x="345948" y="609600"/>
                </a:lnTo>
                <a:lnTo>
                  <a:pt x="0" y="3048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561844" y="5294376"/>
            <a:ext cx="837717" cy="79208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610230" y="5323966"/>
            <a:ext cx="750570" cy="703580"/>
          </a:xfrm>
          <a:custGeom>
            <a:avLst/>
            <a:gdLst/>
            <a:ahLst/>
            <a:cxnLst/>
            <a:rect l="l" t="t" r="r" b="b"/>
            <a:pathLst>
              <a:path w="750570" h="703579">
                <a:moveTo>
                  <a:pt x="53086" y="164338"/>
                </a:moveTo>
                <a:lnTo>
                  <a:pt x="0" y="650367"/>
                </a:lnTo>
                <a:lnTo>
                  <a:pt x="486029" y="703440"/>
                </a:lnTo>
                <a:lnTo>
                  <a:pt x="377698" y="568680"/>
                </a:lnTo>
                <a:lnTo>
                  <a:pt x="713383" y="299148"/>
                </a:lnTo>
                <a:lnTo>
                  <a:pt x="161289" y="299148"/>
                </a:lnTo>
                <a:lnTo>
                  <a:pt x="53086" y="164338"/>
                </a:lnTo>
                <a:close/>
              </a:path>
              <a:path w="750570" h="703579">
                <a:moveTo>
                  <a:pt x="533907" y="0"/>
                </a:moveTo>
                <a:lnTo>
                  <a:pt x="161289" y="299148"/>
                </a:lnTo>
                <a:lnTo>
                  <a:pt x="713383" y="299148"/>
                </a:lnTo>
                <a:lnTo>
                  <a:pt x="750316" y="269494"/>
                </a:lnTo>
                <a:lnTo>
                  <a:pt x="5339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610230" y="5323966"/>
            <a:ext cx="750570" cy="703580"/>
          </a:xfrm>
          <a:custGeom>
            <a:avLst/>
            <a:gdLst/>
            <a:ahLst/>
            <a:cxnLst/>
            <a:rect l="l" t="t" r="r" b="b"/>
            <a:pathLst>
              <a:path w="750570" h="703579">
                <a:moveTo>
                  <a:pt x="53086" y="164338"/>
                </a:moveTo>
                <a:lnTo>
                  <a:pt x="161289" y="299148"/>
                </a:lnTo>
                <a:lnTo>
                  <a:pt x="533907" y="0"/>
                </a:lnTo>
                <a:lnTo>
                  <a:pt x="750316" y="269494"/>
                </a:lnTo>
                <a:lnTo>
                  <a:pt x="377698" y="568680"/>
                </a:lnTo>
                <a:lnTo>
                  <a:pt x="486029" y="703440"/>
                </a:lnTo>
                <a:lnTo>
                  <a:pt x="0" y="650367"/>
                </a:lnTo>
                <a:lnTo>
                  <a:pt x="53086" y="16433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622035" y="5265407"/>
            <a:ext cx="795096" cy="81339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671946" y="5295138"/>
            <a:ext cx="707390" cy="726440"/>
          </a:xfrm>
          <a:custGeom>
            <a:avLst/>
            <a:gdLst/>
            <a:ahLst/>
            <a:cxnLst/>
            <a:rect l="l" t="t" r="r" b="b"/>
            <a:pathLst>
              <a:path w="707389" h="726439">
                <a:moveTo>
                  <a:pt x="254888" y="0"/>
                </a:moveTo>
                <a:lnTo>
                  <a:pt x="0" y="233553"/>
                </a:lnTo>
                <a:lnTo>
                  <a:pt x="324612" y="587832"/>
                </a:lnTo>
                <a:lnTo>
                  <a:pt x="197103" y="704583"/>
                </a:lnTo>
                <a:lnTo>
                  <a:pt x="685545" y="725982"/>
                </a:lnTo>
                <a:lnTo>
                  <a:pt x="701782" y="354330"/>
                </a:lnTo>
                <a:lnTo>
                  <a:pt x="579501" y="354330"/>
                </a:lnTo>
                <a:lnTo>
                  <a:pt x="254888" y="0"/>
                </a:lnTo>
                <a:close/>
              </a:path>
              <a:path w="707389" h="726439">
                <a:moveTo>
                  <a:pt x="706881" y="237617"/>
                </a:moveTo>
                <a:lnTo>
                  <a:pt x="579501" y="354330"/>
                </a:lnTo>
                <a:lnTo>
                  <a:pt x="701782" y="354330"/>
                </a:lnTo>
                <a:lnTo>
                  <a:pt x="706881" y="2376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671946" y="5295138"/>
            <a:ext cx="707390" cy="726440"/>
          </a:xfrm>
          <a:custGeom>
            <a:avLst/>
            <a:gdLst/>
            <a:ahLst/>
            <a:cxnLst/>
            <a:rect l="l" t="t" r="r" b="b"/>
            <a:pathLst>
              <a:path w="707389" h="726439">
                <a:moveTo>
                  <a:pt x="197103" y="704583"/>
                </a:moveTo>
                <a:lnTo>
                  <a:pt x="324612" y="587832"/>
                </a:lnTo>
                <a:lnTo>
                  <a:pt x="0" y="233553"/>
                </a:lnTo>
                <a:lnTo>
                  <a:pt x="254888" y="0"/>
                </a:lnTo>
                <a:lnTo>
                  <a:pt x="579501" y="354330"/>
                </a:lnTo>
                <a:lnTo>
                  <a:pt x="706881" y="237617"/>
                </a:lnTo>
                <a:lnTo>
                  <a:pt x="685545" y="725982"/>
                </a:lnTo>
                <a:lnTo>
                  <a:pt x="197103" y="704583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517391" y="1742694"/>
            <a:ext cx="1685289" cy="1209675"/>
          </a:xfrm>
          <a:custGeom>
            <a:avLst/>
            <a:gdLst/>
            <a:ahLst/>
            <a:cxnLst/>
            <a:rect l="l" t="t" r="r" b="b"/>
            <a:pathLst>
              <a:path w="1685289" h="1209675">
                <a:moveTo>
                  <a:pt x="0" y="1209293"/>
                </a:moveTo>
                <a:lnTo>
                  <a:pt x="1684782" y="1209293"/>
                </a:lnTo>
                <a:lnTo>
                  <a:pt x="1684782" y="0"/>
                </a:lnTo>
                <a:lnTo>
                  <a:pt x="0" y="0"/>
                </a:lnTo>
                <a:lnTo>
                  <a:pt x="0" y="12092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02173" y="1339596"/>
            <a:ext cx="403225" cy="1612900"/>
          </a:xfrm>
          <a:custGeom>
            <a:avLst/>
            <a:gdLst/>
            <a:ahLst/>
            <a:cxnLst/>
            <a:rect l="l" t="t" r="r" b="b"/>
            <a:pathLst>
              <a:path w="403225" h="1612900">
                <a:moveTo>
                  <a:pt x="403098" y="0"/>
                </a:moveTo>
                <a:lnTo>
                  <a:pt x="0" y="403098"/>
                </a:lnTo>
                <a:lnTo>
                  <a:pt x="0" y="1612391"/>
                </a:lnTo>
                <a:lnTo>
                  <a:pt x="403098" y="1209293"/>
                </a:lnTo>
                <a:lnTo>
                  <a:pt x="403098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517391" y="1339596"/>
            <a:ext cx="2087880" cy="403225"/>
          </a:xfrm>
          <a:custGeom>
            <a:avLst/>
            <a:gdLst/>
            <a:ahLst/>
            <a:cxnLst/>
            <a:rect l="l" t="t" r="r" b="b"/>
            <a:pathLst>
              <a:path w="2087879" h="403225">
                <a:moveTo>
                  <a:pt x="2087880" y="0"/>
                </a:moveTo>
                <a:lnTo>
                  <a:pt x="403098" y="0"/>
                </a:lnTo>
                <a:lnTo>
                  <a:pt x="0" y="403098"/>
                </a:lnTo>
                <a:lnTo>
                  <a:pt x="1684782" y="403098"/>
                </a:lnTo>
                <a:lnTo>
                  <a:pt x="20878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517391" y="1339596"/>
            <a:ext cx="2087880" cy="1612900"/>
          </a:xfrm>
          <a:custGeom>
            <a:avLst/>
            <a:gdLst/>
            <a:ahLst/>
            <a:cxnLst/>
            <a:rect l="l" t="t" r="r" b="b"/>
            <a:pathLst>
              <a:path w="2087879" h="1612900">
                <a:moveTo>
                  <a:pt x="0" y="403098"/>
                </a:moveTo>
                <a:lnTo>
                  <a:pt x="403098" y="0"/>
                </a:lnTo>
                <a:lnTo>
                  <a:pt x="2087880" y="0"/>
                </a:lnTo>
                <a:lnTo>
                  <a:pt x="2087880" y="1209293"/>
                </a:lnTo>
                <a:lnTo>
                  <a:pt x="1684782" y="1612391"/>
                </a:lnTo>
                <a:lnTo>
                  <a:pt x="0" y="1612391"/>
                </a:lnTo>
                <a:lnTo>
                  <a:pt x="0" y="403098"/>
                </a:lnTo>
                <a:close/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517391" y="1339596"/>
            <a:ext cx="2087880" cy="403225"/>
          </a:xfrm>
          <a:custGeom>
            <a:avLst/>
            <a:gdLst/>
            <a:ahLst/>
            <a:cxnLst/>
            <a:rect l="l" t="t" r="r" b="b"/>
            <a:pathLst>
              <a:path w="2087879" h="403225">
                <a:moveTo>
                  <a:pt x="0" y="403098"/>
                </a:moveTo>
                <a:lnTo>
                  <a:pt x="1684782" y="403098"/>
                </a:lnTo>
                <a:lnTo>
                  <a:pt x="2087880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202173" y="1742694"/>
            <a:ext cx="0" cy="1209675"/>
          </a:xfrm>
          <a:custGeom>
            <a:avLst/>
            <a:gdLst/>
            <a:ahLst/>
            <a:cxnLst/>
            <a:rect l="l" t="t" r="r" b="b"/>
            <a:pathLst>
              <a:path h="1209675">
                <a:moveTo>
                  <a:pt x="0" y="0"/>
                </a:moveTo>
                <a:lnTo>
                  <a:pt x="0" y="1209293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573779" y="1780032"/>
            <a:ext cx="1583436" cy="11064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879481" y="1373402"/>
            <a:ext cx="1246337" cy="37487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468751" y="1955087"/>
            <a:ext cx="850865" cy="93978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-4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Ana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cs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In </a:t>
            </a:r>
            <a:r>
              <a:rPr sz="1800" b="1" spc="-10" dirty="0">
                <a:latin typeface="Arial Narrow"/>
                <a:cs typeface="Arial Narrow"/>
              </a:rPr>
              <a:t>M</a:t>
            </a:r>
            <a:r>
              <a:rPr sz="1800" b="1" dirty="0">
                <a:latin typeface="Arial Narrow"/>
                <a:cs typeface="Arial Narrow"/>
              </a:rPr>
              <a:t>a</a:t>
            </a:r>
            <a:r>
              <a:rPr sz="1800" b="1" spc="-10" dirty="0">
                <a:latin typeface="Arial Narrow"/>
                <a:cs typeface="Arial Narrow"/>
              </a:rPr>
              <a:t>n</a:t>
            </a:r>
            <a:r>
              <a:rPr sz="1800" b="1" dirty="0">
                <a:latin typeface="Arial Narrow"/>
                <a:cs typeface="Arial Narrow"/>
              </a:rPr>
              <a:t>a</a:t>
            </a:r>
            <a:r>
              <a:rPr sz="1800" b="1" spc="-10" dirty="0">
                <a:latin typeface="Arial Narrow"/>
                <a:cs typeface="Arial Narrow"/>
              </a:rPr>
              <a:t>g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-10" dirty="0">
                <a:latin typeface="Arial Narrow"/>
                <a:cs typeface="Arial Narrow"/>
              </a:rPr>
              <a:t>m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-10" dirty="0">
                <a:latin typeface="Arial Narrow"/>
                <a:cs typeface="Arial Narrow"/>
              </a:rPr>
              <a:t>n</a:t>
            </a:r>
            <a:r>
              <a:rPr sz="1800" b="1" spc="-5" dirty="0">
                <a:latin typeface="Arial Narrow"/>
                <a:cs typeface="Arial Narrow"/>
              </a:rPr>
              <a:t>t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941826" y="950213"/>
            <a:ext cx="1664335" cy="358140"/>
          </a:xfrm>
          <a:prstGeom prst="rect">
            <a:avLst/>
          </a:prstGeom>
          <a:solidFill>
            <a:srgbClr val="4F81BC"/>
          </a:solidFill>
          <a:ln w="25908">
            <a:solidFill>
              <a:srgbClr val="385D8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23545">
              <a:lnSpc>
                <a:spcPct val="100000"/>
              </a:lnSpc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Big D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06323" y="991905"/>
            <a:ext cx="2302510" cy="332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469900" algn="l"/>
              </a:tabLst>
            </a:pPr>
            <a:r>
              <a:rPr sz="2400" b="1" spc="-5" dirty="0">
                <a:latin typeface="Arial Narrow"/>
                <a:cs typeface="Arial Narrow"/>
              </a:rPr>
              <a:t>I</a:t>
            </a:r>
            <a:r>
              <a:rPr sz="2400" b="1" dirty="0">
                <a:latin typeface="Arial Narrow"/>
                <a:cs typeface="Arial Narrow"/>
              </a:rPr>
              <a:t>n M</a:t>
            </a:r>
            <a:r>
              <a:rPr sz="2400" b="1" spc="-5" dirty="0">
                <a:latin typeface="Arial Narrow"/>
                <a:cs typeface="Arial Narrow"/>
              </a:rPr>
              <a:t>an</a:t>
            </a:r>
            <a:r>
              <a:rPr sz="2400" b="1" spc="-10" dirty="0">
                <a:latin typeface="Arial Narrow"/>
                <a:cs typeface="Arial Narrow"/>
              </a:rPr>
              <a:t>a</a:t>
            </a:r>
            <a:r>
              <a:rPr sz="2400" b="1" dirty="0">
                <a:latin typeface="Arial Narrow"/>
                <a:cs typeface="Arial Narrow"/>
              </a:rPr>
              <a:t>gem</a:t>
            </a:r>
            <a:r>
              <a:rPr sz="2400" b="1" spc="-10" dirty="0">
                <a:latin typeface="Arial Narrow"/>
                <a:cs typeface="Arial Narrow"/>
              </a:rPr>
              <a:t>e</a:t>
            </a:r>
            <a:r>
              <a:rPr sz="2400" b="1" dirty="0">
                <a:latin typeface="Arial Narrow"/>
                <a:cs typeface="Arial Narrow"/>
              </a:rPr>
              <a:t>nt</a:t>
            </a:r>
            <a:endParaRPr sz="24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4571" y="2599944"/>
            <a:ext cx="2298065" cy="13257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477892" y="3123564"/>
            <a:ext cx="97726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E</a:t>
            </a:r>
            <a:r>
              <a:rPr sz="1800" spc="-15" dirty="0">
                <a:latin typeface="Calibri"/>
                <a:cs typeface="Calibri"/>
              </a:rPr>
              <a:t>n</a:t>
            </a:r>
            <a:r>
              <a:rPr sz="1800" spc="-4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erpr</a:t>
            </a:r>
            <a:r>
              <a:rPr sz="1800" spc="-15" dirty="0">
                <a:latin typeface="Calibri"/>
                <a:cs typeface="Calibri"/>
              </a:rPr>
              <a:t>ise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32147" y="2284476"/>
            <a:ext cx="313182" cy="3970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02635" y="1103375"/>
            <a:ext cx="2046605" cy="13257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199638" y="1375791"/>
            <a:ext cx="1257935" cy="755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91400"/>
              </a:lnSpc>
            </a:pPr>
            <a:r>
              <a:rPr sz="1800" spc="-55" dirty="0">
                <a:latin typeface="Calibri"/>
                <a:cs typeface="Calibri"/>
              </a:rPr>
              <a:t>P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20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al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15" dirty="0">
                <a:latin typeface="Calibri"/>
                <a:cs typeface="Calibri"/>
              </a:rPr>
              <a:t>new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u</a:t>
            </a:r>
            <a:r>
              <a:rPr sz="1800" spc="-20" dirty="0">
                <a:latin typeface="Calibri"/>
                <a:cs typeface="Calibri"/>
              </a:rPr>
              <a:t>st</a:t>
            </a:r>
            <a:r>
              <a:rPr sz="1800" spc="-5" dirty="0">
                <a:latin typeface="Calibri"/>
                <a:cs typeface="Calibri"/>
              </a:rPr>
              <a:t>ome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19344" y="2281427"/>
            <a:ext cx="346710" cy="4076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17591" y="1103375"/>
            <a:ext cx="2174620" cy="13257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778246" y="1501394"/>
            <a:ext cx="860425" cy="504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590">
              <a:lnSpc>
                <a:spcPts val="2065"/>
              </a:lnSpc>
            </a:pPr>
            <a:r>
              <a:rPr sz="1800" spc="-10" dirty="0">
                <a:latin typeface="Calibri"/>
                <a:cs typeface="Calibri"/>
              </a:rPr>
              <a:t>P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du</a:t>
            </a: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ts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065"/>
              </a:lnSpc>
            </a:pP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ge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775959" y="3643884"/>
            <a:ext cx="540258" cy="29641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46420" y="3767328"/>
            <a:ext cx="3220085" cy="13257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520433" y="4166006"/>
            <a:ext cx="1481455" cy="504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065"/>
              </a:lnSpc>
            </a:pPr>
            <a:r>
              <a:rPr sz="1800" spc="-10" dirty="0">
                <a:latin typeface="Calibri"/>
                <a:cs typeface="Calibri"/>
              </a:rPr>
              <a:t>P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edi</a:t>
            </a:r>
            <a:r>
              <a:rPr sz="1800" spc="-1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15" dirty="0">
                <a:latin typeface="Calibri"/>
                <a:cs typeface="Calibri"/>
              </a:rPr>
              <a:t>v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s</a:t>
            </a:r>
            <a:r>
              <a:rPr sz="1800" spc="-20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k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065"/>
              </a:lnSpc>
            </a:pPr>
            <a:r>
              <a:rPr sz="1800" dirty="0">
                <a:latin typeface="Calibri"/>
                <a:cs typeface="Calibri"/>
              </a:rPr>
              <a:t>man</a:t>
            </a:r>
            <a:r>
              <a:rPr sz="1800" spc="-1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gem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018532" y="3857244"/>
            <a:ext cx="127253" cy="86791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54779" y="4686249"/>
            <a:ext cx="2480945" cy="132575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672710" y="5084571"/>
            <a:ext cx="1049020" cy="504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1435">
              <a:lnSpc>
                <a:spcPts val="1970"/>
              </a:lnSpc>
            </a:pPr>
            <a:r>
              <a:rPr sz="1800" spc="-20" dirty="0">
                <a:latin typeface="Calibri"/>
                <a:cs typeface="Calibri"/>
              </a:rPr>
              <a:t>P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ed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20" dirty="0">
                <a:latin typeface="Calibri"/>
                <a:cs typeface="Calibri"/>
              </a:rPr>
              <a:t>v</a:t>
            </a:r>
            <a:r>
              <a:rPr sz="1800" spc="-10" dirty="0">
                <a:latin typeface="Calibri"/>
                <a:cs typeface="Calibri"/>
              </a:rPr>
              <a:t>e adve</a:t>
            </a:r>
            <a:r>
              <a:rPr sz="1800" spc="-1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sing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636264" y="3790188"/>
            <a:ext cx="859409" cy="99961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86355" y="4686249"/>
            <a:ext cx="2189861" cy="132575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587879" y="5084571"/>
            <a:ext cx="1191260" cy="504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03835">
              <a:lnSpc>
                <a:spcPts val="1970"/>
              </a:lnSpc>
            </a:pPr>
            <a:r>
              <a:rPr sz="1800" spc="-5" dirty="0">
                <a:latin typeface="Calibri"/>
                <a:cs typeface="Calibri"/>
              </a:rPr>
              <a:t>Deli</a:t>
            </a:r>
            <a:r>
              <a:rPr sz="1800" spc="-20" dirty="0">
                <a:latin typeface="Calibri"/>
                <a:cs typeface="Calibri"/>
              </a:rPr>
              <a:t>v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y</a:t>
            </a:r>
            <a:r>
              <a:rPr sz="1800" spc="-5" dirty="0">
                <a:latin typeface="Calibri"/>
                <a:cs typeface="Calibri"/>
              </a:rPr>
              <a:t> o</a:t>
            </a:r>
            <a:r>
              <a:rPr sz="1800" spc="-10" dirty="0">
                <a:latin typeface="Calibri"/>
                <a:cs typeface="Calibri"/>
              </a:rPr>
              <a:t>p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mi</a:t>
            </a:r>
            <a:r>
              <a:rPr sz="1800" spc="-30" dirty="0">
                <a:latin typeface="Calibri"/>
                <a:cs typeface="Calibri"/>
              </a:rPr>
              <a:t>z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433571" y="3563111"/>
            <a:ext cx="610362" cy="24612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43100" y="3401567"/>
            <a:ext cx="1616837" cy="132575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298319" y="3799840"/>
            <a:ext cx="910590" cy="504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77800">
              <a:lnSpc>
                <a:spcPts val="197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aud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ect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176016" y="2863595"/>
            <a:ext cx="753618" cy="18211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71372" y="2036064"/>
            <a:ext cx="2221865" cy="132575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481074" y="2559685"/>
            <a:ext cx="14077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Sm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rt</a:t>
            </a:r>
            <a:r>
              <a:rPr sz="1800" spc="-5" dirty="0">
                <a:latin typeface="Calibri"/>
                <a:cs typeface="Calibri"/>
              </a:rPr>
              <a:t> Logi</a:t>
            </a:r>
            <a:r>
              <a:rPr sz="1800" spc="-20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-4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Ana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cs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In </a:t>
            </a:r>
            <a:r>
              <a:rPr sz="1800" b="1" spc="-10" dirty="0">
                <a:latin typeface="Arial Narrow"/>
                <a:cs typeface="Arial Narrow"/>
              </a:rPr>
              <a:t>M</a:t>
            </a:r>
            <a:r>
              <a:rPr sz="1800" b="1" dirty="0">
                <a:latin typeface="Arial Narrow"/>
                <a:cs typeface="Arial Narrow"/>
              </a:rPr>
              <a:t>a</a:t>
            </a:r>
            <a:r>
              <a:rPr sz="1800" b="1" spc="-10" dirty="0">
                <a:latin typeface="Arial Narrow"/>
                <a:cs typeface="Arial Narrow"/>
              </a:rPr>
              <a:t>n</a:t>
            </a:r>
            <a:r>
              <a:rPr sz="1800" b="1" dirty="0">
                <a:latin typeface="Arial Narrow"/>
                <a:cs typeface="Arial Narrow"/>
              </a:rPr>
              <a:t>a</a:t>
            </a:r>
            <a:r>
              <a:rPr sz="1800" b="1" spc="-10" dirty="0">
                <a:latin typeface="Arial Narrow"/>
                <a:cs typeface="Arial Narrow"/>
              </a:rPr>
              <a:t>g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-10" dirty="0">
                <a:latin typeface="Arial Narrow"/>
                <a:cs typeface="Arial Narrow"/>
              </a:rPr>
              <a:t>m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-10" dirty="0">
                <a:latin typeface="Arial Narrow"/>
                <a:cs typeface="Arial Narrow"/>
              </a:rPr>
              <a:t>n</a:t>
            </a:r>
            <a:r>
              <a:rPr sz="1800" b="1" spc="-5" dirty="0">
                <a:latin typeface="Arial Narrow"/>
                <a:cs typeface="Arial Narrow"/>
              </a:rPr>
              <a:t>t</a:t>
            </a:r>
            <a:r>
              <a:rPr sz="1800" b="1" spc="50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Appl</a:t>
            </a:r>
            <a:r>
              <a:rPr sz="1800" b="1" spc="-15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</a:t>
            </a:r>
            <a:r>
              <a:rPr sz="1800" b="1" spc="-10" dirty="0">
                <a:latin typeface="Arial Narrow"/>
                <a:cs typeface="Arial Narrow"/>
              </a:rPr>
              <a:t>atio</a:t>
            </a:r>
            <a:r>
              <a:rPr sz="1800" b="1" spc="-20" dirty="0">
                <a:latin typeface="Arial Narrow"/>
                <a:cs typeface="Arial Narrow"/>
              </a:rPr>
              <a:t>n</a:t>
            </a:r>
            <a:r>
              <a:rPr sz="1800" b="1" dirty="0">
                <a:latin typeface="Arial Narrow"/>
                <a:cs typeface="Arial Narrow"/>
              </a:rPr>
              <a:t>s</a:t>
            </a:r>
            <a:endParaRPr sz="18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-4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Ana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cs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In </a:t>
            </a:r>
            <a:r>
              <a:rPr sz="1800" b="1" spc="-10" dirty="0">
                <a:latin typeface="Arial Narrow"/>
                <a:cs typeface="Arial Narrow"/>
              </a:rPr>
              <a:t>M</a:t>
            </a:r>
            <a:r>
              <a:rPr sz="1800" b="1" dirty="0">
                <a:latin typeface="Arial Narrow"/>
                <a:cs typeface="Arial Narrow"/>
              </a:rPr>
              <a:t>a</a:t>
            </a:r>
            <a:r>
              <a:rPr sz="1800" b="1" spc="-10" dirty="0">
                <a:latin typeface="Arial Narrow"/>
                <a:cs typeface="Arial Narrow"/>
              </a:rPr>
              <a:t>n</a:t>
            </a:r>
            <a:r>
              <a:rPr sz="1800" b="1" dirty="0">
                <a:latin typeface="Arial Narrow"/>
                <a:cs typeface="Arial Narrow"/>
              </a:rPr>
              <a:t>a</a:t>
            </a:r>
            <a:r>
              <a:rPr sz="1800" b="1" spc="-10" dirty="0">
                <a:latin typeface="Arial Narrow"/>
                <a:cs typeface="Arial Narrow"/>
              </a:rPr>
              <a:t>g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-10" dirty="0">
                <a:latin typeface="Arial Narrow"/>
                <a:cs typeface="Arial Narrow"/>
              </a:rPr>
              <a:t>m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-10" dirty="0">
                <a:latin typeface="Arial Narrow"/>
                <a:cs typeface="Arial Narrow"/>
              </a:rPr>
              <a:t>n</a:t>
            </a:r>
            <a:r>
              <a:rPr sz="1800" b="1" spc="-5" dirty="0">
                <a:latin typeface="Arial Narrow"/>
                <a:cs typeface="Arial Narrow"/>
              </a:rPr>
              <a:t>t</a:t>
            </a:r>
            <a:r>
              <a:rPr sz="1800" b="1" spc="50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Appl</a:t>
            </a:r>
            <a:r>
              <a:rPr sz="1800" b="1" spc="-15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</a:t>
            </a:r>
            <a:r>
              <a:rPr sz="1800" b="1" spc="-10" dirty="0">
                <a:latin typeface="Arial Narrow"/>
                <a:cs typeface="Arial Narrow"/>
              </a:rPr>
              <a:t>atio</a:t>
            </a:r>
            <a:r>
              <a:rPr sz="1800" b="1" spc="-20" dirty="0">
                <a:latin typeface="Arial Narrow"/>
                <a:cs typeface="Arial Narrow"/>
              </a:rPr>
              <a:t>n</a:t>
            </a:r>
            <a:r>
              <a:rPr sz="1800" b="1" dirty="0">
                <a:latin typeface="Arial Narrow"/>
                <a:cs typeface="Arial Narrow"/>
              </a:rPr>
              <a:t>s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99337" y="1255013"/>
            <a:ext cx="512445" cy="5080000"/>
          </a:xfrm>
          <a:custGeom>
            <a:avLst/>
            <a:gdLst/>
            <a:ahLst/>
            <a:cxnLst/>
            <a:rect l="l" t="t" r="r" b="b"/>
            <a:pathLst>
              <a:path w="512444" h="5080000">
                <a:moveTo>
                  <a:pt x="460857" y="0"/>
                </a:moveTo>
                <a:lnTo>
                  <a:pt x="41052" y="1008"/>
                </a:lnTo>
                <a:lnTo>
                  <a:pt x="7706" y="24197"/>
                </a:lnTo>
                <a:lnTo>
                  <a:pt x="0" y="51181"/>
                </a:lnTo>
                <a:lnTo>
                  <a:pt x="1009" y="5038456"/>
                </a:lnTo>
                <a:lnTo>
                  <a:pt x="24181" y="5071789"/>
                </a:lnTo>
                <a:lnTo>
                  <a:pt x="51206" y="5079492"/>
                </a:lnTo>
                <a:lnTo>
                  <a:pt x="471010" y="5078482"/>
                </a:lnTo>
                <a:lnTo>
                  <a:pt x="504346" y="5055310"/>
                </a:lnTo>
                <a:lnTo>
                  <a:pt x="512064" y="5028285"/>
                </a:lnTo>
                <a:lnTo>
                  <a:pt x="511055" y="41053"/>
                </a:lnTo>
                <a:lnTo>
                  <a:pt x="487859" y="7720"/>
                </a:lnTo>
                <a:lnTo>
                  <a:pt x="460857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9337" y="1255013"/>
            <a:ext cx="512445" cy="5080000"/>
          </a:xfrm>
          <a:custGeom>
            <a:avLst/>
            <a:gdLst/>
            <a:ahLst/>
            <a:cxnLst/>
            <a:rect l="l" t="t" r="r" b="b"/>
            <a:pathLst>
              <a:path w="512444" h="5080000">
                <a:moveTo>
                  <a:pt x="0" y="51181"/>
                </a:moveTo>
                <a:lnTo>
                  <a:pt x="16485" y="13586"/>
                </a:lnTo>
                <a:lnTo>
                  <a:pt x="460857" y="0"/>
                </a:lnTo>
                <a:lnTo>
                  <a:pt x="475129" y="2026"/>
                </a:lnTo>
                <a:lnTo>
                  <a:pt x="506397" y="27809"/>
                </a:lnTo>
                <a:lnTo>
                  <a:pt x="512064" y="5028285"/>
                </a:lnTo>
                <a:lnTo>
                  <a:pt x="510038" y="5042576"/>
                </a:lnTo>
                <a:lnTo>
                  <a:pt x="484257" y="5073831"/>
                </a:lnTo>
                <a:lnTo>
                  <a:pt x="51206" y="5079492"/>
                </a:lnTo>
                <a:lnTo>
                  <a:pt x="36915" y="5077471"/>
                </a:lnTo>
                <a:lnTo>
                  <a:pt x="5660" y="5051713"/>
                </a:lnTo>
                <a:lnTo>
                  <a:pt x="0" y="51181"/>
                </a:lnTo>
                <a:close/>
              </a:path>
            </a:pathLst>
          </a:custGeom>
          <a:ln w="25907">
            <a:solidFill>
              <a:srgbClr val="EDEB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4968" y="2111073"/>
            <a:ext cx="135890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445" algn="just">
              <a:lnSpc>
                <a:spcPct val="108300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B D A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07160" y="2961464"/>
            <a:ext cx="110489" cy="376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5824" y="3557730"/>
            <a:ext cx="154305" cy="1961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70" algn="just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1200">
              <a:latin typeface="Arial"/>
              <a:cs typeface="Arial"/>
            </a:endParaRPr>
          </a:p>
          <a:p>
            <a:pPr marL="12700" marR="6350" indent="20955" algn="just">
              <a:lnSpc>
                <a:spcPct val="108400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 n a g e m e n t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98575" y="726948"/>
            <a:ext cx="7235825" cy="46802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20342" y="1990042"/>
            <a:ext cx="1160780" cy="556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" algn="ctr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EDA</a:t>
            </a:r>
            <a:endParaRPr sz="1200">
              <a:latin typeface="Arial"/>
              <a:cs typeface="Arial"/>
            </a:endParaRPr>
          </a:p>
          <a:p>
            <a:pPr marL="12065" marR="5080" algn="ctr">
              <a:lnSpc>
                <a:spcPts val="1250"/>
              </a:lnSpc>
              <a:spcBef>
                <a:spcPts val="484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plorat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ry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Data Anal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sis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82517" y="801068"/>
            <a:ext cx="1174750" cy="556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DDV</a:t>
            </a:r>
            <a:endParaRPr sz="1200">
              <a:latin typeface="Arial"/>
              <a:cs typeface="Arial"/>
            </a:endParaRPr>
          </a:p>
          <a:p>
            <a:pPr marL="12700" marR="5080" indent="3810" algn="ctr">
              <a:lnSpc>
                <a:spcPts val="1250"/>
              </a:lnSpc>
              <a:spcBef>
                <a:spcPts val="484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sco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ery and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isu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28082" y="805052"/>
            <a:ext cx="125222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(Go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al):</a:t>
            </a:r>
            <a:endParaRPr sz="1200">
              <a:latin typeface="Calibri"/>
              <a:cs typeface="Calibri"/>
            </a:endParaRPr>
          </a:p>
          <a:p>
            <a:pPr marL="12700" marR="5080">
              <a:lnSpc>
                <a:spcPts val="1250"/>
              </a:lnSpc>
              <a:spcBef>
                <a:spcPts val="580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sco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ery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of hid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kno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58608" y="784416"/>
            <a:ext cx="1138555" cy="59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280">
              <a:lnSpc>
                <a:spcPct val="100000"/>
              </a:lnSpc>
            </a:pPr>
            <a:r>
              <a:rPr sz="1200" i="1" spc="-5" dirty="0">
                <a:solidFill>
                  <a:srgbClr val="FFFFFF"/>
                </a:solidFill>
                <a:latin typeface="Calibri"/>
                <a:cs typeface="Calibri"/>
              </a:rPr>
              <a:t>Ho</a:t>
            </a:r>
            <a:r>
              <a:rPr sz="1200" i="1" spc="-1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200" i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i="1" spc="-50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endParaRPr sz="1250">
              <a:latin typeface="Wingdings"/>
              <a:cs typeface="Wingdings"/>
            </a:endParaRPr>
          </a:p>
          <a:p>
            <a:pPr marL="12700" marR="5080" indent="34925">
              <a:lnSpc>
                <a:spcPts val="1320"/>
              </a:lnSpc>
              <a:spcBef>
                <a:spcPts val="530"/>
              </a:spcBef>
            </a:pPr>
            <a:r>
              <a:rPr sz="1200" i="1" spc="-5" dirty="0">
                <a:solidFill>
                  <a:srgbClr val="FFFFFF"/>
                </a:solidFill>
                <a:latin typeface="Calibri"/>
                <a:cs typeface="Calibri"/>
              </a:rPr>
              <a:t>qu</a:t>
            </a:r>
            <a:r>
              <a:rPr sz="1200" i="1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i="1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i="1" spc="-7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200" i="1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200" i="1" dirty="0">
                <a:solidFill>
                  <a:srgbClr val="FFFFFF"/>
                </a:solidFill>
                <a:latin typeface="Calibri"/>
                <a:cs typeface="Calibri"/>
              </a:rPr>
              <a:t> fil</a:t>
            </a:r>
            <a:r>
              <a:rPr sz="1200" i="1" spc="-10" dirty="0">
                <a:solidFill>
                  <a:srgbClr val="FFFFFF"/>
                </a:solidFill>
                <a:latin typeface="Calibri"/>
                <a:cs typeface="Calibri"/>
              </a:rPr>
              <a:t>te</a:t>
            </a:r>
            <a:r>
              <a:rPr sz="1200" i="1" spc="-9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i="1" spc="-5" dirty="0">
                <a:solidFill>
                  <a:srgbClr val="FFFFFF"/>
                </a:solidFill>
                <a:latin typeface="Calibri"/>
                <a:cs typeface="Calibri"/>
              </a:rPr>
              <a:t>, </a:t>
            </a:r>
            <a:r>
              <a:rPr sz="1200" i="1" spc="-1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i="1" spc="-5" dirty="0">
                <a:solidFill>
                  <a:srgbClr val="FFFFFF"/>
                </a:solidFill>
                <a:latin typeface="Calibri"/>
                <a:cs typeface="Calibri"/>
              </a:rPr>
              <a:t>tre</a:t>
            </a:r>
            <a:r>
              <a:rPr sz="1200" i="1" spc="-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i="1" dirty="0">
                <a:solidFill>
                  <a:srgbClr val="FFFFFF"/>
                </a:solidFill>
                <a:latin typeface="Calibri"/>
                <a:cs typeface="Calibri"/>
              </a:rPr>
              <a:t>mli</a:t>
            </a:r>
            <a:r>
              <a:rPr sz="1200" i="1" spc="-5" dirty="0">
                <a:solidFill>
                  <a:srgbClr val="FFFFFF"/>
                </a:solidFill>
                <a:latin typeface="Calibri"/>
                <a:cs typeface="Calibri"/>
              </a:rPr>
              <a:t>ne, d</a:t>
            </a:r>
            <a:r>
              <a:rPr sz="1200" i="1" spc="-15" dirty="0">
                <a:solidFill>
                  <a:srgbClr val="FFFFFF"/>
                </a:solidFill>
                <a:latin typeface="Calibri"/>
                <a:cs typeface="Calibri"/>
              </a:rPr>
              <a:t>et</a:t>
            </a:r>
            <a:r>
              <a:rPr sz="1200" i="1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i="1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i="1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40429" y="1594183"/>
            <a:ext cx="1059180" cy="556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75" algn="ctr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PDA</a:t>
            </a:r>
            <a:endParaRPr sz="1200">
              <a:latin typeface="Arial"/>
              <a:cs typeface="Arial"/>
            </a:endParaRPr>
          </a:p>
          <a:p>
            <a:pPr marL="12700" marR="5080" algn="ctr">
              <a:lnSpc>
                <a:spcPts val="1250"/>
              </a:lnSpc>
              <a:spcBef>
                <a:spcPts val="484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Predicti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e Data Anal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sis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28082" y="1593341"/>
            <a:ext cx="848994" cy="579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(Go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al):</a:t>
            </a:r>
            <a:endParaRPr sz="1200">
              <a:latin typeface="Calibri"/>
              <a:cs typeface="Calibri"/>
            </a:endParaRPr>
          </a:p>
          <a:p>
            <a:pPr marL="12700" marR="5080">
              <a:lnSpc>
                <a:spcPts val="1320"/>
              </a:lnSpc>
              <a:spcBef>
                <a:spcPts val="54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ct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ma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58608" y="1577530"/>
            <a:ext cx="1025525" cy="59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68580">
              <a:lnSpc>
                <a:spcPct val="100000"/>
              </a:lnSpc>
            </a:pPr>
            <a:r>
              <a:rPr sz="1200" i="1" spc="-5" dirty="0">
                <a:solidFill>
                  <a:srgbClr val="FFFFFF"/>
                </a:solidFill>
                <a:latin typeface="Calibri"/>
                <a:cs typeface="Calibri"/>
              </a:rPr>
              <a:t>Ho</a:t>
            </a:r>
            <a:r>
              <a:rPr sz="1200" i="1" spc="-1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200" i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i="1" spc="-50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endParaRPr sz="1250">
              <a:latin typeface="Wingdings"/>
              <a:cs typeface="Wingdings"/>
            </a:endParaRPr>
          </a:p>
          <a:p>
            <a:pPr marL="12700" marR="5080" indent="68580">
              <a:lnSpc>
                <a:spcPts val="1320"/>
              </a:lnSpc>
              <a:spcBef>
                <a:spcPts val="530"/>
              </a:spcBef>
            </a:pPr>
            <a:r>
              <a:rPr sz="1200" i="1" spc="-3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i="1" spc="-5" dirty="0">
                <a:solidFill>
                  <a:srgbClr val="FFFFFF"/>
                </a:solidFill>
                <a:latin typeface="Calibri"/>
                <a:cs typeface="Calibri"/>
              </a:rPr>
              <a:t>xtr</a:t>
            </a:r>
            <a:r>
              <a:rPr sz="1200" i="1" spc="-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i="1" spc="-5" dirty="0">
                <a:solidFill>
                  <a:srgbClr val="FFFFFF"/>
                </a:solidFill>
                <a:latin typeface="Calibri"/>
                <a:cs typeface="Calibri"/>
              </a:rPr>
              <a:t>po</a:t>
            </a:r>
            <a:r>
              <a:rPr sz="1200" i="1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200" i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i="1" spc="-1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i="1" spc="-5" dirty="0">
                <a:solidFill>
                  <a:srgbClr val="FFFFFF"/>
                </a:solidFill>
                <a:latin typeface="Calibri"/>
                <a:cs typeface="Calibri"/>
              </a:rPr>
              <a:t>e, </a:t>
            </a:r>
            <a:r>
              <a:rPr sz="1200" i="1" spc="-1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200" i="1" spc="-5" dirty="0">
                <a:solidFill>
                  <a:srgbClr val="FFFFFF"/>
                </a:solidFill>
                <a:latin typeface="Calibri"/>
                <a:cs typeface="Calibri"/>
              </a:rPr>
              <a:t>ore</a:t>
            </a:r>
            <a:r>
              <a:rPr sz="1200" i="1" spc="-1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i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i="1" spc="-1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i="1" spc="-5" dirty="0">
                <a:solidFill>
                  <a:srgbClr val="FFFFFF"/>
                </a:solidFill>
                <a:latin typeface="Calibri"/>
                <a:cs typeface="Calibri"/>
              </a:rPr>
              <a:t>t,</a:t>
            </a:r>
            <a:r>
              <a:rPr sz="1200" i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i="1" spc="-5" dirty="0">
                <a:solidFill>
                  <a:srgbClr val="FFFFFF"/>
                </a:solidFill>
                <a:latin typeface="Calibri"/>
                <a:cs typeface="Calibri"/>
              </a:rPr>
              <a:t>pre</a:t>
            </a:r>
            <a:r>
              <a:rPr sz="1200" i="1" spc="-2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i="1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31285" y="2386917"/>
            <a:ext cx="1077595" cy="556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" algn="ctr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DRM</a:t>
            </a:r>
            <a:endParaRPr sz="1200">
              <a:latin typeface="Arial"/>
              <a:cs typeface="Arial"/>
            </a:endParaRPr>
          </a:p>
          <a:p>
            <a:pPr marL="12700" marR="5080" algn="ctr">
              <a:lnSpc>
                <a:spcPts val="1250"/>
              </a:lnSpc>
              <a:spcBef>
                <a:spcPts val="490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uction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ods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28082" y="2385847"/>
            <a:ext cx="1302385" cy="579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alue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(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Goal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1200">
              <a:latin typeface="Calibri"/>
              <a:cs typeface="Calibri"/>
            </a:endParaRPr>
          </a:p>
          <a:p>
            <a:pPr marL="12700" marR="5080">
              <a:lnSpc>
                <a:spcPts val="1320"/>
              </a:lnSpc>
              <a:spcBef>
                <a:spcPts val="5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es</a:t>
            </a:r>
            <a:r>
              <a:rPr sz="1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Co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 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158608" y="2454085"/>
            <a:ext cx="910590" cy="427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280">
              <a:lnSpc>
                <a:spcPct val="100000"/>
              </a:lnSpc>
            </a:pPr>
            <a:r>
              <a:rPr sz="1200" i="1" spc="-5" dirty="0">
                <a:solidFill>
                  <a:srgbClr val="FFFFFF"/>
                </a:solidFill>
                <a:latin typeface="Calibri"/>
                <a:cs typeface="Calibri"/>
              </a:rPr>
              <a:t>Ho</a:t>
            </a:r>
            <a:r>
              <a:rPr sz="1200" i="1" spc="-1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200" i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i="1" spc="-50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endParaRPr sz="125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i="1" spc="-2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i="1" spc="-1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200" i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i="1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200" i="1" spc="-5" dirty="0">
                <a:solidFill>
                  <a:srgbClr val="FFFFFF"/>
                </a:solidFill>
                <a:latin typeface="Calibri"/>
                <a:cs typeface="Calibri"/>
              </a:rPr>
              <a:t>ua</a:t>
            </a:r>
            <a:r>
              <a:rPr sz="1200" i="1" spc="-1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i="1" spc="-5" dirty="0">
                <a:solidFill>
                  <a:srgbClr val="FFFFFF"/>
                </a:solidFill>
                <a:latin typeface="Calibri"/>
                <a:cs typeface="Calibri"/>
              </a:rPr>
              <a:t>e,</a:t>
            </a:r>
            <a:r>
              <a:rPr sz="1200" i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i="1" spc="-1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i="1" spc="-10" dirty="0">
                <a:solidFill>
                  <a:srgbClr val="FFFFFF"/>
                </a:solidFill>
                <a:latin typeface="Calibri"/>
                <a:cs typeface="Calibri"/>
              </a:rPr>
              <a:t>end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431285" y="3180032"/>
            <a:ext cx="1077595" cy="556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" algn="ctr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DDM</a:t>
            </a:r>
            <a:endParaRPr sz="1200">
              <a:latin typeface="Arial"/>
              <a:cs typeface="Arial"/>
            </a:endParaRPr>
          </a:p>
          <a:p>
            <a:pPr marL="12700" marR="5080" algn="ctr">
              <a:lnSpc>
                <a:spcPts val="1250"/>
              </a:lnSpc>
              <a:spcBef>
                <a:spcPts val="484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uction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ods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228082" y="3263010"/>
            <a:ext cx="1044575" cy="411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7499"/>
              </a:lnSpc>
            </a:pP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(Go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al): Decision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Ma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158608" y="3163379"/>
            <a:ext cx="1121410" cy="59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280">
              <a:lnSpc>
                <a:spcPct val="100000"/>
              </a:lnSpc>
            </a:pPr>
            <a:r>
              <a:rPr sz="1200" i="1" spc="-5" dirty="0">
                <a:solidFill>
                  <a:srgbClr val="FFFFFF"/>
                </a:solidFill>
                <a:latin typeface="Calibri"/>
                <a:cs typeface="Calibri"/>
              </a:rPr>
              <a:t>Ho</a:t>
            </a:r>
            <a:r>
              <a:rPr sz="1200" i="1" spc="-1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200" i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i="1" spc="-65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endParaRPr sz="1250">
              <a:latin typeface="Wingdings"/>
              <a:cs typeface="Wingdings"/>
            </a:endParaRPr>
          </a:p>
          <a:p>
            <a:pPr marL="12700">
              <a:lnSpc>
                <a:spcPts val="1380"/>
              </a:lnSpc>
              <a:spcBef>
                <a:spcPts val="385"/>
              </a:spcBef>
            </a:pPr>
            <a:r>
              <a:rPr sz="1200" i="1" spc="-10" dirty="0">
                <a:solidFill>
                  <a:srgbClr val="FFFFFF"/>
                </a:solidFill>
                <a:latin typeface="Calibri"/>
                <a:cs typeface="Calibri"/>
              </a:rPr>
              <a:t>ana</a:t>
            </a:r>
            <a:r>
              <a:rPr sz="1200" i="1" dirty="0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sz="1200" i="1" spc="-10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200" i="1" dirty="0">
                <a:solidFill>
                  <a:srgbClr val="FFFFFF"/>
                </a:solidFill>
                <a:latin typeface="Calibri"/>
                <a:cs typeface="Calibri"/>
              </a:rPr>
              <a:t>e,</a:t>
            </a:r>
            <a:r>
              <a:rPr sz="1200" i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i="1" spc="-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i="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i="1" spc="-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200" i="1" spc="-1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200" i="1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200" i="1" spc="-10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1200" i="1" dirty="0">
                <a:solidFill>
                  <a:srgbClr val="FFFFFF"/>
                </a:solidFill>
                <a:latin typeface="Calibri"/>
                <a:cs typeface="Calibri"/>
              </a:rPr>
              <a:t>e,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380"/>
              </a:lnSpc>
            </a:pPr>
            <a:r>
              <a:rPr sz="1200" i="1" spc="-10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1200" i="1" dirty="0">
                <a:solidFill>
                  <a:srgbClr val="FFFFFF"/>
                </a:solidFill>
                <a:latin typeface="Calibri"/>
                <a:cs typeface="Calibri"/>
              </a:rPr>
              <a:t>le</a:t>
            </a:r>
            <a:r>
              <a:rPr sz="1200" i="1" spc="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i="1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70050" y="3972512"/>
            <a:ext cx="1261745" cy="556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CDA</a:t>
            </a:r>
            <a:endParaRPr sz="1200">
              <a:latin typeface="Arial"/>
              <a:cs typeface="Arial"/>
            </a:endParaRPr>
          </a:p>
          <a:p>
            <a:pPr marL="12700" marR="5080" algn="ctr">
              <a:lnSpc>
                <a:spcPts val="1250"/>
              </a:lnSpc>
              <a:spcBef>
                <a:spcPts val="490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ry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Data Anal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sis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330702" y="3973147"/>
            <a:ext cx="1280160" cy="556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" algn="ctr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DSM</a:t>
            </a:r>
            <a:endParaRPr sz="1200">
              <a:latin typeface="Arial"/>
              <a:cs typeface="Arial"/>
            </a:endParaRPr>
          </a:p>
          <a:p>
            <a:pPr marL="12700" marR="5080" algn="ctr">
              <a:lnSpc>
                <a:spcPts val="1250"/>
              </a:lnSpc>
              <a:spcBef>
                <a:spcPts val="484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St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tistica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- in</a:t>
            </a:r>
            <a:r>
              <a:rPr sz="1200" spc="1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erence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ods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28082" y="3973147"/>
            <a:ext cx="911860" cy="556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8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alue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(Goal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200">
              <a:latin typeface="Arial"/>
              <a:cs typeface="Arial"/>
            </a:endParaRPr>
          </a:p>
          <a:p>
            <a:pPr marL="12700" marR="32384">
              <a:lnSpc>
                <a:spcPts val="1250"/>
              </a:lnSpc>
              <a:spcBef>
                <a:spcPts val="484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Proof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of assu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ptions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158608" y="3956494"/>
            <a:ext cx="948055" cy="59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280">
              <a:lnSpc>
                <a:spcPct val="100000"/>
              </a:lnSpc>
            </a:pPr>
            <a:r>
              <a:rPr sz="1200" i="1" spc="-5" dirty="0">
                <a:solidFill>
                  <a:srgbClr val="FFFFFF"/>
                </a:solidFill>
                <a:latin typeface="Calibri"/>
                <a:cs typeface="Calibri"/>
              </a:rPr>
              <a:t>Ho</a:t>
            </a:r>
            <a:r>
              <a:rPr sz="1200" i="1" spc="-1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200" i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i="1" spc="-50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endParaRPr sz="1250">
              <a:latin typeface="Wingdings"/>
              <a:cs typeface="Wingdings"/>
            </a:endParaRPr>
          </a:p>
          <a:p>
            <a:pPr marL="12700" marR="5080">
              <a:lnSpc>
                <a:spcPts val="1320"/>
              </a:lnSpc>
              <a:spcBef>
                <a:spcPts val="530"/>
              </a:spcBef>
            </a:pPr>
            <a:r>
              <a:rPr sz="1200" i="1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i="1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200" i="1" spc="-2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200" i="1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i="1" spc="-9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i="1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200" i="1" spc="-10" dirty="0">
                <a:solidFill>
                  <a:srgbClr val="FFFFFF"/>
                </a:solidFill>
                <a:latin typeface="Calibri"/>
                <a:cs typeface="Calibri"/>
              </a:rPr>
              <a:t> c</a:t>
            </a:r>
            <a:r>
              <a:rPr sz="1200" i="1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i="1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i="1" spc="-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200" i="1" spc="-5" dirty="0">
                <a:solidFill>
                  <a:srgbClr val="FFFFFF"/>
                </a:solidFill>
                <a:latin typeface="Calibri"/>
                <a:cs typeface="Calibri"/>
              </a:rPr>
              <a:t>are, </a:t>
            </a:r>
            <a:r>
              <a:rPr sz="1200" i="1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i="1" spc="-2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200" i="1" spc="-1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i="1" spc="-5" dirty="0">
                <a:solidFill>
                  <a:srgbClr val="FFFFFF"/>
                </a:solidFill>
                <a:latin typeface="Calibri"/>
                <a:cs typeface="Calibri"/>
              </a:rPr>
              <a:t>er</a:t>
            </a:r>
            <a:r>
              <a:rPr sz="1200" i="1" spc="-2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200" i="1" spc="-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i="1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i="1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746630" y="4765626"/>
            <a:ext cx="1109345" cy="556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QDA</a:t>
            </a:r>
            <a:endParaRPr sz="1200">
              <a:latin typeface="Arial"/>
              <a:cs typeface="Arial"/>
            </a:endParaRPr>
          </a:p>
          <a:p>
            <a:pPr marL="12065" marR="5080" algn="ctr">
              <a:lnSpc>
                <a:spcPts val="1250"/>
              </a:lnSpc>
              <a:spcBef>
                <a:spcPts val="484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al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Data Anal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sis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307841" y="4766262"/>
            <a:ext cx="1325245" cy="556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" algn="ctr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DQM</a:t>
            </a:r>
            <a:endParaRPr sz="1200">
              <a:latin typeface="Arial"/>
              <a:cs typeface="Arial"/>
            </a:endParaRPr>
          </a:p>
          <a:p>
            <a:pPr marL="12700" marR="5080" algn="ctr">
              <a:lnSpc>
                <a:spcPts val="1250"/>
              </a:lnSpc>
              <a:spcBef>
                <a:spcPts val="484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anti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ication Met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ods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228082" y="4766262"/>
            <a:ext cx="1329690" cy="556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8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alue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(Goal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ts val="1250"/>
              </a:lnSpc>
              <a:spcBef>
                <a:spcPts val="484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rpretation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of non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nu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cal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158608" y="4749482"/>
            <a:ext cx="1172210" cy="59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280">
              <a:lnSpc>
                <a:spcPct val="100000"/>
              </a:lnSpc>
            </a:pPr>
            <a:r>
              <a:rPr sz="1200" i="1" spc="-5" dirty="0">
                <a:solidFill>
                  <a:srgbClr val="FFFFFF"/>
                </a:solidFill>
                <a:latin typeface="Calibri"/>
                <a:cs typeface="Calibri"/>
              </a:rPr>
              <a:t>Ho</a:t>
            </a:r>
            <a:r>
              <a:rPr sz="1200" i="1" spc="-1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200" i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i="1" spc="-50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endParaRPr sz="1250">
              <a:latin typeface="Wingdings"/>
              <a:cs typeface="Wingdings"/>
            </a:endParaRPr>
          </a:p>
          <a:p>
            <a:pPr marL="12700" marR="5080">
              <a:lnSpc>
                <a:spcPts val="1320"/>
              </a:lnSpc>
              <a:spcBef>
                <a:spcPts val="530"/>
              </a:spcBef>
            </a:pPr>
            <a:r>
              <a:rPr sz="1200" i="1" spc="-5" dirty="0">
                <a:solidFill>
                  <a:srgbClr val="FFFFFF"/>
                </a:solidFill>
                <a:latin typeface="Calibri"/>
                <a:cs typeface="Calibri"/>
              </a:rPr>
              <a:t>qua</a:t>
            </a:r>
            <a:r>
              <a:rPr sz="1200" i="1" spc="-2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200" i="1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i="1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i="1" spc="1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200" i="1" spc="-7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200" i="1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200" i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i="1" spc="-2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i="1" spc="-1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200" i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i="1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200" i="1" spc="-5" dirty="0">
                <a:solidFill>
                  <a:srgbClr val="FFFFFF"/>
                </a:solidFill>
                <a:latin typeface="Calibri"/>
                <a:cs typeface="Calibri"/>
              </a:rPr>
              <a:t>ua</a:t>
            </a:r>
            <a:r>
              <a:rPr sz="1200" i="1" spc="-1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i="1" spc="-5" dirty="0">
                <a:solidFill>
                  <a:srgbClr val="FFFFFF"/>
                </a:solidFill>
                <a:latin typeface="Calibri"/>
                <a:cs typeface="Calibri"/>
              </a:rPr>
              <a:t>e, </a:t>
            </a:r>
            <a:r>
              <a:rPr sz="1200" i="1" dirty="0">
                <a:solidFill>
                  <a:srgbClr val="FFFFFF"/>
                </a:solidFill>
                <a:latin typeface="Calibri"/>
                <a:cs typeface="Calibri"/>
              </a:rPr>
              <a:t>cl</a:t>
            </a:r>
            <a:r>
              <a:rPr sz="1200" i="1" spc="-5" dirty="0">
                <a:solidFill>
                  <a:srgbClr val="FFFFFF"/>
                </a:solidFill>
                <a:latin typeface="Calibri"/>
                <a:cs typeface="Calibri"/>
              </a:rPr>
              <a:t>assi</a:t>
            </a:r>
            <a:r>
              <a:rPr sz="1200" i="1" spc="1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200" i="1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311275" y="3793997"/>
            <a:ext cx="300990" cy="2047239"/>
          </a:xfrm>
          <a:custGeom>
            <a:avLst/>
            <a:gdLst/>
            <a:ahLst/>
            <a:cxnLst/>
            <a:rect l="l" t="t" r="r" b="b"/>
            <a:pathLst>
              <a:path w="300990" h="2047239">
                <a:moveTo>
                  <a:pt x="0" y="0"/>
                </a:moveTo>
                <a:lnTo>
                  <a:pt x="300863" y="2046719"/>
                </a:lnTo>
              </a:path>
            </a:pathLst>
          </a:custGeom>
          <a:ln w="25400">
            <a:solidFill>
              <a:srgbClr val="1638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613153" y="5496305"/>
            <a:ext cx="1379220" cy="690880"/>
          </a:xfrm>
          <a:custGeom>
            <a:avLst/>
            <a:gdLst/>
            <a:ahLst/>
            <a:cxnLst/>
            <a:rect l="l" t="t" r="r" b="b"/>
            <a:pathLst>
              <a:path w="1379220" h="690879">
                <a:moveTo>
                  <a:pt x="1310132" y="0"/>
                </a:moveTo>
                <a:lnTo>
                  <a:pt x="58949" y="734"/>
                </a:lnTo>
                <a:lnTo>
                  <a:pt x="21725" y="18737"/>
                </a:lnTo>
                <a:lnTo>
                  <a:pt x="1512" y="54606"/>
                </a:lnTo>
                <a:lnTo>
                  <a:pt x="0" y="69088"/>
                </a:lnTo>
                <a:lnTo>
                  <a:pt x="729" y="631412"/>
                </a:lnTo>
                <a:lnTo>
                  <a:pt x="18723" y="668619"/>
                </a:lnTo>
                <a:lnTo>
                  <a:pt x="54601" y="688856"/>
                </a:lnTo>
                <a:lnTo>
                  <a:pt x="69088" y="690372"/>
                </a:lnTo>
                <a:lnTo>
                  <a:pt x="1320233" y="689641"/>
                </a:lnTo>
                <a:lnTo>
                  <a:pt x="1357479" y="671635"/>
                </a:lnTo>
                <a:lnTo>
                  <a:pt x="1377706" y="635789"/>
                </a:lnTo>
                <a:lnTo>
                  <a:pt x="1379220" y="621334"/>
                </a:lnTo>
                <a:lnTo>
                  <a:pt x="1378485" y="58949"/>
                </a:lnTo>
                <a:lnTo>
                  <a:pt x="1360482" y="21725"/>
                </a:lnTo>
                <a:lnTo>
                  <a:pt x="1324613" y="1512"/>
                </a:lnTo>
                <a:lnTo>
                  <a:pt x="1310132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3153" y="5496305"/>
            <a:ext cx="1379220" cy="690880"/>
          </a:xfrm>
          <a:custGeom>
            <a:avLst/>
            <a:gdLst/>
            <a:ahLst/>
            <a:cxnLst/>
            <a:rect l="l" t="t" r="r" b="b"/>
            <a:pathLst>
              <a:path w="1379220" h="690879">
                <a:moveTo>
                  <a:pt x="0" y="69088"/>
                </a:moveTo>
                <a:lnTo>
                  <a:pt x="12685" y="29121"/>
                </a:lnTo>
                <a:lnTo>
                  <a:pt x="45167" y="4234"/>
                </a:lnTo>
                <a:lnTo>
                  <a:pt x="1310132" y="0"/>
                </a:lnTo>
                <a:lnTo>
                  <a:pt x="1324613" y="1512"/>
                </a:lnTo>
                <a:lnTo>
                  <a:pt x="1360482" y="21725"/>
                </a:lnTo>
                <a:lnTo>
                  <a:pt x="1378485" y="58949"/>
                </a:lnTo>
                <a:lnTo>
                  <a:pt x="1379220" y="621334"/>
                </a:lnTo>
                <a:lnTo>
                  <a:pt x="1377706" y="635789"/>
                </a:lnTo>
                <a:lnTo>
                  <a:pt x="1357479" y="671635"/>
                </a:lnTo>
                <a:lnTo>
                  <a:pt x="1320233" y="689641"/>
                </a:lnTo>
                <a:lnTo>
                  <a:pt x="69088" y="690372"/>
                </a:lnTo>
                <a:lnTo>
                  <a:pt x="54601" y="688856"/>
                </a:lnTo>
                <a:lnTo>
                  <a:pt x="18723" y="668619"/>
                </a:lnTo>
                <a:lnTo>
                  <a:pt x="729" y="631412"/>
                </a:lnTo>
                <a:lnTo>
                  <a:pt x="0" y="69088"/>
                </a:lnTo>
                <a:close/>
              </a:path>
            </a:pathLst>
          </a:custGeom>
          <a:ln w="25908">
            <a:solidFill>
              <a:srgbClr val="EDEB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639951" y="5637634"/>
            <a:ext cx="132397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spc="-7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l-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ime</a:t>
            </a:r>
            <a:r>
              <a:rPr sz="12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Anal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sis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990976" y="5840717"/>
            <a:ext cx="290830" cy="635"/>
          </a:xfrm>
          <a:custGeom>
            <a:avLst/>
            <a:gdLst/>
            <a:ahLst/>
            <a:cxnLst/>
            <a:rect l="l" t="t" r="r" b="b"/>
            <a:pathLst>
              <a:path w="290829" h="635">
                <a:moveTo>
                  <a:pt x="0" y="0"/>
                </a:moveTo>
                <a:lnTo>
                  <a:pt x="290575" y="495"/>
                </a:lnTo>
              </a:path>
            </a:pathLst>
          </a:custGeom>
          <a:ln w="25400">
            <a:solidFill>
              <a:srgbClr val="1B41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281934" y="5497829"/>
            <a:ext cx="1379220" cy="688975"/>
          </a:xfrm>
          <a:custGeom>
            <a:avLst/>
            <a:gdLst/>
            <a:ahLst/>
            <a:cxnLst/>
            <a:rect l="l" t="t" r="r" b="b"/>
            <a:pathLst>
              <a:path w="1379220" h="688975">
                <a:moveTo>
                  <a:pt x="1310386" y="0"/>
                </a:moveTo>
                <a:lnTo>
                  <a:pt x="59126" y="681"/>
                </a:lnTo>
                <a:lnTo>
                  <a:pt x="21837" y="18570"/>
                </a:lnTo>
                <a:lnTo>
                  <a:pt x="1523" y="54387"/>
                </a:lnTo>
                <a:lnTo>
                  <a:pt x="0" y="68834"/>
                </a:lnTo>
                <a:lnTo>
                  <a:pt x="686" y="629725"/>
                </a:lnTo>
                <a:lnTo>
                  <a:pt x="18584" y="667027"/>
                </a:lnTo>
                <a:lnTo>
                  <a:pt x="54392" y="687327"/>
                </a:lnTo>
                <a:lnTo>
                  <a:pt x="68833" y="688848"/>
                </a:lnTo>
                <a:lnTo>
                  <a:pt x="1320130" y="688161"/>
                </a:lnTo>
                <a:lnTo>
                  <a:pt x="1357397" y="670266"/>
                </a:lnTo>
                <a:lnTo>
                  <a:pt x="1377698" y="634429"/>
                </a:lnTo>
                <a:lnTo>
                  <a:pt x="1379219" y="619963"/>
                </a:lnTo>
                <a:lnTo>
                  <a:pt x="1378538" y="59126"/>
                </a:lnTo>
                <a:lnTo>
                  <a:pt x="1360649" y="21837"/>
                </a:lnTo>
                <a:lnTo>
                  <a:pt x="1324832" y="1523"/>
                </a:lnTo>
                <a:lnTo>
                  <a:pt x="1310386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281934" y="5497829"/>
            <a:ext cx="1379220" cy="688975"/>
          </a:xfrm>
          <a:custGeom>
            <a:avLst/>
            <a:gdLst/>
            <a:ahLst/>
            <a:cxnLst/>
            <a:rect l="l" t="t" r="r" b="b"/>
            <a:pathLst>
              <a:path w="1379220" h="688975">
                <a:moveTo>
                  <a:pt x="0" y="68834"/>
                </a:moveTo>
                <a:lnTo>
                  <a:pt x="12758" y="28939"/>
                </a:lnTo>
                <a:lnTo>
                  <a:pt x="45338" y="4125"/>
                </a:lnTo>
                <a:lnTo>
                  <a:pt x="1310386" y="0"/>
                </a:lnTo>
                <a:lnTo>
                  <a:pt x="1324832" y="1523"/>
                </a:lnTo>
                <a:lnTo>
                  <a:pt x="1360649" y="21837"/>
                </a:lnTo>
                <a:lnTo>
                  <a:pt x="1378538" y="59126"/>
                </a:lnTo>
                <a:lnTo>
                  <a:pt x="1379219" y="619963"/>
                </a:lnTo>
                <a:lnTo>
                  <a:pt x="1377698" y="634429"/>
                </a:lnTo>
                <a:lnTo>
                  <a:pt x="1357397" y="670266"/>
                </a:lnTo>
                <a:lnTo>
                  <a:pt x="1320130" y="688161"/>
                </a:lnTo>
                <a:lnTo>
                  <a:pt x="68833" y="688848"/>
                </a:lnTo>
                <a:lnTo>
                  <a:pt x="54392" y="687327"/>
                </a:lnTo>
                <a:lnTo>
                  <a:pt x="18584" y="667027"/>
                </a:lnTo>
                <a:lnTo>
                  <a:pt x="686" y="629725"/>
                </a:lnTo>
                <a:lnTo>
                  <a:pt x="0" y="68834"/>
                </a:lnTo>
                <a:close/>
              </a:path>
            </a:pathLst>
          </a:custGeom>
          <a:ln w="25908">
            <a:solidFill>
              <a:srgbClr val="EDEB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368802" y="5559300"/>
            <a:ext cx="1203960" cy="556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" algn="ctr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DEM</a:t>
            </a:r>
            <a:endParaRPr sz="1200">
              <a:latin typeface="Arial"/>
              <a:cs typeface="Arial"/>
            </a:endParaRPr>
          </a:p>
          <a:p>
            <a:pPr marL="12065" marR="5080" indent="1905" algn="ctr">
              <a:lnSpc>
                <a:spcPts val="1250"/>
              </a:lnSpc>
              <a:spcBef>
                <a:spcPts val="484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- or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ent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ods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661153" y="5842177"/>
            <a:ext cx="551815" cy="0"/>
          </a:xfrm>
          <a:custGeom>
            <a:avLst/>
            <a:gdLst/>
            <a:ahLst/>
            <a:cxnLst/>
            <a:rect l="l" t="t" r="r" b="b"/>
            <a:pathLst>
              <a:path w="551814">
                <a:moveTo>
                  <a:pt x="0" y="0"/>
                </a:moveTo>
                <a:lnTo>
                  <a:pt x="551561" y="0"/>
                </a:lnTo>
              </a:path>
            </a:pathLst>
          </a:custGeom>
          <a:ln w="25908">
            <a:solidFill>
              <a:srgbClr val="1B41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2841" y="5497829"/>
            <a:ext cx="1379220" cy="688975"/>
          </a:xfrm>
          <a:custGeom>
            <a:avLst/>
            <a:gdLst/>
            <a:ahLst/>
            <a:cxnLst/>
            <a:rect l="l" t="t" r="r" b="b"/>
            <a:pathLst>
              <a:path w="1379220" h="688975">
                <a:moveTo>
                  <a:pt x="1310386" y="0"/>
                </a:moveTo>
                <a:lnTo>
                  <a:pt x="59126" y="681"/>
                </a:lnTo>
                <a:lnTo>
                  <a:pt x="21837" y="18570"/>
                </a:lnTo>
                <a:lnTo>
                  <a:pt x="1523" y="54387"/>
                </a:lnTo>
                <a:lnTo>
                  <a:pt x="0" y="68834"/>
                </a:lnTo>
                <a:lnTo>
                  <a:pt x="686" y="629725"/>
                </a:lnTo>
                <a:lnTo>
                  <a:pt x="18584" y="667027"/>
                </a:lnTo>
                <a:lnTo>
                  <a:pt x="54392" y="687327"/>
                </a:lnTo>
                <a:lnTo>
                  <a:pt x="68834" y="688848"/>
                </a:lnTo>
                <a:lnTo>
                  <a:pt x="1320130" y="688161"/>
                </a:lnTo>
                <a:lnTo>
                  <a:pt x="1357397" y="670266"/>
                </a:lnTo>
                <a:lnTo>
                  <a:pt x="1377698" y="634429"/>
                </a:lnTo>
                <a:lnTo>
                  <a:pt x="1379219" y="619963"/>
                </a:lnTo>
                <a:lnTo>
                  <a:pt x="1378538" y="59126"/>
                </a:lnTo>
                <a:lnTo>
                  <a:pt x="1360649" y="21837"/>
                </a:lnTo>
                <a:lnTo>
                  <a:pt x="1324832" y="1523"/>
                </a:lnTo>
                <a:lnTo>
                  <a:pt x="1310386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12841" y="5497829"/>
            <a:ext cx="1379220" cy="688975"/>
          </a:xfrm>
          <a:custGeom>
            <a:avLst/>
            <a:gdLst/>
            <a:ahLst/>
            <a:cxnLst/>
            <a:rect l="l" t="t" r="r" b="b"/>
            <a:pathLst>
              <a:path w="1379220" h="688975">
                <a:moveTo>
                  <a:pt x="0" y="68834"/>
                </a:moveTo>
                <a:lnTo>
                  <a:pt x="12758" y="28939"/>
                </a:lnTo>
                <a:lnTo>
                  <a:pt x="45338" y="4125"/>
                </a:lnTo>
                <a:lnTo>
                  <a:pt x="1310386" y="0"/>
                </a:lnTo>
                <a:lnTo>
                  <a:pt x="1324832" y="1523"/>
                </a:lnTo>
                <a:lnTo>
                  <a:pt x="1360649" y="21837"/>
                </a:lnTo>
                <a:lnTo>
                  <a:pt x="1378538" y="59126"/>
                </a:lnTo>
                <a:lnTo>
                  <a:pt x="1379219" y="619963"/>
                </a:lnTo>
                <a:lnTo>
                  <a:pt x="1377698" y="634429"/>
                </a:lnTo>
                <a:lnTo>
                  <a:pt x="1357397" y="670266"/>
                </a:lnTo>
                <a:lnTo>
                  <a:pt x="1320130" y="688161"/>
                </a:lnTo>
                <a:lnTo>
                  <a:pt x="68834" y="688848"/>
                </a:lnTo>
                <a:lnTo>
                  <a:pt x="54392" y="687327"/>
                </a:lnTo>
                <a:lnTo>
                  <a:pt x="18584" y="667027"/>
                </a:lnTo>
                <a:lnTo>
                  <a:pt x="686" y="629725"/>
                </a:lnTo>
                <a:lnTo>
                  <a:pt x="0" y="68834"/>
                </a:lnTo>
                <a:close/>
              </a:path>
            </a:pathLst>
          </a:custGeom>
          <a:ln w="25908">
            <a:solidFill>
              <a:srgbClr val="EDEB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228082" y="5559300"/>
            <a:ext cx="1254760" cy="556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8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alue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(Goal)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ts val="1250"/>
              </a:lnSpc>
              <a:spcBef>
                <a:spcPts val="484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ic real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e report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592061" y="5842177"/>
            <a:ext cx="551815" cy="0"/>
          </a:xfrm>
          <a:custGeom>
            <a:avLst/>
            <a:gdLst/>
            <a:ahLst/>
            <a:cxnLst/>
            <a:rect l="l" t="t" r="r" b="b"/>
            <a:pathLst>
              <a:path w="551815">
                <a:moveTo>
                  <a:pt x="0" y="0"/>
                </a:moveTo>
                <a:lnTo>
                  <a:pt x="551561" y="0"/>
                </a:lnTo>
              </a:path>
            </a:pathLst>
          </a:custGeom>
          <a:ln w="25908">
            <a:solidFill>
              <a:srgbClr val="1B41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143750" y="5497829"/>
            <a:ext cx="1377950" cy="688975"/>
          </a:xfrm>
          <a:custGeom>
            <a:avLst/>
            <a:gdLst/>
            <a:ahLst/>
            <a:cxnLst/>
            <a:rect l="l" t="t" r="r" b="b"/>
            <a:pathLst>
              <a:path w="1377950" h="688975">
                <a:moveTo>
                  <a:pt x="1308861" y="0"/>
                </a:moveTo>
                <a:lnTo>
                  <a:pt x="59126" y="681"/>
                </a:lnTo>
                <a:lnTo>
                  <a:pt x="21837" y="18570"/>
                </a:lnTo>
                <a:lnTo>
                  <a:pt x="1523" y="54387"/>
                </a:lnTo>
                <a:lnTo>
                  <a:pt x="0" y="68834"/>
                </a:lnTo>
                <a:lnTo>
                  <a:pt x="686" y="629725"/>
                </a:lnTo>
                <a:lnTo>
                  <a:pt x="18584" y="667027"/>
                </a:lnTo>
                <a:lnTo>
                  <a:pt x="54392" y="687327"/>
                </a:lnTo>
                <a:lnTo>
                  <a:pt x="68833" y="688848"/>
                </a:lnTo>
                <a:lnTo>
                  <a:pt x="1318606" y="688161"/>
                </a:lnTo>
                <a:lnTo>
                  <a:pt x="1355873" y="670266"/>
                </a:lnTo>
                <a:lnTo>
                  <a:pt x="1376174" y="634429"/>
                </a:lnTo>
                <a:lnTo>
                  <a:pt x="1377696" y="619963"/>
                </a:lnTo>
                <a:lnTo>
                  <a:pt x="1377014" y="59126"/>
                </a:lnTo>
                <a:lnTo>
                  <a:pt x="1359125" y="21837"/>
                </a:lnTo>
                <a:lnTo>
                  <a:pt x="1323308" y="1523"/>
                </a:lnTo>
                <a:lnTo>
                  <a:pt x="1308861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143750" y="5497829"/>
            <a:ext cx="1377950" cy="688975"/>
          </a:xfrm>
          <a:custGeom>
            <a:avLst/>
            <a:gdLst/>
            <a:ahLst/>
            <a:cxnLst/>
            <a:rect l="l" t="t" r="r" b="b"/>
            <a:pathLst>
              <a:path w="1377950" h="688975">
                <a:moveTo>
                  <a:pt x="0" y="68834"/>
                </a:moveTo>
                <a:lnTo>
                  <a:pt x="12758" y="28939"/>
                </a:lnTo>
                <a:lnTo>
                  <a:pt x="45338" y="4125"/>
                </a:lnTo>
                <a:lnTo>
                  <a:pt x="1308861" y="0"/>
                </a:lnTo>
                <a:lnTo>
                  <a:pt x="1323308" y="1523"/>
                </a:lnTo>
                <a:lnTo>
                  <a:pt x="1359125" y="21837"/>
                </a:lnTo>
                <a:lnTo>
                  <a:pt x="1377014" y="59126"/>
                </a:lnTo>
                <a:lnTo>
                  <a:pt x="1377696" y="619963"/>
                </a:lnTo>
                <a:lnTo>
                  <a:pt x="1376174" y="634429"/>
                </a:lnTo>
                <a:lnTo>
                  <a:pt x="1355873" y="670266"/>
                </a:lnTo>
                <a:lnTo>
                  <a:pt x="1318606" y="688161"/>
                </a:lnTo>
                <a:lnTo>
                  <a:pt x="68833" y="688848"/>
                </a:lnTo>
                <a:lnTo>
                  <a:pt x="54392" y="687327"/>
                </a:lnTo>
                <a:lnTo>
                  <a:pt x="18584" y="667027"/>
                </a:lnTo>
                <a:lnTo>
                  <a:pt x="686" y="629725"/>
                </a:lnTo>
                <a:lnTo>
                  <a:pt x="0" y="68834"/>
                </a:lnTo>
                <a:close/>
              </a:path>
            </a:pathLst>
          </a:custGeom>
          <a:ln w="25908">
            <a:solidFill>
              <a:srgbClr val="EDEB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7158608" y="5658752"/>
            <a:ext cx="1171575" cy="361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68580">
              <a:lnSpc>
                <a:spcPts val="1320"/>
              </a:lnSpc>
            </a:pPr>
            <a:r>
              <a:rPr sz="1200" i="1" spc="-5" dirty="0">
                <a:solidFill>
                  <a:srgbClr val="FFFFFF"/>
                </a:solidFill>
                <a:latin typeface="Calibri"/>
                <a:cs typeface="Calibri"/>
              </a:rPr>
              <a:t>Ho</a:t>
            </a:r>
            <a:r>
              <a:rPr sz="1200" i="1" spc="-1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200" i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i="1" spc="-50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r>
              <a:rPr sz="1250" i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i="1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i="1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i="1" spc="-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200" i="1" spc="-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200" i="1" spc="-1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i="1" spc="-5" dirty="0">
                <a:solidFill>
                  <a:srgbClr val="FFFFFF"/>
                </a:solidFill>
                <a:latin typeface="Calibri"/>
                <a:cs typeface="Calibri"/>
              </a:rPr>
              <a:t>e, re</a:t>
            </a:r>
            <a:r>
              <a:rPr sz="1200" i="1" spc="-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i="1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i="1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323" y="990497"/>
            <a:ext cx="2151380" cy="627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buClr>
                <a:srgbClr val="C00000"/>
              </a:buClr>
              <a:buFont typeface="Microsoft Sans Serif"/>
              <a:buChar char="▪"/>
              <a:tabLst>
                <a:tab pos="469900" algn="l"/>
              </a:tabLst>
            </a:pPr>
            <a:r>
              <a:rPr sz="2400" b="1" spc="-5" dirty="0">
                <a:latin typeface="Trebuchet MS"/>
                <a:cs typeface="Trebuchet MS"/>
              </a:rPr>
              <a:t>Info</a:t>
            </a:r>
            <a:r>
              <a:rPr sz="2400" b="1" spc="-10" dirty="0">
                <a:latin typeface="Trebuchet MS"/>
                <a:cs typeface="Trebuchet MS"/>
              </a:rPr>
              <a:t>r</a:t>
            </a:r>
            <a:r>
              <a:rPr sz="2400" b="1" spc="-5" dirty="0">
                <a:latin typeface="Trebuchet MS"/>
                <a:cs typeface="Trebuchet MS"/>
              </a:rPr>
              <a:t>mation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600" spc="-10" dirty="0">
                <a:latin typeface="Trebuchet MS"/>
                <a:cs typeface="Trebuchet MS"/>
              </a:rPr>
              <a:t>Examp</a:t>
            </a:r>
            <a:r>
              <a:rPr sz="1600" spc="-15" dirty="0">
                <a:latin typeface="Trebuchet MS"/>
                <a:cs typeface="Trebuchet MS"/>
              </a:rPr>
              <a:t>l</a:t>
            </a:r>
            <a:r>
              <a:rPr sz="1600" spc="-10" dirty="0">
                <a:latin typeface="Trebuchet MS"/>
                <a:cs typeface="Trebuchet MS"/>
              </a:rPr>
              <a:t>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11708" y="2156460"/>
            <a:ext cx="1152144" cy="34396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53896" y="3489959"/>
            <a:ext cx="1584579" cy="25614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59279" y="5207508"/>
            <a:ext cx="1113663" cy="9292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01521" y="3514471"/>
            <a:ext cx="1499235" cy="2476500"/>
          </a:xfrm>
          <a:custGeom>
            <a:avLst/>
            <a:gdLst/>
            <a:ahLst/>
            <a:cxnLst/>
            <a:rect l="l" t="t" r="r" b="b"/>
            <a:pathLst>
              <a:path w="1499235" h="2476500">
                <a:moveTo>
                  <a:pt x="0" y="0"/>
                </a:moveTo>
                <a:lnTo>
                  <a:pt x="532765" y="1671701"/>
                </a:lnTo>
                <a:lnTo>
                  <a:pt x="459864" y="1672394"/>
                </a:lnTo>
                <a:lnTo>
                  <a:pt x="445619" y="1674623"/>
                </a:lnTo>
                <a:lnTo>
                  <a:pt x="406432" y="1689710"/>
                </a:lnTo>
                <a:lnTo>
                  <a:pt x="374317" y="1715653"/>
                </a:lnTo>
                <a:lnTo>
                  <a:pt x="351513" y="1750211"/>
                </a:lnTo>
                <a:lnTo>
                  <a:pt x="340265" y="1791141"/>
                </a:lnTo>
                <a:lnTo>
                  <a:pt x="339471" y="1805813"/>
                </a:lnTo>
                <a:lnTo>
                  <a:pt x="339471" y="2006980"/>
                </a:lnTo>
                <a:lnTo>
                  <a:pt x="340164" y="2355983"/>
                </a:lnTo>
                <a:lnTo>
                  <a:pt x="351134" y="2397034"/>
                </a:lnTo>
                <a:lnTo>
                  <a:pt x="373707" y="2431755"/>
                </a:lnTo>
                <a:lnTo>
                  <a:pt x="405643" y="2457908"/>
                </a:lnTo>
                <a:lnTo>
                  <a:pt x="444698" y="2473252"/>
                </a:lnTo>
                <a:lnTo>
                  <a:pt x="473583" y="2476372"/>
                </a:lnTo>
                <a:lnTo>
                  <a:pt x="822705" y="2476372"/>
                </a:lnTo>
                <a:lnTo>
                  <a:pt x="1378841" y="2475679"/>
                </a:lnTo>
                <a:lnTo>
                  <a:pt x="1419885" y="2464713"/>
                </a:lnTo>
                <a:lnTo>
                  <a:pt x="1454607" y="2442144"/>
                </a:lnTo>
                <a:lnTo>
                  <a:pt x="1480764" y="2410212"/>
                </a:lnTo>
                <a:lnTo>
                  <a:pt x="1496113" y="2371153"/>
                </a:lnTo>
                <a:lnTo>
                  <a:pt x="1499235" y="2342260"/>
                </a:lnTo>
                <a:lnTo>
                  <a:pt x="1499235" y="1805813"/>
                </a:lnTo>
                <a:lnTo>
                  <a:pt x="1492628" y="1764139"/>
                </a:lnTo>
                <a:lnTo>
                  <a:pt x="1473673" y="1727061"/>
                </a:lnTo>
                <a:lnTo>
                  <a:pt x="1444609" y="1697800"/>
                </a:lnTo>
                <a:lnTo>
                  <a:pt x="1407678" y="1678599"/>
                </a:lnTo>
                <a:lnTo>
                  <a:pt x="1365123" y="1671701"/>
                </a:lnTo>
                <a:lnTo>
                  <a:pt x="822705" y="1671701"/>
                </a:ln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01521" y="3514471"/>
            <a:ext cx="1499235" cy="2476500"/>
          </a:xfrm>
          <a:custGeom>
            <a:avLst/>
            <a:gdLst/>
            <a:ahLst/>
            <a:cxnLst/>
            <a:rect l="l" t="t" r="r" b="b"/>
            <a:pathLst>
              <a:path w="1499235" h="2476500">
                <a:moveTo>
                  <a:pt x="339471" y="1805813"/>
                </a:moveTo>
                <a:lnTo>
                  <a:pt x="346369" y="1763257"/>
                </a:lnTo>
                <a:lnTo>
                  <a:pt x="365570" y="1726326"/>
                </a:lnTo>
                <a:lnTo>
                  <a:pt x="394831" y="1697262"/>
                </a:lnTo>
                <a:lnTo>
                  <a:pt x="431909" y="1678307"/>
                </a:lnTo>
                <a:lnTo>
                  <a:pt x="532765" y="1671701"/>
                </a:lnTo>
                <a:lnTo>
                  <a:pt x="0" y="0"/>
                </a:lnTo>
                <a:lnTo>
                  <a:pt x="822705" y="1671701"/>
                </a:lnTo>
                <a:lnTo>
                  <a:pt x="1365123" y="1671701"/>
                </a:lnTo>
                <a:lnTo>
                  <a:pt x="1379794" y="1672495"/>
                </a:lnTo>
                <a:lnTo>
                  <a:pt x="1420724" y="1683743"/>
                </a:lnTo>
                <a:lnTo>
                  <a:pt x="1455282" y="1706547"/>
                </a:lnTo>
                <a:lnTo>
                  <a:pt x="1481225" y="1738662"/>
                </a:lnTo>
                <a:lnTo>
                  <a:pt x="1496312" y="1777849"/>
                </a:lnTo>
                <a:lnTo>
                  <a:pt x="1499235" y="1805813"/>
                </a:lnTo>
                <a:lnTo>
                  <a:pt x="1499235" y="2006980"/>
                </a:lnTo>
                <a:lnTo>
                  <a:pt x="1499235" y="2342260"/>
                </a:lnTo>
                <a:lnTo>
                  <a:pt x="1498440" y="2356937"/>
                </a:lnTo>
                <a:lnTo>
                  <a:pt x="1487192" y="2397873"/>
                </a:lnTo>
                <a:lnTo>
                  <a:pt x="1464388" y="2432430"/>
                </a:lnTo>
                <a:lnTo>
                  <a:pt x="1432273" y="2458369"/>
                </a:lnTo>
                <a:lnTo>
                  <a:pt x="1393086" y="2473451"/>
                </a:lnTo>
                <a:lnTo>
                  <a:pt x="822705" y="2476372"/>
                </a:lnTo>
                <a:lnTo>
                  <a:pt x="532765" y="2476372"/>
                </a:lnTo>
                <a:lnTo>
                  <a:pt x="473583" y="2476372"/>
                </a:lnTo>
                <a:lnTo>
                  <a:pt x="458911" y="2475579"/>
                </a:lnTo>
                <a:lnTo>
                  <a:pt x="417981" y="2464334"/>
                </a:lnTo>
                <a:lnTo>
                  <a:pt x="383423" y="2441535"/>
                </a:lnTo>
                <a:lnTo>
                  <a:pt x="357480" y="2409422"/>
                </a:lnTo>
                <a:lnTo>
                  <a:pt x="342393" y="2370232"/>
                </a:lnTo>
                <a:lnTo>
                  <a:pt x="339471" y="2006980"/>
                </a:lnTo>
                <a:lnTo>
                  <a:pt x="339471" y="1805813"/>
                </a:lnTo>
                <a:close/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133092" y="5412663"/>
            <a:ext cx="576580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5" dirty="0">
                <a:latin typeface="Calibri"/>
                <a:cs typeface="Calibri"/>
              </a:rPr>
              <a:t>24</a:t>
            </a:r>
            <a:r>
              <a:rPr sz="3200" b="1" dirty="0">
                <a:latin typeface="Calibri"/>
                <a:cs typeface="Calibri"/>
              </a:rPr>
              <a:t>°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07464" y="6070091"/>
            <a:ext cx="1132840" cy="370840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38455">
              <a:lnSpc>
                <a:spcPct val="100000"/>
              </a:lnSpc>
            </a:pP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1800" b="1" spc="-25" dirty="0">
                <a:solidFill>
                  <a:srgbClr val="FF0000"/>
                </a:solidFill>
                <a:latin typeface="Calibri"/>
                <a:cs typeface="Calibri"/>
              </a:rPr>
              <a:t>at</a:t>
            </a:r>
            <a:r>
              <a:rPr sz="1800" b="1" spc="-1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60220" y="3069272"/>
            <a:ext cx="528370" cy="67176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07464" y="3102864"/>
            <a:ext cx="441959" cy="568960"/>
          </a:xfrm>
          <a:custGeom>
            <a:avLst/>
            <a:gdLst/>
            <a:ahLst/>
            <a:cxnLst/>
            <a:rect l="l" t="t" r="r" b="b"/>
            <a:pathLst>
              <a:path w="441960" h="568960">
                <a:moveTo>
                  <a:pt x="220980" y="0"/>
                </a:moveTo>
                <a:lnTo>
                  <a:pt x="220980" y="142112"/>
                </a:lnTo>
                <a:lnTo>
                  <a:pt x="0" y="142112"/>
                </a:lnTo>
                <a:lnTo>
                  <a:pt x="0" y="426338"/>
                </a:lnTo>
                <a:lnTo>
                  <a:pt x="220980" y="426338"/>
                </a:lnTo>
                <a:lnTo>
                  <a:pt x="220980" y="568452"/>
                </a:lnTo>
                <a:lnTo>
                  <a:pt x="441960" y="284225"/>
                </a:lnTo>
                <a:lnTo>
                  <a:pt x="2209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07464" y="3102864"/>
            <a:ext cx="441959" cy="568960"/>
          </a:xfrm>
          <a:custGeom>
            <a:avLst/>
            <a:gdLst/>
            <a:ahLst/>
            <a:cxnLst/>
            <a:rect l="l" t="t" r="r" b="b"/>
            <a:pathLst>
              <a:path w="441960" h="568960">
                <a:moveTo>
                  <a:pt x="0" y="142112"/>
                </a:moveTo>
                <a:lnTo>
                  <a:pt x="220980" y="142112"/>
                </a:lnTo>
                <a:lnTo>
                  <a:pt x="220980" y="0"/>
                </a:lnTo>
                <a:lnTo>
                  <a:pt x="441960" y="284225"/>
                </a:lnTo>
                <a:lnTo>
                  <a:pt x="220980" y="568452"/>
                </a:lnTo>
                <a:lnTo>
                  <a:pt x="220980" y="426338"/>
                </a:lnTo>
                <a:lnTo>
                  <a:pt x="0" y="426338"/>
                </a:lnTo>
                <a:lnTo>
                  <a:pt x="0" y="14211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96667" y="2886455"/>
            <a:ext cx="1843658" cy="10953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343911" y="2913888"/>
            <a:ext cx="1758696" cy="10104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43911" y="3082289"/>
            <a:ext cx="1758950" cy="168910"/>
          </a:xfrm>
          <a:custGeom>
            <a:avLst/>
            <a:gdLst/>
            <a:ahLst/>
            <a:cxnLst/>
            <a:rect l="l" t="t" r="r" b="b"/>
            <a:pathLst>
              <a:path w="1758950" h="168910">
                <a:moveTo>
                  <a:pt x="1758696" y="0"/>
                </a:moveTo>
                <a:lnTo>
                  <a:pt x="1733139" y="40455"/>
                </a:lnTo>
                <a:lnTo>
                  <a:pt x="1689592" y="65531"/>
                </a:lnTo>
                <a:lnTo>
                  <a:pt x="1626948" y="88688"/>
                </a:lnTo>
                <a:lnTo>
                  <a:pt x="1589032" y="99437"/>
                </a:lnTo>
                <a:lnTo>
                  <a:pt x="1547020" y="109577"/>
                </a:lnTo>
                <a:lnTo>
                  <a:pt x="1501140" y="119062"/>
                </a:lnTo>
                <a:lnTo>
                  <a:pt x="1451617" y="127850"/>
                </a:lnTo>
                <a:lnTo>
                  <a:pt x="1398678" y="135898"/>
                </a:lnTo>
                <a:lnTo>
                  <a:pt x="1342549" y="143161"/>
                </a:lnTo>
                <a:lnTo>
                  <a:pt x="1283457" y="149597"/>
                </a:lnTo>
                <a:lnTo>
                  <a:pt x="1221628" y="155162"/>
                </a:lnTo>
                <a:lnTo>
                  <a:pt x="1157289" y="159812"/>
                </a:lnTo>
                <a:lnTo>
                  <a:pt x="1090664" y="163505"/>
                </a:lnTo>
                <a:lnTo>
                  <a:pt x="1021982" y="166196"/>
                </a:lnTo>
                <a:lnTo>
                  <a:pt x="951467" y="167843"/>
                </a:lnTo>
                <a:lnTo>
                  <a:pt x="879348" y="168401"/>
                </a:lnTo>
                <a:lnTo>
                  <a:pt x="807228" y="167843"/>
                </a:lnTo>
                <a:lnTo>
                  <a:pt x="736713" y="166196"/>
                </a:lnTo>
                <a:lnTo>
                  <a:pt x="668031" y="163505"/>
                </a:lnTo>
                <a:lnTo>
                  <a:pt x="601406" y="159812"/>
                </a:lnTo>
                <a:lnTo>
                  <a:pt x="537067" y="155162"/>
                </a:lnTo>
                <a:lnTo>
                  <a:pt x="475238" y="149597"/>
                </a:lnTo>
                <a:lnTo>
                  <a:pt x="416146" y="143161"/>
                </a:lnTo>
                <a:lnTo>
                  <a:pt x="360017" y="135898"/>
                </a:lnTo>
                <a:lnTo>
                  <a:pt x="307078" y="127850"/>
                </a:lnTo>
                <a:lnTo>
                  <a:pt x="257556" y="119062"/>
                </a:lnTo>
                <a:lnTo>
                  <a:pt x="211675" y="109577"/>
                </a:lnTo>
                <a:lnTo>
                  <a:pt x="169663" y="99437"/>
                </a:lnTo>
                <a:lnTo>
                  <a:pt x="131747" y="88688"/>
                </a:lnTo>
                <a:lnTo>
                  <a:pt x="69103" y="65532"/>
                </a:lnTo>
                <a:lnTo>
                  <a:pt x="25556" y="40455"/>
                </a:lnTo>
                <a:lnTo>
                  <a:pt x="2915" y="13805"/>
                </a:ln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43911" y="2913888"/>
            <a:ext cx="1758950" cy="1010919"/>
          </a:xfrm>
          <a:custGeom>
            <a:avLst/>
            <a:gdLst/>
            <a:ahLst/>
            <a:cxnLst/>
            <a:rect l="l" t="t" r="r" b="b"/>
            <a:pathLst>
              <a:path w="1758950" h="1010920">
                <a:moveTo>
                  <a:pt x="0" y="168401"/>
                </a:moveTo>
                <a:lnTo>
                  <a:pt x="25556" y="127946"/>
                </a:lnTo>
                <a:lnTo>
                  <a:pt x="69103" y="102869"/>
                </a:lnTo>
                <a:lnTo>
                  <a:pt x="131747" y="79713"/>
                </a:lnTo>
                <a:lnTo>
                  <a:pt x="169663" y="68964"/>
                </a:lnTo>
                <a:lnTo>
                  <a:pt x="211675" y="58824"/>
                </a:lnTo>
                <a:lnTo>
                  <a:pt x="257556" y="49339"/>
                </a:lnTo>
                <a:lnTo>
                  <a:pt x="307078" y="40551"/>
                </a:lnTo>
                <a:lnTo>
                  <a:pt x="360017" y="32503"/>
                </a:lnTo>
                <a:lnTo>
                  <a:pt x="416146" y="25240"/>
                </a:lnTo>
                <a:lnTo>
                  <a:pt x="475238" y="18804"/>
                </a:lnTo>
                <a:lnTo>
                  <a:pt x="537067" y="13239"/>
                </a:lnTo>
                <a:lnTo>
                  <a:pt x="601406" y="8589"/>
                </a:lnTo>
                <a:lnTo>
                  <a:pt x="668031" y="4896"/>
                </a:lnTo>
                <a:lnTo>
                  <a:pt x="736713" y="2205"/>
                </a:lnTo>
                <a:lnTo>
                  <a:pt x="807228" y="558"/>
                </a:lnTo>
                <a:lnTo>
                  <a:pt x="879348" y="0"/>
                </a:lnTo>
                <a:lnTo>
                  <a:pt x="951467" y="558"/>
                </a:lnTo>
                <a:lnTo>
                  <a:pt x="1021982" y="2205"/>
                </a:lnTo>
                <a:lnTo>
                  <a:pt x="1090664" y="4896"/>
                </a:lnTo>
                <a:lnTo>
                  <a:pt x="1157289" y="8589"/>
                </a:lnTo>
                <a:lnTo>
                  <a:pt x="1221628" y="13239"/>
                </a:lnTo>
                <a:lnTo>
                  <a:pt x="1283457" y="18804"/>
                </a:lnTo>
                <a:lnTo>
                  <a:pt x="1342549" y="25240"/>
                </a:lnTo>
                <a:lnTo>
                  <a:pt x="1398678" y="32503"/>
                </a:lnTo>
                <a:lnTo>
                  <a:pt x="1451617" y="40551"/>
                </a:lnTo>
                <a:lnTo>
                  <a:pt x="1501139" y="49339"/>
                </a:lnTo>
                <a:lnTo>
                  <a:pt x="1547020" y="58824"/>
                </a:lnTo>
                <a:lnTo>
                  <a:pt x="1589032" y="68964"/>
                </a:lnTo>
                <a:lnTo>
                  <a:pt x="1626948" y="79713"/>
                </a:lnTo>
                <a:lnTo>
                  <a:pt x="1689592" y="102869"/>
                </a:lnTo>
                <a:lnTo>
                  <a:pt x="1733139" y="127946"/>
                </a:lnTo>
                <a:lnTo>
                  <a:pt x="1758696" y="168401"/>
                </a:lnTo>
                <a:lnTo>
                  <a:pt x="1758696" y="842010"/>
                </a:lnTo>
                <a:lnTo>
                  <a:pt x="1733139" y="882465"/>
                </a:lnTo>
                <a:lnTo>
                  <a:pt x="1689592" y="907542"/>
                </a:lnTo>
                <a:lnTo>
                  <a:pt x="1626948" y="930698"/>
                </a:lnTo>
                <a:lnTo>
                  <a:pt x="1589032" y="941447"/>
                </a:lnTo>
                <a:lnTo>
                  <a:pt x="1547020" y="951587"/>
                </a:lnTo>
                <a:lnTo>
                  <a:pt x="1501140" y="961072"/>
                </a:lnTo>
                <a:lnTo>
                  <a:pt x="1451617" y="969860"/>
                </a:lnTo>
                <a:lnTo>
                  <a:pt x="1398678" y="977908"/>
                </a:lnTo>
                <a:lnTo>
                  <a:pt x="1342549" y="985171"/>
                </a:lnTo>
                <a:lnTo>
                  <a:pt x="1283457" y="991607"/>
                </a:lnTo>
                <a:lnTo>
                  <a:pt x="1221628" y="997172"/>
                </a:lnTo>
                <a:lnTo>
                  <a:pt x="1157289" y="1001822"/>
                </a:lnTo>
                <a:lnTo>
                  <a:pt x="1090664" y="1005515"/>
                </a:lnTo>
                <a:lnTo>
                  <a:pt x="1021982" y="1008206"/>
                </a:lnTo>
                <a:lnTo>
                  <a:pt x="951467" y="1009853"/>
                </a:lnTo>
                <a:lnTo>
                  <a:pt x="879348" y="1010412"/>
                </a:lnTo>
                <a:lnTo>
                  <a:pt x="807228" y="1009853"/>
                </a:lnTo>
                <a:lnTo>
                  <a:pt x="736713" y="1008206"/>
                </a:lnTo>
                <a:lnTo>
                  <a:pt x="668031" y="1005515"/>
                </a:lnTo>
                <a:lnTo>
                  <a:pt x="601406" y="1001822"/>
                </a:lnTo>
                <a:lnTo>
                  <a:pt x="537067" y="997172"/>
                </a:lnTo>
                <a:lnTo>
                  <a:pt x="475238" y="991607"/>
                </a:lnTo>
                <a:lnTo>
                  <a:pt x="416146" y="985171"/>
                </a:lnTo>
                <a:lnTo>
                  <a:pt x="360017" y="977908"/>
                </a:lnTo>
                <a:lnTo>
                  <a:pt x="307078" y="969860"/>
                </a:lnTo>
                <a:lnTo>
                  <a:pt x="257556" y="961072"/>
                </a:lnTo>
                <a:lnTo>
                  <a:pt x="211675" y="951587"/>
                </a:lnTo>
                <a:lnTo>
                  <a:pt x="169663" y="941447"/>
                </a:lnTo>
                <a:lnTo>
                  <a:pt x="131747" y="930698"/>
                </a:lnTo>
                <a:lnTo>
                  <a:pt x="69103" y="907541"/>
                </a:lnTo>
                <a:lnTo>
                  <a:pt x="25556" y="882465"/>
                </a:lnTo>
                <a:lnTo>
                  <a:pt x="0" y="842010"/>
                </a:lnTo>
                <a:lnTo>
                  <a:pt x="0" y="168401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363211" y="1226819"/>
            <a:ext cx="3201924" cy="21305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07535" y="5215128"/>
            <a:ext cx="2010410" cy="370840"/>
          </a:xfrm>
          <a:custGeom>
            <a:avLst/>
            <a:gdLst/>
            <a:ahLst/>
            <a:cxnLst/>
            <a:rect l="l" t="t" r="r" b="b"/>
            <a:pathLst>
              <a:path w="2010410" h="370839">
                <a:moveTo>
                  <a:pt x="0" y="370332"/>
                </a:moveTo>
                <a:lnTo>
                  <a:pt x="2010156" y="370332"/>
                </a:lnTo>
                <a:lnTo>
                  <a:pt x="2010156" y="0"/>
                </a:lnTo>
                <a:lnTo>
                  <a:pt x="0" y="0"/>
                </a:lnTo>
                <a:lnTo>
                  <a:pt x="0" y="370332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334002" y="5294884"/>
            <a:ext cx="115951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1800" b="1" spc="-2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1800" b="1" spc="-30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orm</a:t>
            </a:r>
            <a:r>
              <a:rPr sz="1800" b="1" spc="-2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1800" b="1" spc="-10" dirty="0">
                <a:solidFill>
                  <a:srgbClr val="FF0000"/>
                </a:solidFill>
                <a:latin typeface="Calibri"/>
                <a:cs typeface="Calibri"/>
              </a:rPr>
              <a:t>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997452" y="2426207"/>
            <a:ext cx="786053" cy="7143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46601" y="2451861"/>
            <a:ext cx="699135" cy="625475"/>
          </a:xfrm>
          <a:custGeom>
            <a:avLst/>
            <a:gdLst/>
            <a:ahLst/>
            <a:cxnLst/>
            <a:rect l="l" t="t" r="r" b="b"/>
            <a:pathLst>
              <a:path w="699135" h="625475">
                <a:moveTo>
                  <a:pt x="301625" y="0"/>
                </a:moveTo>
                <a:lnTo>
                  <a:pt x="385318" y="114935"/>
                </a:lnTo>
                <a:lnTo>
                  <a:pt x="0" y="395477"/>
                </a:lnTo>
                <a:lnTo>
                  <a:pt x="167386" y="625348"/>
                </a:lnTo>
                <a:lnTo>
                  <a:pt x="552576" y="344804"/>
                </a:lnTo>
                <a:lnTo>
                  <a:pt x="654353" y="344804"/>
                </a:lnTo>
                <a:lnTo>
                  <a:pt x="698753" y="62611"/>
                </a:lnTo>
                <a:lnTo>
                  <a:pt x="301625" y="0"/>
                </a:lnTo>
                <a:close/>
              </a:path>
              <a:path w="699135" h="625475">
                <a:moveTo>
                  <a:pt x="654353" y="344804"/>
                </a:moveTo>
                <a:lnTo>
                  <a:pt x="552576" y="344804"/>
                </a:lnTo>
                <a:lnTo>
                  <a:pt x="636270" y="459739"/>
                </a:lnTo>
                <a:lnTo>
                  <a:pt x="654353" y="3448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46601" y="2451861"/>
            <a:ext cx="699135" cy="625475"/>
          </a:xfrm>
          <a:custGeom>
            <a:avLst/>
            <a:gdLst/>
            <a:ahLst/>
            <a:cxnLst/>
            <a:rect l="l" t="t" r="r" b="b"/>
            <a:pathLst>
              <a:path w="699135" h="625475">
                <a:moveTo>
                  <a:pt x="0" y="395477"/>
                </a:moveTo>
                <a:lnTo>
                  <a:pt x="385318" y="114935"/>
                </a:lnTo>
                <a:lnTo>
                  <a:pt x="301625" y="0"/>
                </a:lnTo>
                <a:lnTo>
                  <a:pt x="698753" y="62611"/>
                </a:lnTo>
                <a:lnTo>
                  <a:pt x="636270" y="459739"/>
                </a:lnTo>
                <a:lnTo>
                  <a:pt x="552576" y="344804"/>
                </a:lnTo>
                <a:lnTo>
                  <a:pt x="167386" y="625348"/>
                </a:lnTo>
                <a:lnTo>
                  <a:pt x="0" y="39547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30523" y="2464307"/>
            <a:ext cx="3123819" cy="27824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57955" y="4073702"/>
            <a:ext cx="2965323" cy="12355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477767" y="2488057"/>
            <a:ext cx="3039110" cy="2698115"/>
          </a:xfrm>
          <a:custGeom>
            <a:avLst/>
            <a:gdLst/>
            <a:ahLst/>
            <a:cxnLst/>
            <a:rect l="l" t="t" r="r" b="b"/>
            <a:pathLst>
              <a:path w="3039109" h="2698115">
                <a:moveTo>
                  <a:pt x="2857246" y="1608454"/>
                </a:moveTo>
                <a:lnTo>
                  <a:pt x="181610" y="1608454"/>
                </a:lnTo>
                <a:lnTo>
                  <a:pt x="166711" y="1609056"/>
                </a:lnTo>
                <a:lnTo>
                  <a:pt x="124195" y="1617710"/>
                </a:lnTo>
                <a:lnTo>
                  <a:pt x="85932" y="1635657"/>
                </a:lnTo>
                <a:lnTo>
                  <a:pt x="53181" y="1661636"/>
                </a:lnTo>
                <a:lnTo>
                  <a:pt x="27202" y="1694387"/>
                </a:lnTo>
                <a:lnTo>
                  <a:pt x="9255" y="1732650"/>
                </a:lnTo>
                <a:lnTo>
                  <a:pt x="601" y="1775166"/>
                </a:lnTo>
                <a:lnTo>
                  <a:pt x="0" y="1790064"/>
                </a:lnTo>
                <a:lnTo>
                  <a:pt x="0" y="2516504"/>
                </a:lnTo>
                <a:lnTo>
                  <a:pt x="5276" y="2560157"/>
                </a:lnTo>
                <a:lnTo>
                  <a:pt x="20265" y="2599978"/>
                </a:lnTo>
                <a:lnTo>
                  <a:pt x="43706" y="2634706"/>
                </a:lnTo>
                <a:lnTo>
                  <a:pt x="74340" y="2663083"/>
                </a:lnTo>
                <a:lnTo>
                  <a:pt x="110906" y="2683847"/>
                </a:lnTo>
                <a:lnTo>
                  <a:pt x="152144" y="2695738"/>
                </a:lnTo>
                <a:lnTo>
                  <a:pt x="181610" y="2698115"/>
                </a:lnTo>
                <a:lnTo>
                  <a:pt x="2857246" y="2698115"/>
                </a:lnTo>
                <a:lnTo>
                  <a:pt x="2900898" y="2692838"/>
                </a:lnTo>
                <a:lnTo>
                  <a:pt x="2940719" y="2677849"/>
                </a:lnTo>
                <a:lnTo>
                  <a:pt x="2975447" y="2654408"/>
                </a:lnTo>
                <a:lnTo>
                  <a:pt x="3003824" y="2623774"/>
                </a:lnTo>
                <a:lnTo>
                  <a:pt x="3024588" y="2587208"/>
                </a:lnTo>
                <a:lnTo>
                  <a:pt x="3036479" y="2545970"/>
                </a:lnTo>
                <a:lnTo>
                  <a:pt x="3038856" y="2516504"/>
                </a:lnTo>
                <a:lnTo>
                  <a:pt x="3038856" y="1790064"/>
                </a:lnTo>
                <a:lnTo>
                  <a:pt x="3033579" y="1746412"/>
                </a:lnTo>
                <a:lnTo>
                  <a:pt x="3018590" y="1706591"/>
                </a:lnTo>
                <a:lnTo>
                  <a:pt x="2995149" y="1671863"/>
                </a:lnTo>
                <a:lnTo>
                  <a:pt x="2964515" y="1643486"/>
                </a:lnTo>
                <a:lnTo>
                  <a:pt x="2927949" y="1622722"/>
                </a:lnTo>
                <a:lnTo>
                  <a:pt x="2886711" y="1610831"/>
                </a:lnTo>
                <a:lnTo>
                  <a:pt x="2857246" y="1608454"/>
                </a:lnTo>
                <a:close/>
              </a:path>
              <a:path w="3039109" h="2698115">
                <a:moveTo>
                  <a:pt x="2377059" y="0"/>
                </a:moveTo>
                <a:lnTo>
                  <a:pt x="1772666" y="1608454"/>
                </a:lnTo>
                <a:lnTo>
                  <a:pt x="2532380" y="1608454"/>
                </a:lnTo>
                <a:lnTo>
                  <a:pt x="2377059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477767" y="2488057"/>
            <a:ext cx="3039110" cy="2698115"/>
          </a:xfrm>
          <a:custGeom>
            <a:avLst/>
            <a:gdLst/>
            <a:ahLst/>
            <a:cxnLst/>
            <a:rect l="l" t="t" r="r" b="b"/>
            <a:pathLst>
              <a:path w="3039109" h="2698115">
                <a:moveTo>
                  <a:pt x="0" y="1790064"/>
                </a:moveTo>
                <a:lnTo>
                  <a:pt x="5276" y="1746412"/>
                </a:lnTo>
                <a:lnTo>
                  <a:pt x="20265" y="1706591"/>
                </a:lnTo>
                <a:lnTo>
                  <a:pt x="43706" y="1671863"/>
                </a:lnTo>
                <a:lnTo>
                  <a:pt x="74340" y="1643486"/>
                </a:lnTo>
                <a:lnTo>
                  <a:pt x="110906" y="1622722"/>
                </a:lnTo>
                <a:lnTo>
                  <a:pt x="152144" y="1610831"/>
                </a:lnTo>
                <a:lnTo>
                  <a:pt x="181610" y="1608454"/>
                </a:lnTo>
                <a:lnTo>
                  <a:pt x="1772666" y="1608454"/>
                </a:lnTo>
                <a:lnTo>
                  <a:pt x="2377059" y="0"/>
                </a:lnTo>
                <a:lnTo>
                  <a:pt x="2532380" y="1608454"/>
                </a:lnTo>
                <a:lnTo>
                  <a:pt x="2857246" y="1608454"/>
                </a:lnTo>
                <a:lnTo>
                  <a:pt x="2872144" y="1609056"/>
                </a:lnTo>
                <a:lnTo>
                  <a:pt x="2914660" y="1617710"/>
                </a:lnTo>
                <a:lnTo>
                  <a:pt x="2952923" y="1635657"/>
                </a:lnTo>
                <a:lnTo>
                  <a:pt x="2985674" y="1661636"/>
                </a:lnTo>
                <a:lnTo>
                  <a:pt x="3011653" y="1694387"/>
                </a:lnTo>
                <a:lnTo>
                  <a:pt x="3029600" y="1732650"/>
                </a:lnTo>
                <a:lnTo>
                  <a:pt x="3038254" y="1775166"/>
                </a:lnTo>
                <a:lnTo>
                  <a:pt x="3038856" y="1790064"/>
                </a:lnTo>
                <a:lnTo>
                  <a:pt x="3038856" y="2062479"/>
                </a:lnTo>
                <a:lnTo>
                  <a:pt x="3038856" y="2516504"/>
                </a:lnTo>
                <a:lnTo>
                  <a:pt x="3038254" y="2531403"/>
                </a:lnTo>
                <a:lnTo>
                  <a:pt x="3029600" y="2573919"/>
                </a:lnTo>
                <a:lnTo>
                  <a:pt x="3011653" y="2612182"/>
                </a:lnTo>
                <a:lnTo>
                  <a:pt x="2985674" y="2644933"/>
                </a:lnTo>
                <a:lnTo>
                  <a:pt x="2952923" y="2670912"/>
                </a:lnTo>
                <a:lnTo>
                  <a:pt x="2914660" y="2688859"/>
                </a:lnTo>
                <a:lnTo>
                  <a:pt x="2872144" y="2697513"/>
                </a:lnTo>
                <a:lnTo>
                  <a:pt x="2857246" y="2698115"/>
                </a:lnTo>
                <a:lnTo>
                  <a:pt x="2532380" y="2698115"/>
                </a:lnTo>
                <a:lnTo>
                  <a:pt x="1772666" y="2698115"/>
                </a:lnTo>
                <a:lnTo>
                  <a:pt x="181610" y="2698115"/>
                </a:lnTo>
                <a:lnTo>
                  <a:pt x="166711" y="2697513"/>
                </a:lnTo>
                <a:lnTo>
                  <a:pt x="124195" y="2688859"/>
                </a:lnTo>
                <a:lnTo>
                  <a:pt x="85932" y="2670912"/>
                </a:lnTo>
                <a:lnTo>
                  <a:pt x="53181" y="2644933"/>
                </a:lnTo>
                <a:lnTo>
                  <a:pt x="27202" y="2612182"/>
                </a:lnTo>
                <a:lnTo>
                  <a:pt x="9255" y="2573919"/>
                </a:lnTo>
                <a:lnTo>
                  <a:pt x="601" y="2531403"/>
                </a:lnTo>
                <a:lnTo>
                  <a:pt x="0" y="2516504"/>
                </a:lnTo>
                <a:lnTo>
                  <a:pt x="0" y="2062479"/>
                </a:lnTo>
                <a:lnTo>
                  <a:pt x="0" y="1790064"/>
                </a:lnTo>
                <a:close/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610736" y="4180611"/>
            <a:ext cx="2672080" cy="962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20" dirty="0">
                <a:latin typeface="Calibri"/>
                <a:cs typeface="Calibri"/>
              </a:rPr>
              <a:t>24</a:t>
            </a:r>
            <a:r>
              <a:rPr sz="1600" b="1" spc="-10" dirty="0">
                <a:latin typeface="Calibri"/>
                <a:cs typeface="Calibri"/>
              </a:rPr>
              <a:t>°</a:t>
            </a:r>
            <a:r>
              <a:rPr sz="1600" b="1" spc="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is</a:t>
            </a:r>
            <a:endParaRPr sz="16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720" algn="l"/>
              </a:tabLst>
            </a:pPr>
            <a:r>
              <a:rPr sz="1600" spc="-15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he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55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e</a:t>
            </a:r>
            <a:r>
              <a:rPr sz="1600" spc="-25" dirty="0">
                <a:latin typeface="Calibri"/>
                <a:cs typeface="Calibri"/>
              </a:rPr>
              <a:t>m</a:t>
            </a:r>
            <a:r>
              <a:rPr sz="1600" spc="-15" dirty="0">
                <a:latin typeface="Calibri"/>
                <a:cs typeface="Calibri"/>
              </a:rPr>
              <a:t>pe</a:t>
            </a:r>
            <a:r>
              <a:rPr sz="1600" spc="-50" dirty="0">
                <a:latin typeface="Calibri"/>
                <a:cs typeface="Calibri"/>
              </a:rPr>
              <a:t>r</a:t>
            </a:r>
            <a:r>
              <a:rPr sz="1600" spc="-20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t</a:t>
            </a:r>
            <a:r>
              <a:rPr sz="1600" spc="-15" dirty="0">
                <a:latin typeface="Calibri"/>
                <a:cs typeface="Calibri"/>
              </a:rPr>
              <a:t>u</a:t>
            </a:r>
            <a:r>
              <a:rPr sz="1600" spc="-40" dirty="0">
                <a:latin typeface="Calibri"/>
                <a:cs typeface="Calibri"/>
              </a:rPr>
              <a:t>r</a:t>
            </a:r>
            <a:r>
              <a:rPr sz="1600" spc="-10" dirty="0">
                <a:latin typeface="Calibri"/>
                <a:cs typeface="Calibri"/>
              </a:rPr>
              <a:t>e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o</a:t>
            </a:r>
            <a:r>
              <a:rPr sz="1600" spc="-5" dirty="0">
                <a:latin typeface="Calibri"/>
                <a:cs typeface="Calibri"/>
              </a:rPr>
              <a:t>f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30" dirty="0">
                <a:latin typeface="Calibri"/>
                <a:cs typeface="Calibri"/>
              </a:rPr>
              <a:t>w</a:t>
            </a:r>
            <a:r>
              <a:rPr sz="1600" spc="-10" dirty="0">
                <a:latin typeface="Calibri"/>
                <a:cs typeface="Calibri"/>
              </a:rPr>
              <a:t>e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t</a:t>
            </a:r>
            <a:r>
              <a:rPr sz="1600" spc="-15" dirty="0">
                <a:latin typeface="Calibri"/>
                <a:cs typeface="Calibri"/>
              </a:rPr>
              <a:t>her</a:t>
            </a:r>
            <a:endParaRPr sz="16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720" algn="l"/>
              </a:tabLst>
            </a:pPr>
            <a:r>
              <a:rPr sz="1600" spc="-10" dirty="0">
                <a:latin typeface="Calibri"/>
                <a:cs typeface="Calibri"/>
              </a:rPr>
              <a:t>In</a:t>
            </a:r>
            <a:r>
              <a:rPr sz="1600" spc="-15" dirty="0">
                <a:latin typeface="Calibri"/>
                <a:cs typeface="Calibri"/>
              </a:rPr>
              <a:t> St</a:t>
            </a:r>
            <a:r>
              <a:rPr sz="1600" spc="-50" dirty="0">
                <a:latin typeface="Calibri"/>
                <a:cs typeface="Calibri"/>
              </a:rPr>
              <a:t>r</a:t>
            </a:r>
            <a:r>
              <a:rPr sz="1600" spc="-10" dirty="0">
                <a:latin typeface="Calibri"/>
                <a:cs typeface="Calibri"/>
              </a:rPr>
              <a:t>asb</a:t>
            </a:r>
            <a:r>
              <a:rPr sz="1600" spc="-15" dirty="0">
                <a:latin typeface="Calibri"/>
                <a:cs typeface="Calibri"/>
              </a:rPr>
              <a:t>ou</a:t>
            </a:r>
            <a:r>
              <a:rPr sz="1600" spc="-40" dirty="0">
                <a:latin typeface="Calibri"/>
                <a:cs typeface="Calibri"/>
              </a:rPr>
              <a:t>r</a:t>
            </a:r>
            <a:r>
              <a:rPr sz="1600" spc="-10" dirty="0">
                <a:latin typeface="Calibri"/>
                <a:cs typeface="Calibri"/>
              </a:rPr>
              <a:t>g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  <a:tabLst>
                <a:tab pos="299085" algn="l"/>
              </a:tabLst>
            </a:pPr>
            <a:r>
              <a:rPr sz="1600" spc="-10" dirty="0">
                <a:latin typeface="Arial"/>
                <a:cs typeface="Arial"/>
              </a:rPr>
              <a:t>•	</a:t>
            </a:r>
            <a:r>
              <a:rPr sz="1600" spc="-20" dirty="0">
                <a:latin typeface="Calibri"/>
                <a:cs typeface="Calibri"/>
              </a:rPr>
              <a:t>O</a:t>
            </a:r>
            <a:r>
              <a:rPr sz="1600" spc="-10" dirty="0">
                <a:latin typeface="Calibri"/>
                <a:cs typeface="Calibri"/>
              </a:rPr>
              <a:t>n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13/01/2019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Data</a:t>
            </a:r>
            <a:r>
              <a:rPr sz="1800" b="1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Co</a:t>
            </a:r>
            <a:r>
              <a:rPr sz="1800" b="1" dirty="0">
                <a:latin typeface="Arial Narrow"/>
                <a:cs typeface="Arial Narrow"/>
              </a:rPr>
              <a:t>nc</a:t>
            </a:r>
            <a:r>
              <a:rPr sz="1800" b="1" spc="-10" dirty="0">
                <a:latin typeface="Arial Narrow"/>
                <a:cs typeface="Arial Narrow"/>
              </a:rPr>
              <a:t>ept</a:t>
            </a:r>
            <a:r>
              <a:rPr sz="1800" b="1" spc="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Inf</a:t>
            </a:r>
            <a:r>
              <a:rPr sz="1800" b="1" spc="-20" dirty="0">
                <a:latin typeface="Arial Narrow"/>
                <a:cs typeface="Arial Narrow"/>
              </a:rPr>
              <a:t>o</a:t>
            </a:r>
            <a:r>
              <a:rPr sz="1800" b="1" spc="-10" dirty="0">
                <a:latin typeface="Arial Narrow"/>
                <a:cs typeface="Arial Narrow"/>
              </a:rPr>
              <a:t>rm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spc="-10" dirty="0">
                <a:latin typeface="Arial Narrow"/>
                <a:cs typeface="Arial Narrow"/>
              </a:rPr>
              <a:t>tion</a:t>
            </a:r>
            <a:endParaRPr sz="18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204" y="188976"/>
            <a:ext cx="8301355" cy="368935"/>
          </a:xfrm>
          <a:prstGeom prst="rect">
            <a:avLst/>
          </a:prstGeom>
          <a:solidFill>
            <a:srgbClr val="FCEADA"/>
          </a:solidFill>
          <a:ln w="9143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-4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Ana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cs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In </a:t>
            </a:r>
            <a:r>
              <a:rPr sz="1800" b="1" spc="-10" dirty="0">
                <a:latin typeface="Arial Narrow"/>
                <a:cs typeface="Arial Narrow"/>
              </a:rPr>
              <a:t>M</a:t>
            </a:r>
            <a:r>
              <a:rPr sz="1800" b="1" dirty="0">
                <a:latin typeface="Arial Narrow"/>
                <a:cs typeface="Arial Narrow"/>
              </a:rPr>
              <a:t>a</a:t>
            </a:r>
            <a:r>
              <a:rPr sz="1800" b="1" spc="-10" dirty="0">
                <a:latin typeface="Arial Narrow"/>
                <a:cs typeface="Arial Narrow"/>
              </a:rPr>
              <a:t>n</a:t>
            </a:r>
            <a:r>
              <a:rPr sz="1800" b="1" dirty="0">
                <a:latin typeface="Arial Narrow"/>
                <a:cs typeface="Arial Narrow"/>
              </a:rPr>
              <a:t>a</a:t>
            </a:r>
            <a:r>
              <a:rPr sz="1800" b="1" spc="-10" dirty="0">
                <a:latin typeface="Arial Narrow"/>
                <a:cs typeface="Arial Narrow"/>
              </a:rPr>
              <a:t>g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-10" dirty="0">
                <a:latin typeface="Arial Narrow"/>
                <a:cs typeface="Arial Narrow"/>
              </a:rPr>
              <a:t>m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-10" dirty="0">
                <a:latin typeface="Arial Narrow"/>
                <a:cs typeface="Arial Narrow"/>
              </a:rPr>
              <a:t>n</a:t>
            </a:r>
            <a:r>
              <a:rPr sz="1800" b="1" spc="-5" dirty="0">
                <a:latin typeface="Arial Narrow"/>
                <a:cs typeface="Arial Narrow"/>
              </a:rPr>
              <a:t>t</a:t>
            </a:r>
            <a:r>
              <a:rPr sz="1800" b="1" spc="50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Appl</a:t>
            </a:r>
            <a:r>
              <a:rPr sz="1800" b="1" spc="-15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</a:t>
            </a:r>
            <a:r>
              <a:rPr sz="1800" b="1" spc="-10" dirty="0">
                <a:latin typeface="Arial Narrow"/>
                <a:cs typeface="Arial Narrow"/>
              </a:rPr>
              <a:t>atio</a:t>
            </a:r>
            <a:r>
              <a:rPr sz="1800" b="1" spc="-20" dirty="0">
                <a:latin typeface="Arial Narrow"/>
                <a:cs typeface="Arial Narrow"/>
              </a:rPr>
              <a:t>n</a:t>
            </a:r>
            <a:r>
              <a:rPr sz="1800" b="1" dirty="0">
                <a:latin typeface="Arial Narrow"/>
                <a:cs typeface="Arial Narrow"/>
              </a:rPr>
              <a:t>s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Pre</a:t>
            </a:r>
            <a:r>
              <a:rPr sz="1800" b="1" spc="-20" dirty="0">
                <a:latin typeface="Arial Narrow"/>
                <a:cs typeface="Arial Narrow"/>
              </a:rPr>
              <a:t>d</a:t>
            </a:r>
            <a:r>
              <a:rPr sz="1800" b="1" dirty="0">
                <a:latin typeface="Arial Narrow"/>
                <a:cs typeface="Arial Narrow"/>
              </a:rPr>
              <a:t>i</a:t>
            </a:r>
            <a:r>
              <a:rPr sz="1800" b="1" spc="-10" dirty="0">
                <a:latin typeface="Arial Narrow"/>
                <a:cs typeface="Arial Narrow"/>
              </a:rPr>
              <a:t>c</a:t>
            </a:r>
            <a:r>
              <a:rPr sz="1800" b="1" dirty="0">
                <a:latin typeface="Arial Narrow"/>
                <a:cs typeface="Arial Narrow"/>
              </a:rPr>
              <a:t>ti</a:t>
            </a:r>
            <a:r>
              <a:rPr sz="1800" b="1" spc="-10" dirty="0">
                <a:latin typeface="Arial Narrow"/>
                <a:cs typeface="Arial Narrow"/>
              </a:rPr>
              <a:t>v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3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M</a:t>
            </a:r>
            <a:r>
              <a:rPr sz="1800" b="1" dirty="0">
                <a:latin typeface="Arial Narrow"/>
                <a:cs typeface="Arial Narrow"/>
              </a:rPr>
              <a:t>a</a:t>
            </a:r>
            <a:r>
              <a:rPr sz="1800" b="1" spc="-10" dirty="0">
                <a:latin typeface="Arial Narrow"/>
                <a:cs typeface="Arial Narrow"/>
              </a:rPr>
              <a:t>n</a:t>
            </a:r>
            <a:r>
              <a:rPr sz="1800" b="1" dirty="0">
                <a:latin typeface="Arial Narrow"/>
                <a:cs typeface="Arial Narrow"/>
              </a:rPr>
              <a:t>a</a:t>
            </a:r>
            <a:r>
              <a:rPr sz="1800" b="1" spc="-10" dirty="0">
                <a:latin typeface="Arial Narrow"/>
                <a:cs typeface="Arial Narrow"/>
              </a:rPr>
              <a:t>g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-10" dirty="0">
                <a:latin typeface="Arial Narrow"/>
                <a:cs typeface="Arial Narrow"/>
              </a:rPr>
              <a:t>m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-10" dirty="0">
                <a:latin typeface="Arial Narrow"/>
                <a:cs typeface="Arial Narrow"/>
              </a:rPr>
              <a:t>n</a:t>
            </a:r>
            <a:r>
              <a:rPr sz="1800" b="1" spc="-5" dirty="0">
                <a:latin typeface="Arial Narrow"/>
                <a:cs typeface="Arial Narrow"/>
              </a:rPr>
              <a:t>t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6200" y="4038600"/>
            <a:ext cx="8982710" cy="2214880"/>
          </a:xfrm>
          <a:custGeom>
            <a:avLst/>
            <a:gdLst/>
            <a:ahLst/>
            <a:cxnLst/>
            <a:rect l="l" t="t" r="r" b="b"/>
            <a:pathLst>
              <a:path w="8982710" h="2214879">
                <a:moveTo>
                  <a:pt x="0" y="2214372"/>
                </a:moveTo>
                <a:lnTo>
                  <a:pt x="8982456" y="2214372"/>
                </a:lnTo>
                <a:lnTo>
                  <a:pt x="8982456" y="0"/>
                </a:lnTo>
                <a:lnTo>
                  <a:pt x="0" y="0"/>
                </a:lnTo>
                <a:lnTo>
                  <a:pt x="0" y="22143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72611" y="4927091"/>
            <a:ext cx="2875788" cy="1342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5447" y="4111752"/>
            <a:ext cx="1888489" cy="830580"/>
          </a:xfrm>
          <a:prstGeom prst="rect">
            <a:avLst/>
          </a:prstGeom>
          <a:solidFill>
            <a:srgbClr val="FFFFFF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995" marR="191770">
              <a:lnSpc>
                <a:spcPct val="100000"/>
              </a:lnSpc>
            </a:pPr>
            <a:r>
              <a:rPr sz="1600" b="1" spc="-15" dirty="0">
                <a:latin typeface="Calibri"/>
                <a:cs typeface="Calibri"/>
              </a:rPr>
              <a:t>D</a:t>
            </a:r>
            <a:r>
              <a:rPr sz="1600" b="1" spc="-20" dirty="0">
                <a:latin typeface="Calibri"/>
                <a:cs typeface="Calibri"/>
              </a:rPr>
              <a:t>a</a:t>
            </a:r>
            <a:r>
              <a:rPr sz="1600" b="1" spc="-25" dirty="0">
                <a:latin typeface="Calibri"/>
                <a:cs typeface="Calibri"/>
              </a:rPr>
              <a:t>t</a:t>
            </a:r>
            <a:r>
              <a:rPr sz="1600" b="1" spc="-10" dirty="0">
                <a:latin typeface="Calibri"/>
                <a:cs typeface="Calibri"/>
              </a:rPr>
              <a:t>a f</a:t>
            </a:r>
            <a:r>
              <a:rPr sz="1600" b="1" spc="-40" dirty="0">
                <a:latin typeface="Calibri"/>
                <a:cs typeface="Calibri"/>
              </a:rPr>
              <a:t>r</a:t>
            </a:r>
            <a:r>
              <a:rPr sz="1600" b="1" spc="-15" dirty="0">
                <a:latin typeface="Calibri"/>
                <a:cs typeface="Calibri"/>
              </a:rPr>
              <a:t>om</a:t>
            </a:r>
            <a:r>
              <a:rPr sz="1600" b="1" spc="35" dirty="0">
                <a:latin typeface="Calibri"/>
                <a:cs typeface="Calibri"/>
              </a:rPr>
              <a:t> </a:t>
            </a:r>
            <a:r>
              <a:rPr sz="1600" b="1" spc="-15" dirty="0">
                <a:latin typeface="Calibri"/>
                <a:cs typeface="Calibri"/>
              </a:rPr>
              <a:t>I</a:t>
            </a:r>
            <a:r>
              <a:rPr sz="1600" b="1" spc="-10" dirty="0">
                <a:latin typeface="Calibri"/>
                <a:cs typeface="Calibri"/>
              </a:rPr>
              <a:t>o</a:t>
            </a:r>
            <a:r>
              <a:rPr sz="1600" b="1" spc="-155" dirty="0">
                <a:latin typeface="Calibri"/>
                <a:cs typeface="Calibri"/>
              </a:rPr>
              <a:t>T</a:t>
            </a:r>
            <a:r>
              <a:rPr sz="1600" b="1" spc="-5" dirty="0">
                <a:latin typeface="Calibri"/>
                <a:cs typeface="Calibri"/>
              </a:rPr>
              <a:t>, </a:t>
            </a:r>
            <a:r>
              <a:rPr sz="1600" b="1" spc="-10" dirty="0">
                <a:latin typeface="Calibri"/>
                <a:cs typeface="Calibri"/>
              </a:rPr>
              <a:t>ER</a:t>
            </a:r>
            <a:r>
              <a:rPr sz="1600" b="1" spc="-190" dirty="0">
                <a:latin typeface="Calibri"/>
                <a:cs typeface="Calibri"/>
              </a:rPr>
              <a:t>P</a:t>
            </a:r>
            <a:r>
              <a:rPr sz="1600" b="1" spc="-5" dirty="0">
                <a:latin typeface="Calibri"/>
                <a:cs typeface="Calibri"/>
              </a:rPr>
              <a:t>,</a:t>
            </a:r>
            <a:r>
              <a:rPr sz="1600" b="1" spc="-10" dirty="0">
                <a:latin typeface="Calibri"/>
                <a:cs typeface="Calibri"/>
              </a:rPr>
              <a:t> so</a:t>
            </a:r>
            <a:r>
              <a:rPr sz="1600" b="1" spc="-5" dirty="0">
                <a:latin typeface="Calibri"/>
                <a:cs typeface="Calibri"/>
              </a:rPr>
              <a:t>cial</a:t>
            </a:r>
            <a:r>
              <a:rPr sz="1600" b="1" spc="-10" dirty="0">
                <a:latin typeface="Calibri"/>
                <a:cs typeface="Calibri"/>
              </a:rPr>
              <a:t> </a:t>
            </a:r>
            <a:r>
              <a:rPr sz="1600" b="1" spc="-15" dirty="0">
                <a:latin typeface="Calibri"/>
                <a:cs typeface="Calibri"/>
              </a:rPr>
              <a:t>n</a:t>
            </a:r>
            <a:r>
              <a:rPr sz="1600" b="1" spc="-25" dirty="0">
                <a:latin typeface="Calibri"/>
                <a:cs typeface="Calibri"/>
              </a:rPr>
              <a:t>e</a:t>
            </a:r>
            <a:r>
              <a:rPr sz="1600" b="1" spc="-10" dirty="0">
                <a:latin typeface="Calibri"/>
                <a:cs typeface="Calibri"/>
              </a:rPr>
              <a:t>t</a:t>
            </a:r>
            <a:r>
              <a:rPr sz="1600" b="1" spc="-30" dirty="0">
                <a:latin typeface="Calibri"/>
                <a:cs typeface="Calibri"/>
              </a:rPr>
              <a:t>w</a:t>
            </a:r>
            <a:r>
              <a:rPr sz="1600" b="1" spc="-10" dirty="0">
                <a:latin typeface="Calibri"/>
                <a:cs typeface="Calibri"/>
              </a:rPr>
              <a:t>o</a:t>
            </a:r>
            <a:r>
              <a:rPr sz="1600" b="1" spc="-15" dirty="0">
                <a:latin typeface="Calibri"/>
                <a:cs typeface="Calibri"/>
              </a:rPr>
              <a:t>r</a:t>
            </a:r>
            <a:r>
              <a:rPr sz="1600" b="1" spc="-25" dirty="0">
                <a:latin typeface="Calibri"/>
                <a:cs typeface="Calibri"/>
              </a:rPr>
              <a:t>k</a:t>
            </a:r>
            <a:r>
              <a:rPr sz="1600" b="1" spc="-10" dirty="0">
                <a:latin typeface="Calibri"/>
                <a:cs typeface="Calibri"/>
              </a:rPr>
              <a:t>s, smart</a:t>
            </a:r>
            <a:r>
              <a:rPr sz="1600" b="1" spc="-20" dirty="0">
                <a:latin typeface="Calibri"/>
                <a:cs typeface="Calibri"/>
              </a:rPr>
              <a:t>p</a:t>
            </a:r>
            <a:r>
              <a:rPr sz="1600" b="1" spc="-15" dirty="0">
                <a:latin typeface="Calibri"/>
                <a:cs typeface="Calibri"/>
              </a:rPr>
              <a:t>h</a:t>
            </a:r>
            <a:r>
              <a:rPr sz="1600" b="1" spc="-10" dirty="0">
                <a:latin typeface="Calibri"/>
                <a:cs typeface="Calibri"/>
              </a:rPr>
              <a:t>o</a:t>
            </a:r>
            <a:r>
              <a:rPr sz="1600" b="1" spc="-15" dirty="0">
                <a:latin typeface="Calibri"/>
                <a:cs typeface="Calibri"/>
              </a:rPr>
              <a:t>nes</a:t>
            </a:r>
            <a:r>
              <a:rPr sz="1600" b="1" spc="-5" dirty="0">
                <a:latin typeface="Calibri"/>
                <a:cs typeface="Calibri"/>
              </a:rPr>
              <a:t>,</a:t>
            </a:r>
            <a:r>
              <a:rPr sz="1600" b="1" spc="4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..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85531" y="5152644"/>
            <a:ext cx="723900" cy="8656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52522" y="5354573"/>
            <a:ext cx="533400" cy="501650"/>
          </a:xfrm>
          <a:custGeom>
            <a:avLst/>
            <a:gdLst/>
            <a:ahLst/>
            <a:cxnLst/>
            <a:rect l="l" t="t" r="r" b="b"/>
            <a:pathLst>
              <a:path w="533400" h="501650">
                <a:moveTo>
                  <a:pt x="282701" y="0"/>
                </a:moveTo>
                <a:lnTo>
                  <a:pt x="282701" y="125348"/>
                </a:lnTo>
                <a:lnTo>
                  <a:pt x="0" y="125348"/>
                </a:lnTo>
                <a:lnTo>
                  <a:pt x="0" y="376047"/>
                </a:lnTo>
                <a:lnTo>
                  <a:pt x="282701" y="376047"/>
                </a:lnTo>
                <a:lnTo>
                  <a:pt x="282701" y="501395"/>
                </a:lnTo>
                <a:lnTo>
                  <a:pt x="533400" y="250697"/>
                </a:lnTo>
                <a:lnTo>
                  <a:pt x="2827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52522" y="5354573"/>
            <a:ext cx="533400" cy="501650"/>
          </a:xfrm>
          <a:custGeom>
            <a:avLst/>
            <a:gdLst/>
            <a:ahLst/>
            <a:cxnLst/>
            <a:rect l="l" t="t" r="r" b="b"/>
            <a:pathLst>
              <a:path w="533400" h="501650">
                <a:moveTo>
                  <a:pt x="0" y="125348"/>
                </a:moveTo>
                <a:lnTo>
                  <a:pt x="282701" y="125348"/>
                </a:lnTo>
                <a:lnTo>
                  <a:pt x="282701" y="0"/>
                </a:lnTo>
                <a:lnTo>
                  <a:pt x="533400" y="250697"/>
                </a:lnTo>
                <a:lnTo>
                  <a:pt x="282701" y="501395"/>
                </a:lnTo>
                <a:lnTo>
                  <a:pt x="282701" y="376047"/>
                </a:lnTo>
                <a:lnTo>
                  <a:pt x="0" y="376047"/>
                </a:lnTo>
                <a:lnTo>
                  <a:pt x="0" y="12534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45402" y="5401817"/>
            <a:ext cx="532130" cy="501650"/>
          </a:xfrm>
          <a:custGeom>
            <a:avLst/>
            <a:gdLst/>
            <a:ahLst/>
            <a:cxnLst/>
            <a:rect l="l" t="t" r="r" b="b"/>
            <a:pathLst>
              <a:path w="532129" h="501650">
                <a:moveTo>
                  <a:pt x="281177" y="0"/>
                </a:moveTo>
                <a:lnTo>
                  <a:pt x="281177" y="125348"/>
                </a:lnTo>
                <a:lnTo>
                  <a:pt x="0" y="125348"/>
                </a:lnTo>
                <a:lnTo>
                  <a:pt x="0" y="376046"/>
                </a:lnTo>
                <a:lnTo>
                  <a:pt x="281177" y="376046"/>
                </a:lnTo>
                <a:lnTo>
                  <a:pt x="281177" y="501395"/>
                </a:lnTo>
                <a:lnTo>
                  <a:pt x="531876" y="250697"/>
                </a:lnTo>
                <a:lnTo>
                  <a:pt x="2811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45402" y="5401817"/>
            <a:ext cx="532130" cy="501650"/>
          </a:xfrm>
          <a:custGeom>
            <a:avLst/>
            <a:gdLst/>
            <a:ahLst/>
            <a:cxnLst/>
            <a:rect l="l" t="t" r="r" b="b"/>
            <a:pathLst>
              <a:path w="532129" h="501650">
                <a:moveTo>
                  <a:pt x="0" y="125348"/>
                </a:moveTo>
                <a:lnTo>
                  <a:pt x="281177" y="125348"/>
                </a:lnTo>
                <a:lnTo>
                  <a:pt x="281177" y="0"/>
                </a:lnTo>
                <a:lnTo>
                  <a:pt x="531876" y="250697"/>
                </a:lnTo>
                <a:lnTo>
                  <a:pt x="281177" y="501395"/>
                </a:lnTo>
                <a:lnTo>
                  <a:pt x="281177" y="376046"/>
                </a:lnTo>
                <a:lnTo>
                  <a:pt x="0" y="376046"/>
                </a:lnTo>
                <a:lnTo>
                  <a:pt x="0" y="125348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42915" y="5140452"/>
            <a:ext cx="1027176" cy="9174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77824" y="4942332"/>
            <a:ext cx="1554480" cy="12329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388" y="1406652"/>
            <a:ext cx="8981440" cy="2214880"/>
          </a:xfrm>
          <a:custGeom>
            <a:avLst/>
            <a:gdLst/>
            <a:ahLst/>
            <a:cxnLst/>
            <a:rect l="l" t="t" r="r" b="b"/>
            <a:pathLst>
              <a:path w="8981440" h="2214879">
                <a:moveTo>
                  <a:pt x="0" y="2214372"/>
                </a:moveTo>
                <a:lnTo>
                  <a:pt x="8980932" y="2214372"/>
                </a:lnTo>
                <a:lnTo>
                  <a:pt x="8980932" y="0"/>
                </a:lnTo>
                <a:lnTo>
                  <a:pt x="0" y="0"/>
                </a:lnTo>
                <a:lnTo>
                  <a:pt x="0" y="22143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388" y="1406652"/>
            <a:ext cx="8981440" cy="2214880"/>
          </a:xfrm>
          <a:custGeom>
            <a:avLst/>
            <a:gdLst/>
            <a:ahLst/>
            <a:cxnLst/>
            <a:rect l="l" t="t" r="r" b="b"/>
            <a:pathLst>
              <a:path w="8981440" h="2214879">
                <a:moveTo>
                  <a:pt x="0" y="2214372"/>
                </a:moveTo>
                <a:lnTo>
                  <a:pt x="8980932" y="2214372"/>
                </a:lnTo>
                <a:lnTo>
                  <a:pt x="8980932" y="0"/>
                </a:lnTo>
                <a:lnTo>
                  <a:pt x="0" y="0"/>
                </a:lnTo>
                <a:lnTo>
                  <a:pt x="0" y="2214372"/>
                </a:lnTo>
                <a:close/>
              </a:path>
            </a:pathLst>
          </a:custGeom>
          <a:ln w="317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302252" y="2667000"/>
            <a:ext cx="1147572" cy="9204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03526" y="2896107"/>
            <a:ext cx="969644" cy="617855"/>
          </a:xfrm>
          <a:custGeom>
            <a:avLst/>
            <a:gdLst/>
            <a:ahLst/>
            <a:cxnLst/>
            <a:rect l="l" t="t" r="r" b="b"/>
            <a:pathLst>
              <a:path w="969645" h="617854">
                <a:moveTo>
                  <a:pt x="0" y="0"/>
                </a:moveTo>
                <a:lnTo>
                  <a:pt x="0" y="529208"/>
                </a:lnTo>
                <a:lnTo>
                  <a:pt x="1606" y="536450"/>
                </a:lnTo>
                <a:lnTo>
                  <a:pt x="38076" y="563574"/>
                </a:lnTo>
                <a:lnTo>
                  <a:pt x="93488" y="581346"/>
                </a:lnTo>
                <a:lnTo>
                  <a:pt x="141922" y="591629"/>
                </a:lnTo>
                <a:lnTo>
                  <a:pt x="198388" y="600449"/>
                </a:lnTo>
                <a:lnTo>
                  <a:pt x="261888" y="607625"/>
                </a:lnTo>
                <a:lnTo>
                  <a:pt x="331427" y="612976"/>
                </a:lnTo>
                <a:lnTo>
                  <a:pt x="406007" y="616319"/>
                </a:lnTo>
                <a:lnTo>
                  <a:pt x="444876" y="617181"/>
                </a:lnTo>
                <a:lnTo>
                  <a:pt x="484631" y="617474"/>
                </a:lnTo>
                <a:lnTo>
                  <a:pt x="524387" y="617181"/>
                </a:lnTo>
                <a:lnTo>
                  <a:pt x="563256" y="616319"/>
                </a:lnTo>
                <a:lnTo>
                  <a:pt x="637836" y="612976"/>
                </a:lnTo>
                <a:lnTo>
                  <a:pt x="707375" y="607625"/>
                </a:lnTo>
                <a:lnTo>
                  <a:pt x="770875" y="600449"/>
                </a:lnTo>
                <a:lnTo>
                  <a:pt x="827341" y="591629"/>
                </a:lnTo>
                <a:lnTo>
                  <a:pt x="875775" y="581346"/>
                </a:lnTo>
                <a:lnTo>
                  <a:pt x="915181" y="569780"/>
                </a:lnTo>
                <a:lnTo>
                  <a:pt x="955182" y="550426"/>
                </a:lnTo>
                <a:lnTo>
                  <a:pt x="969263" y="529208"/>
                </a:lnTo>
                <a:lnTo>
                  <a:pt x="969263" y="88264"/>
                </a:lnTo>
                <a:lnTo>
                  <a:pt x="484631" y="88264"/>
                </a:lnTo>
                <a:lnTo>
                  <a:pt x="444876" y="87972"/>
                </a:lnTo>
                <a:lnTo>
                  <a:pt x="406007" y="87110"/>
                </a:lnTo>
                <a:lnTo>
                  <a:pt x="331427" y="83767"/>
                </a:lnTo>
                <a:lnTo>
                  <a:pt x="261888" y="78416"/>
                </a:lnTo>
                <a:lnTo>
                  <a:pt x="198388" y="71240"/>
                </a:lnTo>
                <a:lnTo>
                  <a:pt x="141922" y="62420"/>
                </a:lnTo>
                <a:lnTo>
                  <a:pt x="93488" y="52137"/>
                </a:lnTo>
                <a:lnTo>
                  <a:pt x="54082" y="40571"/>
                </a:lnTo>
                <a:lnTo>
                  <a:pt x="14081" y="21217"/>
                </a:lnTo>
                <a:lnTo>
                  <a:pt x="1606" y="7241"/>
                </a:lnTo>
                <a:lnTo>
                  <a:pt x="0" y="0"/>
                </a:lnTo>
                <a:close/>
              </a:path>
              <a:path w="969645" h="617854">
                <a:moveTo>
                  <a:pt x="969263" y="0"/>
                </a:moveTo>
                <a:lnTo>
                  <a:pt x="931187" y="34365"/>
                </a:lnTo>
                <a:lnTo>
                  <a:pt x="875775" y="52137"/>
                </a:lnTo>
                <a:lnTo>
                  <a:pt x="827341" y="62420"/>
                </a:lnTo>
                <a:lnTo>
                  <a:pt x="770875" y="71240"/>
                </a:lnTo>
                <a:lnTo>
                  <a:pt x="707375" y="78416"/>
                </a:lnTo>
                <a:lnTo>
                  <a:pt x="637836" y="83767"/>
                </a:lnTo>
                <a:lnTo>
                  <a:pt x="563256" y="87110"/>
                </a:lnTo>
                <a:lnTo>
                  <a:pt x="524387" y="87972"/>
                </a:lnTo>
                <a:lnTo>
                  <a:pt x="484631" y="88264"/>
                </a:lnTo>
                <a:lnTo>
                  <a:pt x="969263" y="88264"/>
                </a:lnTo>
                <a:lnTo>
                  <a:pt x="9692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03526" y="2807970"/>
            <a:ext cx="969644" cy="176530"/>
          </a:xfrm>
          <a:custGeom>
            <a:avLst/>
            <a:gdLst/>
            <a:ahLst/>
            <a:cxnLst/>
            <a:rect l="l" t="t" r="r" b="b"/>
            <a:pathLst>
              <a:path w="969645" h="176530">
                <a:moveTo>
                  <a:pt x="484631" y="0"/>
                </a:moveTo>
                <a:lnTo>
                  <a:pt x="444876" y="292"/>
                </a:lnTo>
                <a:lnTo>
                  <a:pt x="406007" y="1154"/>
                </a:lnTo>
                <a:lnTo>
                  <a:pt x="331427" y="4496"/>
                </a:lnTo>
                <a:lnTo>
                  <a:pt x="261888" y="9844"/>
                </a:lnTo>
                <a:lnTo>
                  <a:pt x="198388" y="17015"/>
                </a:lnTo>
                <a:lnTo>
                  <a:pt x="141922" y="25828"/>
                </a:lnTo>
                <a:lnTo>
                  <a:pt x="93488" y="36100"/>
                </a:lnTo>
                <a:lnTo>
                  <a:pt x="54082" y="47649"/>
                </a:lnTo>
                <a:lnTo>
                  <a:pt x="14081" y="66969"/>
                </a:lnTo>
                <a:lnTo>
                  <a:pt x="0" y="88137"/>
                </a:lnTo>
                <a:lnTo>
                  <a:pt x="1606" y="95379"/>
                </a:lnTo>
                <a:lnTo>
                  <a:pt x="38076" y="122503"/>
                </a:lnTo>
                <a:lnTo>
                  <a:pt x="93488" y="140275"/>
                </a:lnTo>
                <a:lnTo>
                  <a:pt x="141922" y="150558"/>
                </a:lnTo>
                <a:lnTo>
                  <a:pt x="198388" y="159378"/>
                </a:lnTo>
                <a:lnTo>
                  <a:pt x="261888" y="166554"/>
                </a:lnTo>
                <a:lnTo>
                  <a:pt x="331427" y="171905"/>
                </a:lnTo>
                <a:lnTo>
                  <a:pt x="406007" y="175248"/>
                </a:lnTo>
                <a:lnTo>
                  <a:pt x="444876" y="176110"/>
                </a:lnTo>
                <a:lnTo>
                  <a:pt x="484631" y="176402"/>
                </a:lnTo>
                <a:lnTo>
                  <a:pt x="524387" y="176110"/>
                </a:lnTo>
                <a:lnTo>
                  <a:pt x="563256" y="175248"/>
                </a:lnTo>
                <a:lnTo>
                  <a:pt x="637836" y="171905"/>
                </a:lnTo>
                <a:lnTo>
                  <a:pt x="707375" y="166554"/>
                </a:lnTo>
                <a:lnTo>
                  <a:pt x="770875" y="159378"/>
                </a:lnTo>
                <a:lnTo>
                  <a:pt x="827341" y="150558"/>
                </a:lnTo>
                <a:lnTo>
                  <a:pt x="875775" y="140275"/>
                </a:lnTo>
                <a:lnTo>
                  <a:pt x="915181" y="128709"/>
                </a:lnTo>
                <a:lnTo>
                  <a:pt x="955182" y="109355"/>
                </a:lnTo>
                <a:lnTo>
                  <a:pt x="969263" y="88137"/>
                </a:lnTo>
                <a:lnTo>
                  <a:pt x="967657" y="80914"/>
                </a:lnTo>
                <a:lnTo>
                  <a:pt x="931187" y="53846"/>
                </a:lnTo>
                <a:lnTo>
                  <a:pt x="875775" y="36100"/>
                </a:lnTo>
                <a:lnTo>
                  <a:pt x="827341" y="25828"/>
                </a:lnTo>
                <a:lnTo>
                  <a:pt x="770875" y="17015"/>
                </a:lnTo>
                <a:lnTo>
                  <a:pt x="707375" y="9844"/>
                </a:lnTo>
                <a:lnTo>
                  <a:pt x="637836" y="4496"/>
                </a:lnTo>
                <a:lnTo>
                  <a:pt x="563256" y="1154"/>
                </a:lnTo>
                <a:lnTo>
                  <a:pt x="524387" y="292"/>
                </a:lnTo>
                <a:lnTo>
                  <a:pt x="4846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303526" y="2807970"/>
            <a:ext cx="969644" cy="176530"/>
          </a:xfrm>
          <a:custGeom>
            <a:avLst/>
            <a:gdLst/>
            <a:ahLst/>
            <a:cxnLst/>
            <a:rect l="l" t="t" r="r" b="b"/>
            <a:pathLst>
              <a:path w="969645" h="176530">
                <a:moveTo>
                  <a:pt x="969263" y="88137"/>
                </a:moveTo>
                <a:lnTo>
                  <a:pt x="931187" y="122503"/>
                </a:lnTo>
                <a:lnTo>
                  <a:pt x="875775" y="140275"/>
                </a:lnTo>
                <a:lnTo>
                  <a:pt x="827341" y="150558"/>
                </a:lnTo>
                <a:lnTo>
                  <a:pt x="770875" y="159378"/>
                </a:lnTo>
                <a:lnTo>
                  <a:pt x="707375" y="166554"/>
                </a:lnTo>
                <a:lnTo>
                  <a:pt x="637836" y="171905"/>
                </a:lnTo>
                <a:lnTo>
                  <a:pt x="563256" y="175248"/>
                </a:lnTo>
                <a:lnTo>
                  <a:pt x="524387" y="176110"/>
                </a:lnTo>
                <a:lnTo>
                  <a:pt x="484631" y="176402"/>
                </a:lnTo>
                <a:lnTo>
                  <a:pt x="444876" y="176110"/>
                </a:lnTo>
                <a:lnTo>
                  <a:pt x="406007" y="175248"/>
                </a:lnTo>
                <a:lnTo>
                  <a:pt x="331427" y="171905"/>
                </a:lnTo>
                <a:lnTo>
                  <a:pt x="261888" y="166554"/>
                </a:lnTo>
                <a:lnTo>
                  <a:pt x="198388" y="159378"/>
                </a:lnTo>
                <a:lnTo>
                  <a:pt x="141922" y="150558"/>
                </a:lnTo>
                <a:lnTo>
                  <a:pt x="93488" y="140275"/>
                </a:lnTo>
                <a:lnTo>
                  <a:pt x="54082" y="128709"/>
                </a:lnTo>
                <a:lnTo>
                  <a:pt x="14081" y="109355"/>
                </a:lnTo>
                <a:lnTo>
                  <a:pt x="0" y="88137"/>
                </a:lnTo>
                <a:lnTo>
                  <a:pt x="1606" y="80914"/>
                </a:lnTo>
                <a:lnTo>
                  <a:pt x="38076" y="53846"/>
                </a:lnTo>
                <a:lnTo>
                  <a:pt x="93488" y="36100"/>
                </a:lnTo>
                <a:lnTo>
                  <a:pt x="141922" y="25828"/>
                </a:lnTo>
                <a:lnTo>
                  <a:pt x="198388" y="17015"/>
                </a:lnTo>
                <a:lnTo>
                  <a:pt x="261888" y="9844"/>
                </a:lnTo>
                <a:lnTo>
                  <a:pt x="331427" y="4496"/>
                </a:lnTo>
                <a:lnTo>
                  <a:pt x="406007" y="1154"/>
                </a:lnTo>
                <a:lnTo>
                  <a:pt x="444876" y="292"/>
                </a:lnTo>
                <a:lnTo>
                  <a:pt x="484631" y="0"/>
                </a:lnTo>
                <a:lnTo>
                  <a:pt x="524387" y="292"/>
                </a:lnTo>
                <a:lnTo>
                  <a:pt x="563256" y="1154"/>
                </a:lnTo>
                <a:lnTo>
                  <a:pt x="637836" y="4496"/>
                </a:lnTo>
                <a:lnTo>
                  <a:pt x="707375" y="9844"/>
                </a:lnTo>
                <a:lnTo>
                  <a:pt x="770875" y="17015"/>
                </a:lnTo>
                <a:lnTo>
                  <a:pt x="827341" y="25828"/>
                </a:lnTo>
                <a:lnTo>
                  <a:pt x="875775" y="36100"/>
                </a:lnTo>
                <a:lnTo>
                  <a:pt x="915181" y="47649"/>
                </a:lnTo>
                <a:lnTo>
                  <a:pt x="955182" y="66969"/>
                </a:lnTo>
                <a:lnTo>
                  <a:pt x="969263" y="88137"/>
                </a:lnTo>
                <a:close/>
              </a:path>
            </a:pathLst>
          </a:custGeom>
          <a:ln w="25907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303526" y="2896107"/>
            <a:ext cx="969644" cy="617855"/>
          </a:xfrm>
          <a:custGeom>
            <a:avLst/>
            <a:gdLst/>
            <a:ahLst/>
            <a:cxnLst/>
            <a:rect l="l" t="t" r="r" b="b"/>
            <a:pathLst>
              <a:path w="969645" h="617854">
                <a:moveTo>
                  <a:pt x="969263" y="0"/>
                </a:moveTo>
                <a:lnTo>
                  <a:pt x="969263" y="529208"/>
                </a:lnTo>
                <a:lnTo>
                  <a:pt x="967657" y="536450"/>
                </a:lnTo>
                <a:lnTo>
                  <a:pt x="931187" y="563574"/>
                </a:lnTo>
                <a:lnTo>
                  <a:pt x="875775" y="581346"/>
                </a:lnTo>
                <a:lnTo>
                  <a:pt x="827341" y="591629"/>
                </a:lnTo>
                <a:lnTo>
                  <a:pt x="770875" y="600449"/>
                </a:lnTo>
                <a:lnTo>
                  <a:pt x="707375" y="607625"/>
                </a:lnTo>
                <a:lnTo>
                  <a:pt x="637836" y="612976"/>
                </a:lnTo>
                <a:lnTo>
                  <a:pt x="563256" y="616319"/>
                </a:lnTo>
                <a:lnTo>
                  <a:pt x="524387" y="617181"/>
                </a:lnTo>
                <a:lnTo>
                  <a:pt x="484631" y="617474"/>
                </a:lnTo>
                <a:lnTo>
                  <a:pt x="444876" y="617181"/>
                </a:lnTo>
                <a:lnTo>
                  <a:pt x="406007" y="616319"/>
                </a:lnTo>
                <a:lnTo>
                  <a:pt x="331427" y="612976"/>
                </a:lnTo>
                <a:lnTo>
                  <a:pt x="261888" y="607625"/>
                </a:lnTo>
                <a:lnTo>
                  <a:pt x="198388" y="600449"/>
                </a:lnTo>
                <a:lnTo>
                  <a:pt x="141922" y="591629"/>
                </a:lnTo>
                <a:lnTo>
                  <a:pt x="93488" y="581346"/>
                </a:lnTo>
                <a:lnTo>
                  <a:pt x="54082" y="569780"/>
                </a:lnTo>
                <a:lnTo>
                  <a:pt x="14081" y="550426"/>
                </a:lnTo>
                <a:lnTo>
                  <a:pt x="0" y="529208"/>
                </a:lnTo>
                <a:lnTo>
                  <a:pt x="0" y="0"/>
                </a:lnTo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39745" y="3142488"/>
            <a:ext cx="414020" cy="130810"/>
          </a:xfrm>
          <a:custGeom>
            <a:avLst/>
            <a:gdLst/>
            <a:ahLst/>
            <a:cxnLst/>
            <a:rect l="l" t="t" r="r" b="b"/>
            <a:pathLst>
              <a:path w="414019" h="130810">
                <a:moveTo>
                  <a:pt x="0" y="130301"/>
                </a:moveTo>
                <a:lnTo>
                  <a:pt x="413766" y="130301"/>
                </a:lnTo>
                <a:lnTo>
                  <a:pt x="413766" y="0"/>
                </a:lnTo>
                <a:lnTo>
                  <a:pt x="0" y="0"/>
                </a:lnTo>
                <a:lnTo>
                  <a:pt x="0" y="130301"/>
                </a:lnTo>
                <a:close/>
              </a:path>
            </a:pathLst>
          </a:custGeom>
          <a:solidFill>
            <a:srgbClr val="94B3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953511" y="3099054"/>
            <a:ext cx="43815" cy="173990"/>
          </a:xfrm>
          <a:custGeom>
            <a:avLst/>
            <a:gdLst/>
            <a:ahLst/>
            <a:cxnLst/>
            <a:rect l="l" t="t" r="r" b="b"/>
            <a:pathLst>
              <a:path w="43814" h="173989">
                <a:moveTo>
                  <a:pt x="43433" y="0"/>
                </a:moveTo>
                <a:lnTo>
                  <a:pt x="0" y="43434"/>
                </a:lnTo>
                <a:lnTo>
                  <a:pt x="0" y="173736"/>
                </a:lnTo>
                <a:lnTo>
                  <a:pt x="43433" y="130301"/>
                </a:lnTo>
                <a:lnTo>
                  <a:pt x="43433" y="0"/>
                </a:lnTo>
                <a:close/>
              </a:path>
            </a:pathLst>
          </a:custGeom>
          <a:solidFill>
            <a:srgbClr val="7890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539745" y="3099054"/>
            <a:ext cx="457200" cy="43815"/>
          </a:xfrm>
          <a:custGeom>
            <a:avLst/>
            <a:gdLst/>
            <a:ahLst/>
            <a:cxnLst/>
            <a:rect l="l" t="t" r="r" b="b"/>
            <a:pathLst>
              <a:path w="457200" h="43814">
                <a:moveTo>
                  <a:pt x="457200" y="0"/>
                </a:moveTo>
                <a:lnTo>
                  <a:pt x="43434" y="0"/>
                </a:lnTo>
                <a:lnTo>
                  <a:pt x="0" y="43434"/>
                </a:lnTo>
                <a:lnTo>
                  <a:pt x="413766" y="43434"/>
                </a:lnTo>
                <a:lnTo>
                  <a:pt x="457200" y="0"/>
                </a:lnTo>
                <a:close/>
              </a:path>
            </a:pathLst>
          </a:custGeom>
          <a:solidFill>
            <a:srgbClr val="AAC2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539745" y="3099054"/>
            <a:ext cx="457200" cy="173990"/>
          </a:xfrm>
          <a:custGeom>
            <a:avLst/>
            <a:gdLst/>
            <a:ahLst/>
            <a:cxnLst/>
            <a:rect l="l" t="t" r="r" b="b"/>
            <a:pathLst>
              <a:path w="457200" h="173989">
                <a:moveTo>
                  <a:pt x="0" y="43434"/>
                </a:moveTo>
                <a:lnTo>
                  <a:pt x="43434" y="0"/>
                </a:lnTo>
                <a:lnTo>
                  <a:pt x="457200" y="0"/>
                </a:lnTo>
                <a:lnTo>
                  <a:pt x="457200" y="130301"/>
                </a:lnTo>
                <a:lnTo>
                  <a:pt x="413766" y="173736"/>
                </a:lnTo>
                <a:lnTo>
                  <a:pt x="0" y="173736"/>
                </a:lnTo>
                <a:lnTo>
                  <a:pt x="0" y="43434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39745" y="3099054"/>
            <a:ext cx="457200" cy="43815"/>
          </a:xfrm>
          <a:custGeom>
            <a:avLst/>
            <a:gdLst/>
            <a:ahLst/>
            <a:cxnLst/>
            <a:rect l="l" t="t" r="r" b="b"/>
            <a:pathLst>
              <a:path w="457200" h="43814">
                <a:moveTo>
                  <a:pt x="0" y="43434"/>
                </a:moveTo>
                <a:lnTo>
                  <a:pt x="413766" y="43434"/>
                </a:lnTo>
                <a:lnTo>
                  <a:pt x="457200" y="0"/>
                </a:lnTo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953511" y="3142488"/>
            <a:ext cx="0" cy="81280"/>
          </a:xfrm>
          <a:custGeom>
            <a:avLst/>
            <a:gdLst/>
            <a:ahLst/>
            <a:cxnLst/>
            <a:rect l="l" t="t" r="r" b="b"/>
            <a:pathLst>
              <a:path h="81280">
                <a:moveTo>
                  <a:pt x="0" y="0"/>
                </a:moveTo>
                <a:lnTo>
                  <a:pt x="0" y="81153"/>
                </a:lnTo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419350" y="3265932"/>
            <a:ext cx="290830" cy="130810"/>
          </a:xfrm>
          <a:custGeom>
            <a:avLst/>
            <a:gdLst/>
            <a:ahLst/>
            <a:cxnLst/>
            <a:rect l="l" t="t" r="r" b="b"/>
            <a:pathLst>
              <a:path w="290830" h="130810">
                <a:moveTo>
                  <a:pt x="0" y="130301"/>
                </a:moveTo>
                <a:lnTo>
                  <a:pt x="290322" y="130301"/>
                </a:lnTo>
                <a:lnTo>
                  <a:pt x="290322" y="0"/>
                </a:lnTo>
                <a:lnTo>
                  <a:pt x="0" y="0"/>
                </a:lnTo>
                <a:lnTo>
                  <a:pt x="0" y="130301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709672" y="3222498"/>
            <a:ext cx="43815" cy="173990"/>
          </a:xfrm>
          <a:custGeom>
            <a:avLst/>
            <a:gdLst/>
            <a:ahLst/>
            <a:cxnLst/>
            <a:rect l="l" t="t" r="r" b="b"/>
            <a:pathLst>
              <a:path w="43814" h="173989">
                <a:moveTo>
                  <a:pt x="43433" y="0"/>
                </a:moveTo>
                <a:lnTo>
                  <a:pt x="0" y="43434"/>
                </a:lnTo>
                <a:lnTo>
                  <a:pt x="0" y="173736"/>
                </a:lnTo>
                <a:lnTo>
                  <a:pt x="43433" y="130301"/>
                </a:lnTo>
                <a:lnTo>
                  <a:pt x="43433" y="0"/>
                </a:lnTo>
                <a:close/>
              </a:path>
            </a:pathLst>
          </a:custGeom>
          <a:solidFill>
            <a:srgbClr val="CD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419350" y="3222498"/>
            <a:ext cx="334010" cy="43815"/>
          </a:xfrm>
          <a:custGeom>
            <a:avLst/>
            <a:gdLst/>
            <a:ahLst/>
            <a:cxnLst/>
            <a:rect l="l" t="t" r="r" b="b"/>
            <a:pathLst>
              <a:path w="334010" h="43814">
                <a:moveTo>
                  <a:pt x="333756" y="0"/>
                </a:moveTo>
                <a:lnTo>
                  <a:pt x="43433" y="0"/>
                </a:lnTo>
                <a:lnTo>
                  <a:pt x="0" y="43434"/>
                </a:lnTo>
                <a:lnTo>
                  <a:pt x="290322" y="43434"/>
                </a:lnTo>
                <a:lnTo>
                  <a:pt x="333756" y="0"/>
                </a:lnTo>
                <a:close/>
              </a:path>
            </a:pathLst>
          </a:custGeom>
          <a:solidFill>
            <a:srgbClr val="FFFF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419350" y="3222498"/>
            <a:ext cx="334010" cy="173990"/>
          </a:xfrm>
          <a:custGeom>
            <a:avLst/>
            <a:gdLst/>
            <a:ahLst/>
            <a:cxnLst/>
            <a:rect l="l" t="t" r="r" b="b"/>
            <a:pathLst>
              <a:path w="334010" h="173989">
                <a:moveTo>
                  <a:pt x="0" y="43434"/>
                </a:moveTo>
                <a:lnTo>
                  <a:pt x="43433" y="0"/>
                </a:lnTo>
                <a:lnTo>
                  <a:pt x="333756" y="0"/>
                </a:lnTo>
                <a:lnTo>
                  <a:pt x="333756" y="130301"/>
                </a:lnTo>
                <a:lnTo>
                  <a:pt x="290322" y="173736"/>
                </a:lnTo>
                <a:lnTo>
                  <a:pt x="0" y="173736"/>
                </a:lnTo>
                <a:lnTo>
                  <a:pt x="0" y="43434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419350" y="3222498"/>
            <a:ext cx="334010" cy="43815"/>
          </a:xfrm>
          <a:custGeom>
            <a:avLst/>
            <a:gdLst/>
            <a:ahLst/>
            <a:cxnLst/>
            <a:rect l="l" t="t" r="r" b="b"/>
            <a:pathLst>
              <a:path w="334010" h="43814">
                <a:moveTo>
                  <a:pt x="0" y="43434"/>
                </a:moveTo>
                <a:lnTo>
                  <a:pt x="290322" y="43434"/>
                </a:lnTo>
                <a:lnTo>
                  <a:pt x="333756" y="0"/>
                </a:lnTo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709672" y="3265932"/>
            <a:ext cx="0" cy="130810"/>
          </a:xfrm>
          <a:custGeom>
            <a:avLst/>
            <a:gdLst/>
            <a:ahLst/>
            <a:cxnLst/>
            <a:rect l="l" t="t" r="r" b="b"/>
            <a:pathLst>
              <a:path h="130810">
                <a:moveTo>
                  <a:pt x="0" y="0"/>
                </a:moveTo>
                <a:lnTo>
                  <a:pt x="0" y="130301"/>
                </a:lnTo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861310" y="3223641"/>
            <a:ext cx="224790" cy="209550"/>
          </a:xfrm>
          <a:custGeom>
            <a:avLst/>
            <a:gdLst/>
            <a:ahLst/>
            <a:cxnLst/>
            <a:rect l="l" t="t" r="r" b="b"/>
            <a:pathLst>
              <a:path w="224789" h="209550">
                <a:moveTo>
                  <a:pt x="0" y="209168"/>
                </a:moveTo>
                <a:lnTo>
                  <a:pt x="224409" y="209168"/>
                </a:lnTo>
                <a:lnTo>
                  <a:pt x="224409" y="0"/>
                </a:lnTo>
                <a:lnTo>
                  <a:pt x="0" y="0"/>
                </a:lnTo>
                <a:lnTo>
                  <a:pt x="0" y="209168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085719" y="3153917"/>
            <a:ext cx="69850" cy="279400"/>
          </a:xfrm>
          <a:custGeom>
            <a:avLst/>
            <a:gdLst/>
            <a:ahLst/>
            <a:cxnLst/>
            <a:rect l="l" t="t" r="r" b="b"/>
            <a:pathLst>
              <a:path w="69850" h="279400">
                <a:moveTo>
                  <a:pt x="69723" y="0"/>
                </a:moveTo>
                <a:lnTo>
                  <a:pt x="0" y="69723"/>
                </a:lnTo>
                <a:lnTo>
                  <a:pt x="0" y="278892"/>
                </a:lnTo>
                <a:lnTo>
                  <a:pt x="69723" y="209169"/>
                </a:lnTo>
                <a:lnTo>
                  <a:pt x="69723" y="0"/>
                </a:lnTo>
                <a:close/>
              </a:path>
            </a:pathLst>
          </a:custGeom>
          <a:solidFill>
            <a:srgbClr val="9A40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861310" y="3153917"/>
            <a:ext cx="294640" cy="69850"/>
          </a:xfrm>
          <a:custGeom>
            <a:avLst/>
            <a:gdLst/>
            <a:ahLst/>
            <a:cxnLst/>
            <a:rect l="l" t="t" r="r" b="b"/>
            <a:pathLst>
              <a:path w="294639" h="69850">
                <a:moveTo>
                  <a:pt x="294131" y="0"/>
                </a:moveTo>
                <a:lnTo>
                  <a:pt x="69722" y="0"/>
                </a:lnTo>
                <a:lnTo>
                  <a:pt x="0" y="69723"/>
                </a:lnTo>
                <a:lnTo>
                  <a:pt x="224408" y="69723"/>
                </a:lnTo>
                <a:lnTo>
                  <a:pt x="294131" y="0"/>
                </a:lnTo>
                <a:close/>
              </a:path>
            </a:pathLst>
          </a:custGeom>
          <a:solidFill>
            <a:srgbClr val="CC71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861310" y="3153917"/>
            <a:ext cx="294640" cy="279400"/>
          </a:xfrm>
          <a:custGeom>
            <a:avLst/>
            <a:gdLst/>
            <a:ahLst/>
            <a:cxnLst/>
            <a:rect l="l" t="t" r="r" b="b"/>
            <a:pathLst>
              <a:path w="294639" h="279400">
                <a:moveTo>
                  <a:pt x="0" y="69723"/>
                </a:moveTo>
                <a:lnTo>
                  <a:pt x="69722" y="0"/>
                </a:lnTo>
                <a:lnTo>
                  <a:pt x="294131" y="0"/>
                </a:lnTo>
                <a:lnTo>
                  <a:pt x="294131" y="209169"/>
                </a:lnTo>
                <a:lnTo>
                  <a:pt x="224408" y="278892"/>
                </a:lnTo>
                <a:lnTo>
                  <a:pt x="0" y="278892"/>
                </a:lnTo>
                <a:lnTo>
                  <a:pt x="0" y="69723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861310" y="3153917"/>
            <a:ext cx="294640" cy="69850"/>
          </a:xfrm>
          <a:custGeom>
            <a:avLst/>
            <a:gdLst/>
            <a:ahLst/>
            <a:cxnLst/>
            <a:rect l="l" t="t" r="r" b="b"/>
            <a:pathLst>
              <a:path w="294639" h="69850">
                <a:moveTo>
                  <a:pt x="0" y="69723"/>
                </a:moveTo>
                <a:lnTo>
                  <a:pt x="224408" y="69723"/>
                </a:lnTo>
                <a:lnTo>
                  <a:pt x="294131" y="0"/>
                </a:lnTo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085719" y="3223641"/>
            <a:ext cx="0" cy="209550"/>
          </a:xfrm>
          <a:custGeom>
            <a:avLst/>
            <a:gdLst/>
            <a:ahLst/>
            <a:cxnLst/>
            <a:rect l="l" t="t" r="r" b="b"/>
            <a:pathLst>
              <a:path h="209550">
                <a:moveTo>
                  <a:pt x="0" y="0"/>
                </a:moveTo>
                <a:lnTo>
                  <a:pt x="0" y="209169"/>
                </a:lnTo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4676" y="1406652"/>
            <a:ext cx="1827530" cy="1324610"/>
          </a:xfrm>
          <a:custGeom>
            <a:avLst/>
            <a:gdLst/>
            <a:ahLst/>
            <a:cxnLst/>
            <a:rect l="l" t="t" r="r" b="b"/>
            <a:pathLst>
              <a:path w="1827530" h="1324610">
                <a:moveTo>
                  <a:pt x="0" y="1324356"/>
                </a:moveTo>
                <a:lnTo>
                  <a:pt x="1827276" y="1324356"/>
                </a:lnTo>
                <a:lnTo>
                  <a:pt x="1827276" y="0"/>
                </a:lnTo>
                <a:lnTo>
                  <a:pt x="0" y="0"/>
                </a:lnTo>
                <a:lnTo>
                  <a:pt x="0" y="1324356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52806" y="1479041"/>
            <a:ext cx="1415415" cy="1203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2225">
              <a:lnSpc>
                <a:spcPct val="100000"/>
              </a:lnSpc>
            </a:pPr>
            <a:r>
              <a:rPr sz="1600" b="1" spc="-15" dirty="0">
                <a:latin typeface="Calibri"/>
                <a:cs typeface="Calibri"/>
              </a:rPr>
              <a:t>D</a:t>
            </a:r>
            <a:r>
              <a:rPr sz="1600" b="1" spc="-20" dirty="0">
                <a:latin typeface="Calibri"/>
                <a:cs typeface="Calibri"/>
              </a:rPr>
              <a:t>a</a:t>
            </a:r>
            <a:r>
              <a:rPr sz="1600" b="1" spc="-25" dirty="0">
                <a:latin typeface="Calibri"/>
                <a:cs typeface="Calibri"/>
              </a:rPr>
              <a:t>t</a:t>
            </a:r>
            <a:r>
              <a:rPr sz="1600" b="1" spc="-10" dirty="0">
                <a:latin typeface="Calibri"/>
                <a:cs typeface="Calibri"/>
              </a:rPr>
              <a:t>a f</a:t>
            </a:r>
            <a:r>
              <a:rPr sz="1600" b="1" spc="-40" dirty="0">
                <a:latin typeface="Calibri"/>
                <a:cs typeface="Calibri"/>
              </a:rPr>
              <a:t>r</a:t>
            </a:r>
            <a:r>
              <a:rPr sz="1600" b="1" spc="-15" dirty="0">
                <a:latin typeface="Calibri"/>
                <a:cs typeface="Calibri"/>
              </a:rPr>
              <a:t>om</a:t>
            </a:r>
            <a:r>
              <a:rPr sz="1600" b="1" spc="-5" dirty="0">
                <a:latin typeface="Calibri"/>
                <a:cs typeface="Calibri"/>
              </a:rPr>
              <a:t> i</a:t>
            </a:r>
            <a:r>
              <a:rPr sz="1600" b="1" spc="-25" dirty="0">
                <a:latin typeface="Calibri"/>
                <a:cs typeface="Calibri"/>
              </a:rPr>
              <a:t>n</a:t>
            </a:r>
            <a:r>
              <a:rPr sz="1600" b="1" spc="-35" dirty="0">
                <a:latin typeface="Calibri"/>
                <a:cs typeface="Calibri"/>
              </a:rPr>
              <a:t>t</a:t>
            </a:r>
            <a:r>
              <a:rPr sz="1600" b="1" spc="-15" dirty="0">
                <a:latin typeface="Calibri"/>
                <a:cs typeface="Calibri"/>
              </a:rPr>
              <a:t>er</a:t>
            </a:r>
            <a:r>
              <a:rPr sz="1600" b="1" spc="-20" dirty="0">
                <a:latin typeface="Calibri"/>
                <a:cs typeface="Calibri"/>
              </a:rPr>
              <a:t>n</a:t>
            </a:r>
            <a:r>
              <a:rPr sz="1600" b="1" spc="-10" dirty="0">
                <a:latin typeface="Calibri"/>
                <a:cs typeface="Calibri"/>
              </a:rPr>
              <a:t>al</a:t>
            </a:r>
            <a:r>
              <a:rPr sz="1600" b="1" spc="1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se</a:t>
            </a:r>
            <a:r>
              <a:rPr sz="1600" b="1" spc="-5" dirty="0">
                <a:latin typeface="Calibri"/>
                <a:cs typeface="Calibri"/>
              </a:rPr>
              <a:t>r</a:t>
            </a:r>
            <a:r>
              <a:rPr sz="1600" b="1" spc="-15" dirty="0">
                <a:latin typeface="Calibri"/>
                <a:cs typeface="Calibri"/>
              </a:rPr>
              <a:t>vi</a:t>
            </a:r>
            <a:r>
              <a:rPr sz="1600" b="1" spc="-5" dirty="0">
                <a:latin typeface="Calibri"/>
                <a:cs typeface="Calibri"/>
              </a:rPr>
              <a:t>c</a:t>
            </a:r>
            <a:r>
              <a:rPr sz="1600" b="1" spc="-15" dirty="0">
                <a:latin typeface="Calibri"/>
                <a:cs typeface="Calibri"/>
              </a:rPr>
              <a:t>es</a:t>
            </a:r>
            <a:r>
              <a:rPr sz="1600" b="1" spc="-10" dirty="0">
                <a:latin typeface="Calibri"/>
                <a:cs typeface="Calibri"/>
              </a:rPr>
              <a:t> and</a:t>
            </a:r>
            <a:endParaRPr sz="16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600" b="1" spc="-10" dirty="0">
                <a:latin typeface="Calibri"/>
                <a:cs typeface="Calibri"/>
              </a:rPr>
              <a:t>ot</a:t>
            </a:r>
            <a:r>
              <a:rPr sz="1600" b="1" spc="-20" dirty="0">
                <a:latin typeface="Calibri"/>
                <a:cs typeface="Calibri"/>
              </a:rPr>
              <a:t>h</a:t>
            </a:r>
            <a:r>
              <a:rPr sz="1600" b="1" spc="-15" dirty="0">
                <a:latin typeface="Calibri"/>
                <a:cs typeface="Calibri"/>
              </a:rPr>
              <a:t>er</a:t>
            </a:r>
            <a:r>
              <a:rPr sz="1600" b="1" spc="-10" dirty="0">
                <a:latin typeface="Calibri"/>
                <a:cs typeface="Calibri"/>
              </a:rPr>
              <a:t> o</a:t>
            </a:r>
            <a:r>
              <a:rPr sz="1600" b="1" spc="-40" dirty="0">
                <a:latin typeface="Calibri"/>
                <a:cs typeface="Calibri"/>
              </a:rPr>
              <a:t>r</a:t>
            </a:r>
            <a:r>
              <a:rPr sz="1600" b="1" spc="-35" dirty="0">
                <a:latin typeface="Calibri"/>
                <a:cs typeface="Calibri"/>
              </a:rPr>
              <a:t>g</a:t>
            </a:r>
            <a:r>
              <a:rPr sz="1600" b="1" spc="-10" dirty="0">
                <a:latin typeface="Calibri"/>
                <a:cs typeface="Calibri"/>
              </a:rPr>
              <a:t>ani</a:t>
            </a:r>
            <a:r>
              <a:rPr sz="1600" b="1" spc="-30" dirty="0">
                <a:latin typeface="Calibri"/>
                <a:cs typeface="Calibri"/>
              </a:rPr>
              <a:t>z</a:t>
            </a:r>
            <a:r>
              <a:rPr sz="1600" b="1" spc="-20" dirty="0">
                <a:latin typeface="Calibri"/>
                <a:cs typeface="Calibri"/>
              </a:rPr>
              <a:t>a</a:t>
            </a:r>
            <a:r>
              <a:rPr sz="1600" b="1" spc="-5" dirty="0">
                <a:latin typeface="Calibri"/>
                <a:cs typeface="Calibri"/>
              </a:rPr>
              <a:t>tio</a:t>
            </a:r>
            <a:r>
              <a:rPr sz="1600" b="1" spc="-15" dirty="0">
                <a:latin typeface="Calibri"/>
                <a:cs typeface="Calibri"/>
              </a:rPr>
              <a:t>n</a:t>
            </a:r>
            <a:r>
              <a:rPr sz="1600" b="1" spc="-10" dirty="0">
                <a:latin typeface="Calibri"/>
                <a:cs typeface="Calibri"/>
              </a:rPr>
              <a:t>s,</a:t>
            </a:r>
            <a:r>
              <a:rPr sz="1600" b="1" spc="1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...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232147" y="2378964"/>
            <a:ext cx="1217930" cy="338455"/>
          </a:xfrm>
          <a:prstGeom prst="rect">
            <a:avLst/>
          </a:prstGeom>
          <a:solidFill>
            <a:srgbClr val="FFFFFF"/>
          </a:solidFill>
          <a:ln w="9143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995">
              <a:lnSpc>
                <a:spcPct val="100000"/>
              </a:lnSpc>
            </a:pPr>
            <a:r>
              <a:rPr sz="1600" b="1" spc="-15" dirty="0">
                <a:latin typeface="Calibri"/>
                <a:cs typeface="Calibri"/>
              </a:rPr>
              <a:t>I</a:t>
            </a:r>
            <a:r>
              <a:rPr sz="1600" b="1" spc="-10" dirty="0">
                <a:latin typeface="Calibri"/>
                <a:cs typeface="Calibri"/>
              </a:rPr>
              <a:t>S</a:t>
            </a:r>
            <a:r>
              <a:rPr sz="1600" b="1" spc="10" dirty="0">
                <a:latin typeface="Calibri"/>
                <a:cs typeface="Calibri"/>
              </a:rPr>
              <a:t> </a:t>
            </a:r>
            <a:r>
              <a:rPr sz="1600" b="1" spc="-15" dirty="0">
                <a:latin typeface="Calibri"/>
                <a:cs typeface="Calibri"/>
              </a:rPr>
              <a:t>(</a:t>
            </a:r>
            <a:r>
              <a:rPr sz="1600" b="1" spc="-10" dirty="0">
                <a:latin typeface="Calibri"/>
                <a:cs typeface="Calibri"/>
              </a:rPr>
              <a:t>ER</a:t>
            </a:r>
            <a:r>
              <a:rPr sz="1600" b="1" spc="-185" dirty="0">
                <a:latin typeface="Calibri"/>
                <a:cs typeface="Calibri"/>
              </a:rPr>
              <a:t>P</a:t>
            </a:r>
            <a:r>
              <a:rPr sz="1600" b="1" spc="-5" dirty="0">
                <a:latin typeface="Calibri"/>
                <a:cs typeface="Calibri"/>
              </a:rPr>
              <a:t>,</a:t>
            </a:r>
            <a:r>
              <a:rPr sz="1600" b="1" spc="5" dirty="0">
                <a:latin typeface="Calibri"/>
                <a:cs typeface="Calibri"/>
              </a:rPr>
              <a:t> </a:t>
            </a:r>
            <a:r>
              <a:rPr sz="1600" b="1" spc="-25" dirty="0">
                <a:latin typeface="Calibri"/>
                <a:cs typeface="Calibri"/>
              </a:rPr>
              <a:t>e</a:t>
            </a:r>
            <a:r>
              <a:rPr sz="1600" b="1" spc="-35" dirty="0">
                <a:latin typeface="Calibri"/>
                <a:cs typeface="Calibri"/>
              </a:rPr>
              <a:t>t</a:t>
            </a:r>
            <a:r>
              <a:rPr sz="1600" b="1" spc="-10" dirty="0">
                <a:latin typeface="Calibri"/>
                <a:cs typeface="Calibri"/>
              </a:rPr>
              <a:t>c.)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537959" y="2717292"/>
            <a:ext cx="685800" cy="819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679697" y="2929889"/>
            <a:ext cx="558165" cy="584200"/>
          </a:xfrm>
          <a:custGeom>
            <a:avLst/>
            <a:gdLst/>
            <a:ahLst/>
            <a:cxnLst/>
            <a:rect l="l" t="t" r="r" b="b"/>
            <a:pathLst>
              <a:path w="558164" h="584200">
                <a:moveTo>
                  <a:pt x="278891" y="0"/>
                </a:moveTo>
                <a:lnTo>
                  <a:pt x="278891" y="145923"/>
                </a:lnTo>
                <a:lnTo>
                  <a:pt x="0" y="145923"/>
                </a:lnTo>
                <a:lnTo>
                  <a:pt x="0" y="437769"/>
                </a:lnTo>
                <a:lnTo>
                  <a:pt x="278891" y="437769"/>
                </a:lnTo>
                <a:lnTo>
                  <a:pt x="278891" y="583692"/>
                </a:lnTo>
                <a:lnTo>
                  <a:pt x="557784" y="291846"/>
                </a:lnTo>
                <a:lnTo>
                  <a:pt x="2788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679697" y="2929889"/>
            <a:ext cx="558165" cy="584200"/>
          </a:xfrm>
          <a:custGeom>
            <a:avLst/>
            <a:gdLst/>
            <a:ahLst/>
            <a:cxnLst/>
            <a:rect l="l" t="t" r="r" b="b"/>
            <a:pathLst>
              <a:path w="558164" h="584200">
                <a:moveTo>
                  <a:pt x="0" y="145923"/>
                </a:moveTo>
                <a:lnTo>
                  <a:pt x="278891" y="145923"/>
                </a:lnTo>
                <a:lnTo>
                  <a:pt x="278891" y="0"/>
                </a:lnTo>
                <a:lnTo>
                  <a:pt x="557784" y="291846"/>
                </a:lnTo>
                <a:lnTo>
                  <a:pt x="278891" y="583692"/>
                </a:lnTo>
                <a:lnTo>
                  <a:pt x="278891" y="437769"/>
                </a:lnTo>
                <a:lnTo>
                  <a:pt x="0" y="437769"/>
                </a:lnTo>
                <a:lnTo>
                  <a:pt x="0" y="145923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761482" y="2893314"/>
            <a:ext cx="559435" cy="585470"/>
          </a:xfrm>
          <a:custGeom>
            <a:avLst/>
            <a:gdLst/>
            <a:ahLst/>
            <a:cxnLst/>
            <a:rect l="l" t="t" r="r" b="b"/>
            <a:pathLst>
              <a:path w="559435" h="585470">
                <a:moveTo>
                  <a:pt x="279653" y="0"/>
                </a:moveTo>
                <a:lnTo>
                  <a:pt x="279653" y="146303"/>
                </a:lnTo>
                <a:lnTo>
                  <a:pt x="0" y="146303"/>
                </a:lnTo>
                <a:lnTo>
                  <a:pt x="0" y="438912"/>
                </a:lnTo>
                <a:lnTo>
                  <a:pt x="279653" y="438912"/>
                </a:lnTo>
                <a:lnTo>
                  <a:pt x="279653" y="585215"/>
                </a:lnTo>
                <a:lnTo>
                  <a:pt x="559307" y="292608"/>
                </a:lnTo>
                <a:lnTo>
                  <a:pt x="2796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761482" y="2893314"/>
            <a:ext cx="559435" cy="585470"/>
          </a:xfrm>
          <a:custGeom>
            <a:avLst/>
            <a:gdLst/>
            <a:ahLst/>
            <a:cxnLst/>
            <a:rect l="l" t="t" r="r" b="b"/>
            <a:pathLst>
              <a:path w="559435" h="585470">
                <a:moveTo>
                  <a:pt x="0" y="146303"/>
                </a:moveTo>
                <a:lnTo>
                  <a:pt x="279653" y="146303"/>
                </a:lnTo>
                <a:lnTo>
                  <a:pt x="279653" y="0"/>
                </a:lnTo>
                <a:lnTo>
                  <a:pt x="559307" y="292608"/>
                </a:lnTo>
                <a:lnTo>
                  <a:pt x="279653" y="585215"/>
                </a:lnTo>
                <a:lnTo>
                  <a:pt x="279653" y="438912"/>
                </a:lnTo>
                <a:lnTo>
                  <a:pt x="0" y="438912"/>
                </a:lnTo>
                <a:lnTo>
                  <a:pt x="0" y="146303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460742" y="2881122"/>
            <a:ext cx="558165" cy="585470"/>
          </a:xfrm>
          <a:custGeom>
            <a:avLst/>
            <a:gdLst/>
            <a:ahLst/>
            <a:cxnLst/>
            <a:rect l="l" t="t" r="r" b="b"/>
            <a:pathLst>
              <a:path w="558165" h="585470">
                <a:moveTo>
                  <a:pt x="278891" y="0"/>
                </a:moveTo>
                <a:lnTo>
                  <a:pt x="278891" y="146303"/>
                </a:lnTo>
                <a:lnTo>
                  <a:pt x="0" y="146303"/>
                </a:lnTo>
                <a:lnTo>
                  <a:pt x="0" y="438912"/>
                </a:lnTo>
                <a:lnTo>
                  <a:pt x="278891" y="438912"/>
                </a:lnTo>
                <a:lnTo>
                  <a:pt x="278891" y="585215"/>
                </a:lnTo>
                <a:lnTo>
                  <a:pt x="557783" y="292607"/>
                </a:lnTo>
                <a:lnTo>
                  <a:pt x="2788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460742" y="2881122"/>
            <a:ext cx="558165" cy="585470"/>
          </a:xfrm>
          <a:custGeom>
            <a:avLst/>
            <a:gdLst/>
            <a:ahLst/>
            <a:cxnLst/>
            <a:rect l="l" t="t" r="r" b="b"/>
            <a:pathLst>
              <a:path w="558165" h="585470">
                <a:moveTo>
                  <a:pt x="0" y="146303"/>
                </a:moveTo>
                <a:lnTo>
                  <a:pt x="278891" y="146303"/>
                </a:lnTo>
                <a:lnTo>
                  <a:pt x="278891" y="0"/>
                </a:lnTo>
                <a:lnTo>
                  <a:pt x="557783" y="292607"/>
                </a:lnTo>
                <a:lnTo>
                  <a:pt x="278891" y="585215"/>
                </a:lnTo>
                <a:lnTo>
                  <a:pt x="278891" y="438912"/>
                </a:lnTo>
                <a:lnTo>
                  <a:pt x="0" y="438912"/>
                </a:lnTo>
                <a:lnTo>
                  <a:pt x="0" y="146303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039100" y="2644139"/>
            <a:ext cx="900683" cy="8031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6265164" y="2442972"/>
            <a:ext cx="1245235" cy="338455"/>
          </a:xfrm>
          <a:prstGeom prst="rect">
            <a:avLst/>
          </a:prstGeom>
          <a:solidFill>
            <a:srgbClr val="FFFFFF"/>
          </a:solidFill>
          <a:ln w="9143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02565">
              <a:lnSpc>
                <a:spcPct val="100000"/>
              </a:lnSpc>
            </a:pPr>
            <a:r>
              <a:rPr sz="1600" b="1" spc="-10" dirty="0">
                <a:latin typeface="Calibri"/>
                <a:cs typeface="Calibri"/>
              </a:rPr>
              <a:t>Mana</a:t>
            </a:r>
            <a:r>
              <a:rPr sz="1600" b="1" spc="-25" dirty="0">
                <a:latin typeface="Calibri"/>
                <a:cs typeface="Calibri"/>
              </a:rPr>
              <a:t>g</a:t>
            </a:r>
            <a:r>
              <a:rPr sz="1600" b="1" spc="-15" dirty="0">
                <a:latin typeface="Calibri"/>
                <a:cs typeface="Calibri"/>
              </a:rPr>
              <a:t>e</a:t>
            </a:r>
            <a:r>
              <a:rPr sz="1600" b="1" spc="-40" dirty="0">
                <a:latin typeface="Calibri"/>
                <a:cs typeface="Calibri"/>
              </a:rPr>
              <a:t>r</a:t>
            </a:r>
            <a:r>
              <a:rPr sz="1600" b="1" spc="-10" dirty="0">
                <a:latin typeface="Calibri"/>
                <a:cs typeface="Calibri"/>
              </a:rPr>
              <a:t>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141207" y="2328672"/>
            <a:ext cx="757555" cy="338455"/>
          </a:xfrm>
          <a:prstGeom prst="rect">
            <a:avLst/>
          </a:prstGeom>
          <a:solidFill>
            <a:srgbClr val="FFFFFF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58750">
              <a:lnSpc>
                <a:spcPct val="100000"/>
              </a:lnSpc>
            </a:pPr>
            <a:r>
              <a:rPr sz="1600" b="1" spc="-155" dirty="0">
                <a:latin typeface="Calibri"/>
                <a:cs typeface="Calibri"/>
              </a:rPr>
              <a:t>T</a:t>
            </a:r>
            <a:r>
              <a:rPr sz="1600" b="1" spc="-10" dirty="0">
                <a:latin typeface="Calibri"/>
                <a:cs typeface="Calibri"/>
              </a:rPr>
              <a:t>ools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17931" y="2442972"/>
            <a:ext cx="1362456" cy="12146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2043683" y="2426207"/>
            <a:ext cx="1633855" cy="338455"/>
          </a:xfrm>
          <a:prstGeom prst="rect">
            <a:avLst/>
          </a:prstGeom>
          <a:solidFill>
            <a:srgbClr val="FFFFFF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7635">
              <a:lnSpc>
                <a:spcPct val="100000"/>
              </a:lnSpc>
            </a:pPr>
            <a:r>
              <a:rPr sz="1600" b="1" spc="-15" dirty="0">
                <a:latin typeface="Calibri"/>
                <a:cs typeface="Calibri"/>
              </a:rPr>
              <a:t>D</a:t>
            </a:r>
            <a:r>
              <a:rPr sz="1600" b="1" spc="-20" dirty="0">
                <a:latin typeface="Calibri"/>
                <a:cs typeface="Calibri"/>
              </a:rPr>
              <a:t>a</a:t>
            </a:r>
            <a:r>
              <a:rPr sz="1600" b="1" spc="-25" dirty="0">
                <a:latin typeface="Calibri"/>
                <a:cs typeface="Calibri"/>
              </a:rPr>
              <a:t>t</a:t>
            </a:r>
            <a:r>
              <a:rPr sz="1600" b="1" spc="-10" dirty="0">
                <a:latin typeface="Calibri"/>
                <a:cs typeface="Calibri"/>
              </a:rPr>
              <a:t>a </a:t>
            </a:r>
            <a:r>
              <a:rPr sz="1600" b="1" spc="-5" dirty="0">
                <a:latin typeface="Calibri"/>
                <a:cs typeface="Calibri"/>
              </a:rPr>
              <a:t>i</a:t>
            </a:r>
            <a:r>
              <a:rPr sz="1600" b="1" spc="-25" dirty="0">
                <a:latin typeface="Calibri"/>
                <a:cs typeface="Calibri"/>
              </a:rPr>
              <a:t>n</a:t>
            </a:r>
            <a:r>
              <a:rPr sz="1600" b="1" spc="-35" dirty="0">
                <a:latin typeface="Calibri"/>
                <a:cs typeface="Calibri"/>
              </a:rPr>
              <a:t>t</a:t>
            </a:r>
            <a:r>
              <a:rPr sz="1600" b="1" spc="-15" dirty="0">
                <a:latin typeface="Calibri"/>
                <a:cs typeface="Calibri"/>
              </a:rPr>
              <a:t>eg</a:t>
            </a:r>
            <a:r>
              <a:rPr sz="1600" b="1" spc="-50" dirty="0">
                <a:latin typeface="Calibri"/>
                <a:cs typeface="Calibri"/>
              </a:rPr>
              <a:t>r</a:t>
            </a:r>
            <a:r>
              <a:rPr sz="1600" b="1" spc="-20" dirty="0">
                <a:latin typeface="Calibri"/>
                <a:cs typeface="Calibri"/>
              </a:rPr>
              <a:t>a</a:t>
            </a:r>
            <a:r>
              <a:rPr sz="1600" b="1" spc="-5" dirty="0">
                <a:latin typeface="Calibri"/>
                <a:cs typeface="Calibri"/>
              </a:rPr>
              <a:t>tio</a:t>
            </a:r>
            <a:r>
              <a:rPr sz="1600" b="1" spc="-10" dirty="0">
                <a:latin typeface="Calibri"/>
                <a:cs typeface="Calibri"/>
              </a:rPr>
              <a:t>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546097" y="2893314"/>
            <a:ext cx="558165" cy="585470"/>
          </a:xfrm>
          <a:custGeom>
            <a:avLst/>
            <a:gdLst/>
            <a:ahLst/>
            <a:cxnLst/>
            <a:rect l="l" t="t" r="r" b="b"/>
            <a:pathLst>
              <a:path w="558164" h="585470">
                <a:moveTo>
                  <a:pt x="278891" y="0"/>
                </a:moveTo>
                <a:lnTo>
                  <a:pt x="278891" y="146303"/>
                </a:lnTo>
                <a:lnTo>
                  <a:pt x="0" y="146303"/>
                </a:lnTo>
                <a:lnTo>
                  <a:pt x="0" y="438912"/>
                </a:lnTo>
                <a:lnTo>
                  <a:pt x="278891" y="438912"/>
                </a:lnTo>
                <a:lnTo>
                  <a:pt x="278891" y="585215"/>
                </a:lnTo>
                <a:lnTo>
                  <a:pt x="557784" y="292608"/>
                </a:lnTo>
                <a:lnTo>
                  <a:pt x="2788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546097" y="2893314"/>
            <a:ext cx="558165" cy="585470"/>
          </a:xfrm>
          <a:custGeom>
            <a:avLst/>
            <a:gdLst/>
            <a:ahLst/>
            <a:cxnLst/>
            <a:rect l="l" t="t" r="r" b="b"/>
            <a:pathLst>
              <a:path w="558164" h="585470">
                <a:moveTo>
                  <a:pt x="0" y="146303"/>
                </a:moveTo>
                <a:lnTo>
                  <a:pt x="278891" y="146303"/>
                </a:lnTo>
                <a:lnTo>
                  <a:pt x="278891" y="0"/>
                </a:lnTo>
                <a:lnTo>
                  <a:pt x="557784" y="292608"/>
                </a:lnTo>
                <a:lnTo>
                  <a:pt x="278891" y="585215"/>
                </a:lnTo>
                <a:lnTo>
                  <a:pt x="278891" y="438912"/>
                </a:lnTo>
                <a:lnTo>
                  <a:pt x="0" y="438912"/>
                </a:lnTo>
                <a:lnTo>
                  <a:pt x="0" y="146303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2830195" y="970661"/>
            <a:ext cx="373189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20" dirty="0">
                <a:solidFill>
                  <a:srgbClr val="C00000"/>
                </a:solidFill>
                <a:latin typeface="Calibri"/>
                <a:cs typeface="Calibri"/>
              </a:rPr>
              <a:t>B</a:t>
            </a:r>
            <a:r>
              <a:rPr sz="2800" b="1" spc="-40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800" b="1" spc="-60" dirty="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sz="2800" b="1" spc="-15" dirty="0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sz="2800" b="1" spc="-50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800" b="1" spc="-15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800" b="1" spc="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C00000"/>
                </a:solidFill>
                <a:latin typeface="Calibri"/>
                <a:cs typeface="Calibri"/>
              </a:rPr>
              <a:t>Big</a:t>
            </a:r>
            <a:r>
              <a:rPr sz="2800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25" dirty="0">
                <a:solidFill>
                  <a:srgbClr val="C00000"/>
                </a:solidFill>
                <a:latin typeface="Calibri"/>
                <a:cs typeface="Calibri"/>
              </a:rPr>
              <a:t>D</a:t>
            </a:r>
            <a:r>
              <a:rPr sz="2800" b="1" spc="-35" dirty="0">
                <a:solidFill>
                  <a:srgbClr val="C00000"/>
                </a:solidFill>
                <a:latin typeface="Calibri"/>
                <a:cs typeface="Calibri"/>
              </a:rPr>
              <a:t>at</a:t>
            </a:r>
            <a:r>
              <a:rPr sz="2800" b="1" spc="-15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2800" b="1" spc="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solidFill>
                  <a:srgbClr val="C00000"/>
                </a:solidFill>
                <a:latin typeface="Calibri"/>
                <a:cs typeface="Calibri"/>
              </a:rPr>
              <a:t>Anal</a:t>
            </a:r>
            <a:r>
              <a:rPr sz="2800" b="1" spc="-15" dirty="0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800" b="1" spc="-10" dirty="0">
                <a:solidFill>
                  <a:srgbClr val="C00000"/>
                </a:solidFill>
                <a:latin typeface="Calibri"/>
                <a:cs typeface="Calibri"/>
              </a:rPr>
              <a:t>ics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997955" y="4109465"/>
            <a:ext cx="1463040" cy="1239520"/>
          </a:xfrm>
          <a:custGeom>
            <a:avLst/>
            <a:gdLst/>
            <a:ahLst/>
            <a:cxnLst/>
            <a:rect l="l" t="t" r="r" b="b"/>
            <a:pathLst>
              <a:path w="1463040" h="1239520">
                <a:moveTo>
                  <a:pt x="1400302" y="0"/>
                </a:moveTo>
                <a:lnTo>
                  <a:pt x="450596" y="0"/>
                </a:lnTo>
                <a:lnTo>
                  <a:pt x="296805" y="1533"/>
                </a:lnTo>
                <a:lnTo>
                  <a:pt x="262030" y="23194"/>
                </a:lnTo>
                <a:lnTo>
                  <a:pt x="248158" y="62483"/>
                </a:lnTo>
                <a:lnTo>
                  <a:pt x="248158" y="312419"/>
                </a:lnTo>
                <a:lnTo>
                  <a:pt x="261667" y="351255"/>
                </a:lnTo>
                <a:lnTo>
                  <a:pt x="296220" y="373235"/>
                </a:lnTo>
                <a:lnTo>
                  <a:pt x="310642" y="374903"/>
                </a:lnTo>
                <a:lnTo>
                  <a:pt x="450596" y="374903"/>
                </a:lnTo>
                <a:lnTo>
                  <a:pt x="0" y="1239392"/>
                </a:lnTo>
                <a:lnTo>
                  <a:pt x="754252" y="374903"/>
                </a:lnTo>
                <a:lnTo>
                  <a:pt x="1414138" y="373370"/>
                </a:lnTo>
                <a:lnTo>
                  <a:pt x="1427419" y="368742"/>
                </a:lnTo>
                <a:lnTo>
                  <a:pt x="1456367" y="340064"/>
                </a:lnTo>
                <a:lnTo>
                  <a:pt x="1462786" y="312419"/>
                </a:lnTo>
                <a:lnTo>
                  <a:pt x="1462786" y="218693"/>
                </a:lnTo>
                <a:lnTo>
                  <a:pt x="1461252" y="48647"/>
                </a:lnTo>
                <a:lnTo>
                  <a:pt x="1439591" y="13872"/>
                </a:lnTo>
                <a:lnTo>
                  <a:pt x="1414723" y="1668"/>
                </a:lnTo>
                <a:lnTo>
                  <a:pt x="1400302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997955" y="4109465"/>
            <a:ext cx="1463040" cy="1239520"/>
          </a:xfrm>
          <a:custGeom>
            <a:avLst/>
            <a:gdLst/>
            <a:ahLst/>
            <a:cxnLst/>
            <a:rect l="l" t="t" r="r" b="b"/>
            <a:pathLst>
              <a:path w="1463040" h="1239520">
                <a:moveTo>
                  <a:pt x="248158" y="62483"/>
                </a:moveTo>
                <a:lnTo>
                  <a:pt x="262030" y="23194"/>
                </a:lnTo>
                <a:lnTo>
                  <a:pt x="296805" y="1533"/>
                </a:lnTo>
                <a:lnTo>
                  <a:pt x="450596" y="0"/>
                </a:lnTo>
                <a:lnTo>
                  <a:pt x="754252" y="0"/>
                </a:lnTo>
                <a:lnTo>
                  <a:pt x="1400302" y="0"/>
                </a:lnTo>
                <a:lnTo>
                  <a:pt x="1414723" y="1668"/>
                </a:lnTo>
                <a:lnTo>
                  <a:pt x="1449276" y="23648"/>
                </a:lnTo>
                <a:lnTo>
                  <a:pt x="1462786" y="218693"/>
                </a:lnTo>
                <a:lnTo>
                  <a:pt x="1462786" y="312419"/>
                </a:lnTo>
                <a:lnTo>
                  <a:pt x="1461117" y="326841"/>
                </a:lnTo>
                <a:lnTo>
                  <a:pt x="1456367" y="340064"/>
                </a:lnTo>
                <a:lnTo>
                  <a:pt x="1427419" y="368742"/>
                </a:lnTo>
                <a:lnTo>
                  <a:pt x="754252" y="374903"/>
                </a:lnTo>
                <a:lnTo>
                  <a:pt x="0" y="1239392"/>
                </a:lnTo>
                <a:lnTo>
                  <a:pt x="450596" y="374903"/>
                </a:lnTo>
                <a:lnTo>
                  <a:pt x="310642" y="374903"/>
                </a:lnTo>
                <a:lnTo>
                  <a:pt x="296220" y="373235"/>
                </a:lnTo>
                <a:lnTo>
                  <a:pt x="261667" y="351255"/>
                </a:lnTo>
                <a:lnTo>
                  <a:pt x="248158" y="312419"/>
                </a:lnTo>
                <a:lnTo>
                  <a:pt x="248158" y="218693"/>
                </a:lnTo>
                <a:lnTo>
                  <a:pt x="248158" y="62483"/>
                </a:lnTo>
                <a:close/>
              </a:path>
            </a:pathLst>
          </a:custGeom>
          <a:ln w="1981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76200" y="4038600"/>
            <a:ext cx="8982710" cy="2214880"/>
          </a:xfrm>
          <a:prstGeom prst="rect">
            <a:avLst/>
          </a:prstGeom>
          <a:ln w="3175">
            <a:solidFill>
              <a:srgbClr val="BEBEB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R="1826260" algn="r">
              <a:lnSpc>
                <a:spcPct val="100000"/>
              </a:lnSpc>
            </a:pP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A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n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alytics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657600" y="4572000"/>
            <a:ext cx="2423160" cy="338455"/>
          </a:xfrm>
          <a:prstGeom prst="rect">
            <a:avLst/>
          </a:prstGeom>
          <a:solidFill>
            <a:srgbClr val="FFFFFF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8585">
              <a:lnSpc>
                <a:spcPct val="100000"/>
              </a:lnSpc>
            </a:pPr>
            <a:r>
              <a:rPr sz="1600" b="1" spc="-15" dirty="0">
                <a:latin typeface="Calibri"/>
                <a:cs typeface="Calibri"/>
              </a:rPr>
              <a:t>P</a:t>
            </a:r>
            <a:r>
              <a:rPr sz="1600" b="1" spc="-35" dirty="0">
                <a:latin typeface="Calibri"/>
                <a:cs typeface="Calibri"/>
              </a:rPr>
              <a:t>r</a:t>
            </a:r>
            <a:r>
              <a:rPr sz="1600" b="1" spc="-10" dirty="0">
                <a:latin typeface="Calibri"/>
                <a:cs typeface="Calibri"/>
              </a:rPr>
              <a:t>oa</a:t>
            </a:r>
            <a:r>
              <a:rPr sz="1600" b="1" spc="-5" dirty="0">
                <a:latin typeface="Calibri"/>
                <a:cs typeface="Calibri"/>
              </a:rPr>
              <a:t>cti</a:t>
            </a:r>
            <a:r>
              <a:rPr sz="1600" b="1" spc="-20" dirty="0">
                <a:latin typeface="Calibri"/>
                <a:cs typeface="Calibri"/>
              </a:rPr>
              <a:t>v</a:t>
            </a:r>
            <a:r>
              <a:rPr sz="1600" b="1" spc="-15" dirty="0">
                <a:latin typeface="Calibri"/>
                <a:cs typeface="Calibri"/>
              </a:rPr>
              <a:t>e</a:t>
            </a:r>
            <a:r>
              <a:rPr sz="1600" b="1" spc="-5" dirty="0">
                <a:latin typeface="Calibri"/>
                <a:cs typeface="Calibri"/>
              </a:rPr>
              <a:t>/</a:t>
            </a:r>
            <a:r>
              <a:rPr sz="1600" b="1" spc="-15" dirty="0">
                <a:latin typeface="Calibri"/>
                <a:cs typeface="Calibri"/>
              </a:rPr>
              <a:t>P</a:t>
            </a:r>
            <a:r>
              <a:rPr sz="1600" b="1" spc="-25" dirty="0">
                <a:latin typeface="Calibri"/>
                <a:cs typeface="Calibri"/>
              </a:rPr>
              <a:t>r</a:t>
            </a:r>
            <a:r>
              <a:rPr sz="1600" b="1" spc="-15" dirty="0">
                <a:latin typeface="Calibri"/>
                <a:cs typeface="Calibri"/>
              </a:rPr>
              <a:t>edict</a:t>
            </a:r>
            <a:r>
              <a:rPr sz="1600" b="1" dirty="0">
                <a:latin typeface="Calibri"/>
                <a:cs typeface="Calibri"/>
              </a:rPr>
              <a:t>i</a:t>
            </a:r>
            <a:r>
              <a:rPr sz="1600" b="1" spc="-25" dirty="0">
                <a:latin typeface="Calibri"/>
                <a:cs typeface="Calibri"/>
              </a:rPr>
              <a:t>v</a:t>
            </a:r>
            <a:r>
              <a:rPr sz="1600" b="1" spc="-10" dirty="0">
                <a:latin typeface="Calibri"/>
                <a:cs typeface="Calibri"/>
              </a:rPr>
              <a:t>e</a:t>
            </a:r>
            <a:r>
              <a:rPr sz="1600" b="1" dirty="0">
                <a:latin typeface="Calibri"/>
                <a:cs typeface="Calibri"/>
              </a:rPr>
              <a:t> </a:t>
            </a:r>
            <a:r>
              <a:rPr sz="1600" b="1" spc="-155" dirty="0">
                <a:latin typeface="Calibri"/>
                <a:cs typeface="Calibri"/>
              </a:rPr>
              <a:t>T</a:t>
            </a:r>
            <a:r>
              <a:rPr sz="1600" b="1" spc="-10" dirty="0">
                <a:latin typeface="Calibri"/>
                <a:cs typeface="Calibri"/>
              </a:rPr>
              <a:t>ools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459980" y="4892040"/>
            <a:ext cx="1243965" cy="338455"/>
          </a:xfrm>
          <a:prstGeom prst="rect">
            <a:avLst/>
          </a:prstGeom>
          <a:solidFill>
            <a:srgbClr val="FFFFFF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02565">
              <a:lnSpc>
                <a:spcPct val="100000"/>
              </a:lnSpc>
            </a:pPr>
            <a:r>
              <a:rPr sz="1600" b="1" spc="-10" dirty="0">
                <a:latin typeface="Calibri"/>
                <a:cs typeface="Calibri"/>
              </a:rPr>
              <a:t>Mana</a:t>
            </a:r>
            <a:r>
              <a:rPr sz="1600" b="1" spc="-25" dirty="0">
                <a:latin typeface="Calibri"/>
                <a:cs typeface="Calibri"/>
              </a:rPr>
              <a:t>g</a:t>
            </a:r>
            <a:r>
              <a:rPr sz="1600" b="1" spc="-15" dirty="0">
                <a:latin typeface="Calibri"/>
                <a:cs typeface="Calibri"/>
              </a:rPr>
              <a:t>e</a:t>
            </a:r>
            <a:r>
              <a:rPr sz="1600" b="1" spc="-40" dirty="0">
                <a:latin typeface="Calibri"/>
                <a:cs typeface="Calibri"/>
              </a:rPr>
              <a:t>r</a:t>
            </a:r>
            <a:r>
              <a:rPr sz="1600" b="1" spc="-10" dirty="0">
                <a:latin typeface="Calibri"/>
                <a:cs typeface="Calibri"/>
              </a:rPr>
              <a:t>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481198" y="6352819"/>
            <a:ext cx="34791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20" dirty="0">
                <a:solidFill>
                  <a:srgbClr val="C00000"/>
                </a:solidFill>
                <a:latin typeface="Calibri"/>
                <a:cs typeface="Calibri"/>
              </a:rPr>
              <a:t>Wit</a:t>
            </a:r>
            <a:r>
              <a:rPr sz="2800" b="1" spc="-15" dirty="0">
                <a:solidFill>
                  <a:srgbClr val="C00000"/>
                </a:solidFill>
                <a:latin typeface="Calibri"/>
                <a:cs typeface="Calibri"/>
              </a:rPr>
              <a:t>h</a:t>
            </a:r>
            <a:r>
              <a:rPr sz="2800" b="1" spc="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C00000"/>
                </a:solidFill>
                <a:latin typeface="Calibri"/>
                <a:cs typeface="Calibri"/>
              </a:rPr>
              <a:t>Big</a:t>
            </a:r>
            <a:r>
              <a:rPr sz="2800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25" dirty="0">
                <a:solidFill>
                  <a:srgbClr val="C00000"/>
                </a:solidFill>
                <a:latin typeface="Calibri"/>
                <a:cs typeface="Calibri"/>
              </a:rPr>
              <a:t>D</a:t>
            </a:r>
            <a:r>
              <a:rPr sz="2800" b="1" spc="-40" dirty="0">
                <a:solidFill>
                  <a:srgbClr val="C00000"/>
                </a:solidFill>
                <a:latin typeface="Calibri"/>
                <a:cs typeface="Calibri"/>
              </a:rPr>
              <a:t>at</a:t>
            </a:r>
            <a:r>
              <a:rPr sz="2800" b="1" spc="-15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2800" b="1" spc="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solidFill>
                  <a:srgbClr val="C00000"/>
                </a:solidFill>
                <a:latin typeface="Calibri"/>
                <a:cs typeface="Calibri"/>
              </a:rPr>
              <a:t>Anal</a:t>
            </a:r>
            <a:r>
              <a:rPr sz="2800" b="1" spc="-15" dirty="0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2800" b="1" spc="-10" dirty="0">
                <a:solidFill>
                  <a:srgbClr val="C00000"/>
                </a:solidFill>
                <a:latin typeface="Calibri"/>
                <a:cs typeface="Calibri"/>
              </a:rPr>
              <a:t>ics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-4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Ana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cs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In </a:t>
            </a:r>
            <a:r>
              <a:rPr sz="1800" b="1" spc="-10" dirty="0">
                <a:latin typeface="Arial Narrow"/>
                <a:cs typeface="Arial Narrow"/>
              </a:rPr>
              <a:t>M</a:t>
            </a:r>
            <a:r>
              <a:rPr sz="1800" b="1" dirty="0">
                <a:latin typeface="Arial Narrow"/>
                <a:cs typeface="Arial Narrow"/>
              </a:rPr>
              <a:t>a</a:t>
            </a:r>
            <a:r>
              <a:rPr sz="1800" b="1" spc="-10" dirty="0">
                <a:latin typeface="Arial Narrow"/>
                <a:cs typeface="Arial Narrow"/>
              </a:rPr>
              <a:t>n</a:t>
            </a:r>
            <a:r>
              <a:rPr sz="1800" b="1" dirty="0">
                <a:latin typeface="Arial Narrow"/>
                <a:cs typeface="Arial Narrow"/>
              </a:rPr>
              <a:t>a</a:t>
            </a:r>
            <a:r>
              <a:rPr sz="1800" b="1" spc="-10" dirty="0">
                <a:latin typeface="Arial Narrow"/>
                <a:cs typeface="Arial Narrow"/>
              </a:rPr>
              <a:t>g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-10" dirty="0">
                <a:latin typeface="Arial Narrow"/>
                <a:cs typeface="Arial Narrow"/>
              </a:rPr>
              <a:t>m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-10" dirty="0">
                <a:latin typeface="Arial Narrow"/>
                <a:cs typeface="Arial Narrow"/>
              </a:rPr>
              <a:t>n</a:t>
            </a:r>
            <a:r>
              <a:rPr sz="1800" b="1" spc="-5" dirty="0">
                <a:latin typeface="Arial Narrow"/>
                <a:cs typeface="Arial Narrow"/>
              </a:rPr>
              <a:t>t</a:t>
            </a:r>
            <a:r>
              <a:rPr sz="1800" b="1" spc="50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Appl</a:t>
            </a:r>
            <a:r>
              <a:rPr sz="1800" b="1" spc="-15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</a:t>
            </a:r>
            <a:r>
              <a:rPr sz="1800" b="1" spc="-10" dirty="0">
                <a:latin typeface="Arial Narrow"/>
                <a:cs typeface="Arial Narrow"/>
              </a:rPr>
              <a:t>atio</a:t>
            </a:r>
            <a:r>
              <a:rPr sz="1800" b="1" spc="-20" dirty="0">
                <a:latin typeface="Arial Narrow"/>
                <a:cs typeface="Arial Narrow"/>
              </a:rPr>
              <a:t>n</a:t>
            </a:r>
            <a:r>
              <a:rPr sz="1800" b="1" dirty="0">
                <a:latin typeface="Arial Narrow"/>
                <a:cs typeface="Arial Narrow"/>
              </a:rPr>
              <a:t>s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Pre</a:t>
            </a:r>
            <a:r>
              <a:rPr sz="1800" b="1" spc="-20" dirty="0">
                <a:latin typeface="Arial Narrow"/>
                <a:cs typeface="Arial Narrow"/>
              </a:rPr>
              <a:t>d</a:t>
            </a:r>
            <a:r>
              <a:rPr sz="1800" b="1" dirty="0">
                <a:latin typeface="Arial Narrow"/>
                <a:cs typeface="Arial Narrow"/>
              </a:rPr>
              <a:t>i</a:t>
            </a:r>
            <a:r>
              <a:rPr sz="1800" b="1" spc="-10" dirty="0">
                <a:latin typeface="Arial Narrow"/>
                <a:cs typeface="Arial Narrow"/>
              </a:rPr>
              <a:t>ction</a:t>
            </a:r>
            <a:r>
              <a:rPr sz="1800" b="1" spc="10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in </a:t>
            </a:r>
            <a:r>
              <a:rPr sz="1800" b="1" spc="-10" dirty="0">
                <a:latin typeface="Arial Narrow"/>
                <a:cs typeface="Arial Narrow"/>
              </a:rPr>
              <a:t>Unstru</a:t>
            </a:r>
            <a:r>
              <a:rPr sz="1800" b="1" spc="-25" dirty="0">
                <a:latin typeface="Arial Narrow"/>
                <a:cs typeface="Arial Narrow"/>
              </a:rPr>
              <a:t>c</a:t>
            </a:r>
            <a:r>
              <a:rPr sz="1800" b="1" spc="-10" dirty="0">
                <a:latin typeface="Arial Narrow"/>
                <a:cs typeface="Arial Narrow"/>
              </a:rPr>
              <a:t>tured</a:t>
            </a:r>
            <a:r>
              <a:rPr sz="1800" b="1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BPM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84276" y="1053058"/>
            <a:ext cx="7653528" cy="53624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5636" y="836675"/>
            <a:ext cx="8641080" cy="6021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-4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Ana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cs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In </a:t>
            </a:r>
            <a:r>
              <a:rPr sz="1800" b="1" spc="-10" dirty="0">
                <a:latin typeface="Arial Narrow"/>
                <a:cs typeface="Arial Narrow"/>
              </a:rPr>
              <a:t>M</a:t>
            </a:r>
            <a:r>
              <a:rPr sz="1800" b="1" dirty="0">
                <a:latin typeface="Arial Narrow"/>
                <a:cs typeface="Arial Narrow"/>
              </a:rPr>
              <a:t>a</a:t>
            </a:r>
            <a:r>
              <a:rPr sz="1800" b="1" spc="-10" dirty="0">
                <a:latin typeface="Arial Narrow"/>
                <a:cs typeface="Arial Narrow"/>
              </a:rPr>
              <a:t>n</a:t>
            </a:r>
            <a:r>
              <a:rPr sz="1800" b="1" dirty="0">
                <a:latin typeface="Arial Narrow"/>
                <a:cs typeface="Arial Narrow"/>
              </a:rPr>
              <a:t>a</a:t>
            </a:r>
            <a:r>
              <a:rPr sz="1800" b="1" spc="-10" dirty="0">
                <a:latin typeface="Arial Narrow"/>
                <a:cs typeface="Arial Narrow"/>
              </a:rPr>
              <a:t>g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-10" dirty="0">
                <a:latin typeface="Arial Narrow"/>
                <a:cs typeface="Arial Narrow"/>
              </a:rPr>
              <a:t>m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-10" dirty="0">
                <a:latin typeface="Arial Narrow"/>
                <a:cs typeface="Arial Narrow"/>
              </a:rPr>
              <a:t>n</a:t>
            </a:r>
            <a:r>
              <a:rPr sz="1800" b="1" spc="-5" dirty="0">
                <a:latin typeface="Arial Narrow"/>
                <a:cs typeface="Arial Narrow"/>
              </a:rPr>
              <a:t>t</a:t>
            </a:r>
            <a:r>
              <a:rPr sz="1800" b="1" spc="50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Appl</a:t>
            </a:r>
            <a:r>
              <a:rPr sz="1800" b="1" spc="-15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</a:t>
            </a:r>
            <a:r>
              <a:rPr sz="1800" b="1" spc="-10" dirty="0">
                <a:latin typeface="Arial Narrow"/>
                <a:cs typeface="Arial Narrow"/>
              </a:rPr>
              <a:t>atio</a:t>
            </a:r>
            <a:r>
              <a:rPr sz="1800" b="1" spc="-20" dirty="0">
                <a:latin typeface="Arial Narrow"/>
                <a:cs typeface="Arial Narrow"/>
              </a:rPr>
              <a:t>n</a:t>
            </a:r>
            <a:r>
              <a:rPr sz="1800" b="1" dirty="0">
                <a:latin typeface="Arial Narrow"/>
                <a:cs typeface="Arial Narrow"/>
              </a:rPr>
              <a:t>s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Pre</a:t>
            </a:r>
            <a:r>
              <a:rPr sz="1800" b="1" spc="-20" dirty="0">
                <a:latin typeface="Arial Narrow"/>
                <a:cs typeface="Arial Narrow"/>
              </a:rPr>
              <a:t>d</a:t>
            </a:r>
            <a:r>
              <a:rPr sz="1800" b="1" dirty="0">
                <a:latin typeface="Arial Narrow"/>
                <a:cs typeface="Arial Narrow"/>
              </a:rPr>
              <a:t>i</a:t>
            </a:r>
            <a:r>
              <a:rPr sz="1800" b="1" spc="-10" dirty="0">
                <a:latin typeface="Arial Narrow"/>
                <a:cs typeface="Arial Narrow"/>
              </a:rPr>
              <a:t>ction</a:t>
            </a:r>
            <a:r>
              <a:rPr sz="1800" b="1" spc="10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in </a:t>
            </a:r>
            <a:r>
              <a:rPr sz="1800" b="1" spc="-10" dirty="0">
                <a:latin typeface="Arial Narrow"/>
                <a:cs typeface="Arial Narrow"/>
              </a:rPr>
              <a:t>Unstru</a:t>
            </a:r>
            <a:r>
              <a:rPr sz="1800" b="1" spc="-25" dirty="0">
                <a:latin typeface="Arial Narrow"/>
                <a:cs typeface="Arial Narrow"/>
              </a:rPr>
              <a:t>c</a:t>
            </a:r>
            <a:r>
              <a:rPr sz="1800" b="1" spc="-10" dirty="0">
                <a:latin typeface="Arial Narrow"/>
                <a:cs typeface="Arial Narrow"/>
              </a:rPr>
              <a:t>tured</a:t>
            </a:r>
            <a:r>
              <a:rPr sz="1800" b="1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BPM</a:t>
            </a:r>
            <a:endParaRPr sz="18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204" y="585216"/>
            <a:ext cx="8855964" cy="62727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8204" y="188976"/>
            <a:ext cx="82296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-4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Ana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cs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In </a:t>
            </a:r>
            <a:r>
              <a:rPr sz="1800" b="1" spc="-10" dirty="0">
                <a:latin typeface="Arial Narrow"/>
                <a:cs typeface="Arial Narrow"/>
              </a:rPr>
              <a:t>M</a:t>
            </a:r>
            <a:r>
              <a:rPr sz="1800" b="1" dirty="0">
                <a:latin typeface="Arial Narrow"/>
                <a:cs typeface="Arial Narrow"/>
              </a:rPr>
              <a:t>a</a:t>
            </a:r>
            <a:r>
              <a:rPr sz="1800" b="1" spc="-10" dirty="0">
                <a:latin typeface="Arial Narrow"/>
                <a:cs typeface="Arial Narrow"/>
              </a:rPr>
              <a:t>n</a:t>
            </a:r>
            <a:r>
              <a:rPr sz="1800" b="1" dirty="0">
                <a:latin typeface="Arial Narrow"/>
                <a:cs typeface="Arial Narrow"/>
              </a:rPr>
              <a:t>a</a:t>
            </a:r>
            <a:r>
              <a:rPr sz="1800" b="1" spc="-10" dirty="0">
                <a:latin typeface="Arial Narrow"/>
                <a:cs typeface="Arial Narrow"/>
              </a:rPr>
              <a:t>g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-10" dirty="0">
                <a:latin typeface="Arial Narrow"/>
                <a:cs typeface="Arial Narrow"/>
              </a:rPr>
              <a:t>m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-10" dirty="0">
                <a:latin typeface="Arial Narrow"/>
                <a:cs typeface="Arial Narrow"/>
              </a:rPr>
              <a:t>n</a:t>
            </a:r>
            <a:r>
              <a:rPr sz="1800" b="1" spc="-5" dirty="0">
                <a:latin typeface="Arial Narrow"/>
                <a:cs typeface="Arial Narrow"/>
              </a:rPr>
              <a:t>t</a:t>
            </a:r>
            <a:r>
              <a:rPr sz="1800" b="1" spc="50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Appl</a:t>
            </a:r>
            <a:r>
              <a:rPr sz="1800" b="1" spc="-15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</a:t>
            </a:r>
            <a:r>
              <a:rPr sz="1800" b="1" spc="-10" dirty="0">
                <a:latin typeface="Arial Narrow"/>
                <a:cs typeface="Arial Narrow"/>
              </a:rPr>
              <a:t>atio</a:t>
            </a:r>
            <a:r>
              <a:rPr sz="1800" b="1" spc="-20" dirty="0">
                <a:latin typeface="Arial Narrow"/>
                <a:cs typeface="Arial Narrow"/>
              </a:rPr>
              <a:t>n</a:t>
            </a:r>
            <a:r>
              <a:rPr sz="1800" b="1" dirty="0">
                <a:latin typeface="Arial Narrow"/>
                <a:cs typeface="Arial Narrow"/>
              </a:rPr>
              <a:t>s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Pre</a:t>
            </a:r>
            <a:r>
              <a:rPr sz="1800" b="1" spc="-20" dirty="0">
                <a:latin typeface="Arial Narrow"/>
                <a:cs typeface="Arial Narrow"/>
              </a:rPr>
              <a:t>d</a:t>
            </a:r>
            <a:r>
              <a:rPr sz="1800" b="1" dirty="0">
                <a:latin typeface="Arial Narrow"/>
                <a:cs typeface="Arial Narrow"/>
              </a:rPr>
              <a:t>i</a:t>
            </a:r>
            <a:r>
              <a:rPr sz="1800" b="1" spc="-10" dirty="0">
                <a:latin typeface="Arial Narrow"/>
                <a:cs typeface="Arial Narrow"/>
              </a:rPr>
              <a:t>ction</a:t>
            </a:r>
            <a:r>
              <a:rPr sz="1800" b="1" spc="10" dirty="0">
                <a:latin typeface="Arial Narrow"/>
                <a:cs typeface="Arial Narrow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in </a:t>
            </a:r>
            <a:r>
              <a:rPr sz="1800" b="1" spc="-10" dirty="0">
                <a:latin typeface="Arial Narrow"/>
                <a:cs typeface="Arial Narrow"/>
              </a:rPr>
              <a:t>Unstru</a:t>
            </a:r>
            <a:r>
              <a:rPr sz="1800" b="1" spc="-25" dirty="0">
                <a:latin typeface="Arial Narrow"/>
                <a:cs typeface="Arial Narrow"/>
              </a:rPr>
              <a:t>c</a:t>
            </a:r>
            <a:r>
              <a:rPr sz="1800" b="1" spc="-10" dirty="0">
                <a:latin typeface="Arial Narrow"/>
                <a:cs typeface="Arial Narrow"/>
              </a:rPr>
              <a:t>tured</a:t>
            </a:r>
            <a:r>
              <a:rPr sz="1800" b="1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BPM</a:t>
            </a:r>
            <a:endParaRPr sz="18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9495" y="662939"/>
            <a:ext cx="7632192" cy="61950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8204" y="188976"/>
            <a:ext cx="84963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-4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Ana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cs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In </a:t>
            </a:r>
            <a:r>
              <a:rPr sz="1800" b="1" spc="-10" dirty="0">
                <a:latin typeface="Arial Narrow"/>
                <a:cs typeface="Arial Narrow"/>
              </a:rPr>
              <a:t>M</a:t>
            </a:r>
            <a:r>
              <a:rPr sz="1800" b="1" dirty="0">
                <a:latin typeface="Arial Narrow"/>
                <a:cs typeface="Arial Narrow"/>
              </a:rPr>
              <a:t>a</a:t>
            </a:r>
            <a:r>
              <a:rPr sz="1800" b="1" spc="-10" dirty="0">
                <a:latin typeface="Arial Narrow"/>
                <a:cs typeface="Arial Narrow"/>
              </a:rPr>
              <a:t>n</a:t>
            </a:r>
            <a:r>
              <a:rPr sz="1800" b="1" dirty="0">
                <a:latin typeface="Arial Narrow"/>
                <a:cs typeface="Arial Narrow"/>
              </a:rPr>
              <a:t>a</a:t>
            </a:r>
            <a:r>
              <a:rPr sz="1800" b="1" spc="-10" dirty="0">
                <a:latin typeface="Arial Narrow"/>
                <a:cs typeface="Arial Narrow"/>
              </a:rPr>
              <a:t>g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-10" dirty="0">
                <a:latin typeface="Arial Narrow"/>
                <a:cs typeface="Arial Narrow"/>
              </a:rPr>
              <a:t>m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-10" dirty="0">
                <a:latin typeface="Arial Narrow"/>
                <a:cs typeface="Arial Narrow"/>
              </a:rPr>
              <a:t>n</a:t>
            </a:r>
            <a:r>
              <a:rPr sz="1800" b="1" spc="-5" dirty="0">
                <a:latin typeface="Arial Narrow"/>
                <a:cs typeface="Arial Narrow"/>
              </a:rPr>
              <a:t>t</a:t>
            </a:r>
            <a:r>
              <a:rPr sz="1800" b="1" spc="50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Appl</a:t>
            </a:r>
            <a:r>
              <a:rPr sz="1800" b="1" spc="-15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</a:t>
            </a:r>
            <a:r>
              <a:rPr sz="1800" b="1" spc="-10" dirty="0">
                <a:latin typeface="Arial Narrow"/>
                <a:cs typeface="Arial Narrow"/>
              </a:rPr>
              <a:t>atio</a:t>
            </a:r>
            <a:r>
              <a:rPr sz="1800" b="1" spc="-20" dirty="0">
                <a:latin typeface="Arial Narrow"/>
                <a:cs typeface="Arial Narrow"/>
              </a:rPr>
              <a:t>n</a:t>
            </a:r>
            <a:r>
              <a:rPr sz="1800" b="1" dirty="0">
                <a:latin typeface="Arial Narrow"/>
                <a:cs typeface="Arial Narrow"/>
              </a:rPr>
              <a:t>s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Mar</a:t>
            </a:r>
            <a:r>
              <a:rPr sz="1800" b="1" spc="-20" dirty="0">
                <a:latin typeface="Arial Narrow"/>
                <a:cs typeface="Arial Narrow"/>
              </a:rPr>
              <a:t>k</a:t>
            </a:r>
            <a:r>
              <a:rPr sz="1800" b="1" dirty="0">
                <a:latin typeface="Arial Narrow"/>
                <a:cs typeface="Arial Narrow"/>
              </a:rPr>
              <a:t>et</a:t>
            </a:r>
            <a:r>
              <a:rPr sz="1800" b="1" spc="-10" dirty="0">
                <a:latin typeface="Arial Narrow"/>
                <a:cs typeface="Arial Narrow"/>
              </a:rPr>
              <a:t>ing</a:t>
            </a:r>
            <a:r>
              <a:rPr sz="1800" b="1" spc="-15" dirty="0">
                <a:latin typeface="Arial Narrow"/>
                <a:cs typeface="Arial Narrow"/>
              </a:rPr>
              <a:t>/</a:t>
            </a:r>
            <a:r>
              <a:rPr sz="1800" b="1" spc="-10" dirty="0">
                <a:latin typeface="Arial Narrow"/>
                <a:cs typeface="Arial Narrow"/>
              </a:rPr>
              <a:t>S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l</a:t>
            </a:r>
            <a:r>
              <a:rPr sz="1800" b="1" spc="-10" dirty="0">
                <a:latin typeface="Arial Narrow"/>
                <a:cs typeface="Arial Narrow"/>
              </a:rPr>
              <a:t>e</a:t>
            </a:r>
            <a:r>
              <a:rPr sz="1800" b="1" dirty="0">
                <a:latin typeface="Arial Narrow"/>
                <a:cs typeface="Arial Narrow"/>
              </a:rPr>
              <a:t>s</a:t>
            </a:r>
            <a:r>
              <a:rPr sz="1800" b="1" spc="60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Com</a:t>
            </a:r>
            <a:r>
              <a:rPr sz="1800" b="1" spc="-20" dirty="0">
                <a:latin typeface="Arial Narrow"/>
                <a:cs typeface="Arial Narrow"/>
              </a:rPr>
              <a:t>p</a:t>
            </a:r>
            <a:r>
              <a:rPr sz="1800" b="1" dirty="0">
                <a:latin typeface="Arial Narrow"/>
                <a:cs typeface="Arial Narrow"/>
              </a:rPr>
              <a:t>li</a:t>
            </a:r>
            <a:r>
              <a:rPr sz="1800" b="1" spc="-1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n</a:t>
            </a:r>
            <a:r>
              <a:rPr sz="1800" b="1" spc="-10" dirty="0">
                <a:latin typeface="Arial Narrow"/>
                <a:cs typeface="Arial Narrow"/>
              </a:rPr>
              <a:t>c</a:t>
            </a:r>
            <a:r>
              <a:rPr sz="1800" b="1" dirty="0">
                <a:latin typeface="Arial Narrow"/>
                <a:cs typeface="Arial Narrow"/>
              </a:rPr>
              <a:t>e</a:t>
            </a:r>
            <a:endParaRPr sz="18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2311" y="908303"/>
            <a:ext cx="7487411" cy="54010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8204" y="188976"/>
            <a:ext cx="84963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-4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Ana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cs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In </a:t>
            </a:r>
            <a:r>
              <a:rPr sz="1800" b="1" spc="-10" dirty="0">
                <a:latin typeface="Arial Narrow"/>
                <a:cs typeface="Arial Narrow"/>
              </a:rPr>
              <a:t>M</a:t>
            </a:r>
            <a:r>
              <a:rPr sz="1800" b="1" dirty="0">
                <a:latin typeface="Arial Narrow"/>
                <a:cs typeface="Arial Narrow"/>
              </a:rPr>
              <a:t>a</a:t>
            </a:r>
            <a:r>
              <a:rPr sz="1800" b="1" spc="-10" dirty="0">
                <a:latin typeface="Arial Narrow"/>
                <a:cs typeface="Arial Narrow"/>
              </a:rPr>
              <a:t>n</a:t>
            </a:r>
            <a:r>
              <a:rPr sz="1800" b="1" dirty="0">
                <a:latin typeface="Arial Narrow"/>
                <a:cs typeface="Arial Narrow"/>
              </a:rPr>
              <a:t>a</a:t>
            </a:r>
            <a:r>
              <a:rPr sz="1800" b="1" spc="-10" dirty="0">
                <a:latin typeface="Arial Narrow"/>
                <a:cs typeface="Arial Narrow"/>
              </a:rPr>
              <a:t>g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-10" dirty="0">
                <a:latin typeface="Arial Narrow"/>
                <a:cs typeface="Arial Narrow"/>
              </a:rPr>
              <a:t>m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-10" dirty="0">
                <a:latin typeface="Arial Narrow"/>
                <a:cs typeface="Arial Narrow"/>
              </a:rPr>
              <a:t>n</a:t>
            </a:r>
            <a:r>
              <a:rPr sz="1800" b="1" spc="-5" dirty="0">
                <a:latin typeface="Arial Narrow"/>
                <a:cs typeface="Arial Narrow"/>
              </a:rPr>
              <a:t>t</a:t>
            </a:r>
            <a:r>
              <a:rPr sz="1800" b="1" spc="50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Appl</a:t>
            </a:r>
            <a:r>
              <a:rPr sz="1800" b="1" spc="-15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</a:t>
            </a:r>
            <a:r>
              <a:rPr sz="1800" b="1" spc="-10" dirty="0">
                <a:latin typeface="Arial Narrow"/>
                <a:cs typeface="Arial Narrow"/>
              </a:rPr>
              <a:t>atio</a:t>
            </a:r>
            <a:r>
              <a:rPr sz="1800" b="1" spc="-20" dirty="0">
                <a:latin typeface="Arial Narrow"/>
                <a:cs typeface="Arial Narrow"/>
              </a:rPr>
              <a:t>n</a:t>
            </a:r>
            <a:r>
              <a:rPr sz="1800" b="1" dirty="0">
                <a:latin typeface="Arial Narrow"/>
                <a:cs typeface="Arial Narrow"/>
              </a:rPr>
              <a:t>s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Mar</a:t>
            </a:r>
            <a:r>
              <a:rPr sz="1800" b="1" spc="-20" dirty="0">
                <a:latin typeface="Arial Narrow"/>
                <a:cs typeface="Arial Narrow"/>
              </a:rPr>
              <a:t>k</a:t>
            </a:r>
            <a:r>
              <a:rPr sz="1800" b="1" dirty="0">
                <a:latin typeface="Arial Narrow"/>
                <a:cs typeface="Arial Narrow"/>
              </a:rPr>
              <a:t>et</a:t>
            </a:r>
            <a:r>
              <a:rPr sz="1800" b="1" spc="-10" dirty="0">
                <a:latin typeface="Arial Narrow"/>
                <a:cs typeface="Arial Narrow"/>
              </a:rPr>
              <a:t>ing</a:t>
            </a:r>
            <a:r>
              <a:rPr sz="1800" b="1" spc="-15" dirty="0">
                <a:latin typeface="Arial Narrow"/>
                <a:cs typeface="Arial Narrow"/>
              </a:rPr>
              <a:t>/</a:t>
            </a:r>
            <a:r>
              <a:rPr sz="1800" b="1" spc="-10" dirty="0">
                <a:latin typeface="Arial Narrow"/>
                <a:cs typeface="Arial Narrow"/>
              </a:rPr>
              <a:t>S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l</a:t>
            </a:r>
            <a:r>
              <a:rPr sz="1800" b="1" spc="-10" dirty="0">
                <a:latin typeface="Arial Narrow"/>
                <a:cs typeface="Arial Narrow"/>
              </a:rPr>
              <a:t>e</a:t>
            </a:r>
            <a:r>
              <a:rPr sz="1800" b="1" dirty="0">
                <a:latin typeface="Arial Narrow"/>
                <a:cs typeface="Arial Narrow"/>
              </a:rPr>
              <a:t>s</a:t>
            </a:r>
            <a:r>
              <a:rPr sz="1800" b="1" spc="60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Com</a:t>
            </a:r>
            <a:r>
              <a:rPr sz="1800" b="1" spc="-20" dirty="0">
                <a:latin typeface="Arial Narrow"/>
                <a:cs typeface="Arial Narrow"/>
              </a:rPr>
              <a:t>p</a:t>
            </a:r>
            <a:r>
              <a:rPr sz="1800" b="1" dirty="0">
                <a:latin typeface="Arial Narrow"/>
                <a:cs typeface="Arial Narrow"/>
              </a:rPr>
              <a:t>li</a:t>
            </a:r>
            <a:r>
              <a:rPr sz="1800" b="1" spc="-1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n</a:t>
            </a:r>
            <a:r>
              <a:rPr sz="1800" b="1" spc="-10" dirty="0">
                <a:latin typeface="Arial Narrow"/>
                <a:cs typeface="Arial Narrow"/>
              </a:rPr>
              <a:t>c</a:t>
            </a:r>
            <a:r>
              <a:rPr sz="1800" b="1" dirty="0">
                <a:latin typeface="Arial Narrow"/>
                <a:cs typeface="Arial Narrow"/>
              </a:rPr>
              <a:t>e</a:t>
            </a:r>
            <a:endParaRPr sz="18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2608" y="1911095"/>
            <a:ext cx="7576184" cy="914400"/>
          </a:xfrm>
          <a:custGeom>
            <a:avLst/>
            <a:gdLst/>
            <a:ahLst/>
            <a:cxnLst/>
            <a:rect l="l" t="t" r="r" b="b"/>
            <a:pathLst>
              <a:path w="7576184" h="914400">
                <a:moveTo>
                  <a:pt x="0" y="914400"/>
                </a:moveTo>
                <a:lnTo>
                  <a:pt x="7575804" y="914400"/>
                </a:lnTo>
                <a:lnTo>
                  <a:pt x="7575804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2608" y="1911095"/>
            <a:ext cx="7576184" cy="914400"/>
          </a:xfrm>
          <a:custGeom>
            <a:avLst/>
            <a:gdLst/>
            <a:ahLst/>
            <a:cxnLst/>
            <a:rect l="l" t="t" r="r" b="b"/>
            <a:pathLst>
              <a:path w="7576184" h="914400">
                <a:moveTo>
                  <a:pt x="0" y="914400"/>
                </a:moveTo>
                <a:lnTo>
                  <a:pt x="7575804" y="914400"/>
                </a:lnTo>
                <a:lnTo>
                  <a:pt x="7575804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3370" y="843533"/>
            <a:ext cx="914400" cy="381000"/>
          </a:xfrm>
          <a:custGeom>
            <a:avLst/>
            <a:gdLst/>
            <a:ahLst/>
            <a:cxnLst/>
            <a:rect l="l" t="t" r="r" b="b"/>
            <a:pathLst>
              <a:path w="914400" h="381000">
                <a:moveTo>
                  <a:pt x="0" y="381000"/>
                </a:moveTo>
                <a:lnTo>
                  <a:pt x="914400" y="381000"/>
                </a:lnTo>
                <a:lnTo>
                  <a:pt x="914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93370" y="843533"/>
            <a:ext cx="914400" cy="381000"/>
          </a:xfrm>
          <a:prstGeom prst="rect">
            <a:avLst/>
          </a:prstGeom>
          <a:solidFill>
            <a:srgbClr val="FFFFFF"/>
          </a:solidFill>
          <a:ln w="25908">
            <a:solidFill>
              <a:srgbClr val="BEBEB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97485">
              <a:lnSpc>
                <a:spcPct val="100000"/>
              </a:lnSpc>
            </a:pP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S</a:t>
            </a:r>
            <a:r>
              <a:rPr sz="1400" spc="5" dirty="0">
                <a:solidFill>
                  <a:srgbClr val="7E7E7E"/>
                </a:solidFill>
                <a:latin typeface="Calibri"/>
                <a:cs typeface="Calibri"/>
              </a:rPr>
              <a:t>o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u</a:t>
            </a:r>
            <a:r>
              <a:rPr sz="1400" spc="-25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98370" y="843533"/>
            <a:ext cx="1371600" cy="381000"/>
          </a:xfrm>
          <a:custGeom>
            <a:avLst/>
            <a:gdLst/>
            <a:ahLst/>
            <a:cxnLst/>
            <a:rect l="l" t="t" r="r" b="b"/>
            <a:pathLst>
              <a:path w="1371600" h="381000">
                <a:moveTo>
                  <a:pt x="0" y="381000"/>
                </a:moveTo>
                <a:lnTo>
                  <a:pt x="1371600" y="381000"/>
                </a:lnTo>
                <a:lnTo>
                  <a:pt x="13716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198370" y="843533"/>
            <a:ext cx="1371600" cy="381000"/>
          </a:xfrm>
          <a:prstGeom prst="rect">
            <a:avLst/>
          </a:prstGeom>
          <a:solidFill>
            <a:srgbClr val="FFFFFF"/>
          </a:solidFill>
          <a:ln w="25908">
            <a:solidFill>
              <a:srgbClr val="BEBEB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73355">
              <a:lnSpc>
                <a:spcPct val="100000"/>
              </a:lnSpc>
            </a:pP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Ma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nu</a:t>
            </a:r>
            <a:r>
              <a:rPr sz="1400" spc="-20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t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u</a:t>
            </a:r>
            <a:r>
              <a:rPr sz="1400" spc="-25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1574" y="2215133"/>
            <a:ext cx="1295400" cy="381000"/>
          </a:xfrm>
          <a:custGeom>
            <a:avLst/>
            <a:gdLst/>
            <a:ahLst/>
            <a:cxnLst/>
            <a:rect l="l" t="t" r="r" b="b"/>
            <a:pathLst>
              <a:path w="1295400" h="381000">
                <a:moveTo>
                  <a:pt x="0" y="381000"/>
                </a:moveTo>
                <a:lnTo>
                  <a:pt x="1295400" y="381000"/>
                </a:lnTo>
                <a:lnTo>
                  <a:pt x="1295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1574" y="2215133"/>
            <a:ext cx="1295400" cy="381000"/>
          </a:xfrm>
          <a:prstGeom prst="rect">
            <a:avLst/>
          </a:prstGeom>
          <a:solidFill>
            <a:srgbClr val="FFFFFF"/>
          </a:solidFill>
          <a:ln w="25908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1615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W</a:t>
            </a:r>
            <a:r>
              <a:rPr sz="1400" spc="-15" dirty="0">
                <a:latin typeface="Calibri"/>
                <a:cs typeface="Calibri"/>
              </a:rPr>
              <a:t>h</a:t>
            </a:r>
            <a:r>
              <a:rPr sz="1400" spc="-5" dirty="0">
                <a:latin typeface="Calibri"/>
                <a:cs typeface="Calibri"/>
              </a:rPr>
              <a:t>olesal</a:t>
            </a:r>
            <a:r>
              <a:rPr sz="1400" dirty="0">
                <a:latin typeface="Calibri"/>
                <a:cs typeface="Calibri"/>
              </a:rPr>
              <a:t>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678173" y="2215133"/>
            <a:ext cx="1295400" cy="381000"/>
          </a:xfrm>
          <a:custGeom>
            <a:avLst/>
            <a:gdLst/>
            <a:ahLst/>
            <a:cxnLst/>
            <a:rect l="l" t="t" r="r" b="b"/>
            <a:pathLst>
              <a:path w="1295400" h="381000">
                <a:moveTo>
                  <a:pt x="0" y="381000"/>
                </a:moveTo>
                <a:lnTo>
                  <a:pt x="1295400" y="381000"/>
                </a:lnTo>
                <a:lnTo>
                  <a:pt x="1295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678173" y="2215133"/>
            <a:ext cx="1295400" cy="381000"/>
          </a:xfrm>
          <a:prstGeom prst="rect">
            <a:avLst/>
          </a:prstGeom>
          <a:solidFill>
            <a:srgbClr val="FFFFFF"/>
          </a:solidFill>
          <a:ln w="25908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54965">
              <a:lnSpc>
                <a:spcPct val="100000"/>
              </a:lnSpc>
            </a:pPr>
            <a:r>
              <a:rPr sz="1400" spc="-20" dirty="0">
                <a:latin typeface="Calibri"/>
                <a:cs typeface="Calibri"/>
              </a:rPr>
              <a:t>R</a:t>
            </a:r>
            <a:r>
              <a:rPr sz="1400" spc="-15" dirty="0">
                <a:latin typeface="Calibri"/>
                <a:cs typeface="Calibri"/>
              </a:rPr>
              <a:t>et</a:t>
            </a:r>
            <a:r>
              <a:rPr sz="1400" dirty="0">
                <a:latin typeface="Calibri"/>
                <a:cs typeface="Calibri"/>
              </a:rPr>
              <a:t>ailer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07008" y="981583"/>
            <a:ext cx="990600" cy="103505"/>
          </a:xfrm>
          <a:custGeom>
            <a:avLst/>
            <a:gdLst/>
            <a:ahLst/>
            <a:cxnLst/>
            <a:rect l="l" t="t" r="r" b="b"/>
            <a:pathLst>
              <a:path w="990600" h="103505">
                <a:moveTo>
                  <a:pt x="965490" y="51688"/>
                </a:moveTo>
                <a:lnTo>
                  <a:pt x="895604" y="92455"/>
                </a:lnTo>
                <a:lnTo>
                  <a:pt x="894587" y="96265"/>
                </a:lnTo>
                <a:lnTo>
                  <a:pt x="898143" y="102362"/>
                </a:lnTo>
                <a:lnTo>
                  <a:pt x="901954" y="103377"/>
                </a:lnTo>
                <a:lnTo>
                  <a:pt x="979709" y="58038"/>
                </a:lnTo>
                <a:lnTo>
                  <a:pt x="978027" y="58038"/>
                </a:lnTo>
                <a:lnTo>
                  <a:pt x="978027" y="57150"/>
                </a:lnTo>
                <a:lnTo>
                  <a:pt x="974852" y="57150"/>
                </a:lnTo>
                <a:lnTo>
                  <a:pt x="965490" y="51688"/>
                </a:lnTo>
                <a:close/>
              </a:path>
              <a:path w="990600" h="103505">
                <a:moveTo>
                  <a:pt x="954604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954604" y="58038"/>
                </a:lnTo>
                <a:lnTo>
                  <a:pt x="965490" y="51688"/>
                </a:lnTo>
                <a:lnTo>
                  <a:pt x="954604" y="45338"/>
                </a:lnTo>
                <a:close/>
              </a:path>
              <a:path w="990600" h="103505">
                <a:moveTo>
                  <a:pt x="979709" y="45338"/>
                </a:moveTo>
                <a:lnTo>
                  <a:pt x="978027" y="45338"/>
                </a:lnTo>
                <a:lnTo>
                  <a:pt x="978027" y="58038"/>
                </a:lnTo>
                <a:lnTo>
                  <a:pt x="979709" y="58038"/>
                </a:lnTo>
                <a:lnTo>
                  <a:pt x="990599" y="51688"/>
                </a:lnTo>
                <a:lnTo>
                  <a:pt x="979709" y="45338"/>
                </a:lnTo>
                <a:close/>
              </a:path>
              <a:path w="990600" h="103505">
                <a:moveTo>
                  <a:pt x="974852" y="46227"/>
                </a:moveTo>
                <a:lnTo>
                  <a:pt x="965490" y="51688"/>
                </a:lnTo>
                <a:lnTo>
                  <a:pt x="974852" y="57150"/>
                </a:lnTo>
                <a:lnTo>
                  <a:pt x="974852" y="46227"/>
                </a:lnTo>
                <a:close/>
              </a:path>
              <a:path w="990600" h="103505">
                <a:moveTo>
                  <a:pt x="978027" y="46227"/>
                </a:moveTo>
                <a:lnTo>
                  <a:pt x="974852" y="46227"/>
                </a:lnTo>
                <a:lnTo>
                  <a:pt x="974852" y="57150"/>
                </a:lnTo>
                <a:lnTo>
                  <a:pt x="978027" y="57150"/>
                </a:lnTo>
                <a:lnTo>
                  <a:pt x="978027" y="46227"/>
                </a:lnTo>
                <a:close/>
              </a:path>
              <a:path w="990600" h="103505">
                <a:moveTo>
                  <a:pt x="901954" y="0"/>
                </a:moveTo>
                <a:lnTo>
                  <a:pt x="898143" y="1015"/>
                </a:lnTo>
                <a:lnTo>
                  <a:pt x="894587" y="7112"/>
                </a:lnTo>
                <a:lnTo>
                  <a:pt x="895604" y="10921"/>
                </a:lnTo>
                <a:lnTo>
                  <a:pt x="965490" y="51688"/>
                </a:lnTo>
                <a:lnTo>
                  <a:pt x="974852" y="46227"/>
                </a:lnTo>
                <a:lnTo>
                  <a:pt x="978027" y="46227"/>
                </a:lnTo>
                <a:lnTo>
                  <a:pt x="978027" y="45338"/>
                </a:lnTo>
                <a:lnTo>
                  <a:pt x="979709" y="45338"/>
                </a:lnTo>
                <a:lnTo>
                  <a:pt x="901954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291844" y="817244"/>
            <a:ext cx="80708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0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1200" spc="-15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200" spc="-10" dirty="0">
                <a:solidFill>
                  <a:srgbClr val="7E7E7E"/>
                </a:solidFill>
                <a:latin typeface="Calibri"/>
                <a:cs typeface="Calibri"/>
              </a:rPr>
              <a:t>w</a:t>
            </a:r>
            <a:r>
              <a:rPr sz="1200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E7E7E"/>
                </a:solidFill>
                <a:latin typeface="Calibri"/>
                <a:cs typeface="Calibri"/>
              </a:rPr>
              <a:t>m</a:t>
            </a:r>
            <a:r>
              <a:rPr sz="1200" spc="-15" dirty="0">
                <a:solidFill>
                  <a:srgbClr val="7E7E7E"/>
                </a:solidFill>
                <a:latin typeface="Calibri"/>
                <a:cs typeface="Calibri"/>
              </a:rPr>
              <a:t>at</a:t>
            </a:r>
            <a:r>
              <a:rPr sz="1200" spc="-5" dirty="0">
                <a:solidFill>
                  <a:srgbClr val="7E7E7E"/>
                </a:solidFill>
                <a:latin typeface="Calibri"/>
                <a:cs typeface="Calibri"/>
              </a:rPr>
              <a:t>er</a:t>
            </a:r>
            <a:r>
              <a:rPr sz="1200" dirty="0">
                <a:solidFill>
                  <a:srgbClr val="7E7E7E"/>
                </a:solidFill>
                <a:latin typeface="Calibri"/>
                <a:cs typeface="Calibri"/>
              </a:rPr>
              <a:t>ial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57452" y="1542414"/>
            <a:ext cx="1774189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7E7E7E"/>
                </a:solidFill>
                <a:latin typeface="Calibri"/>
                <a:cs typeface="Calibri"/>
              </a:rPr>
              <a:t>P</a:t>
            </a:r>
            <a:r>
              <a:rPr sz="1200" spc="-25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1200" spc="-5" dirty="0">
                <a:solidFill>
                  <a:srgbClr val="7E7E7E"/>
                </a:solidFill>
                <a:latin typeface="Calibri"/>
                <a:cs typeface="Calibri"/>
              </a:rPr>
              <a:t>o</a:t>
            </a:r>
            <a:r>
              <a:rPr sz="1200" spc="5" dirty="0">
                <a:solidFill>
                  <a:srgbClr val="7E7E7E"/>
                </a:solidFill>
                <a:latin typeface="Calibri"/>
                <a:cs typeface="Calibri"/>
              </a:rPr>
              <a:t>d</a:t>
            </a:r>
            <a:r>
              <a:rPr sz="1200" dirty="0">
                <a:solidFill>
                  <a:srgbClr val="7E7E7E"/>
                </a:solidFill>
                <a:latin typeface="Calibri"/>
                <a:cs typeface="Calibri"/>
              </a:rPr>
              <a:t>u</a:t>
            </a:r>
            <a:r>
              <a:rPr sz="1200" spc="-10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1200" spc="-5" dirty="0">
                <a:solidFill>
                  <a:srgbClr val="7E7E7E"/>
                </a:solidFill>
                <a:latin typeface="Calibri"/>
                <a:cs typeface="Calibri"/>
              </a:rPr>
              <a:t>t</a:t>
            </a:r>
            <a:r>
              <a:rPr sz="120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7E7E7E"/>
                </a:solidFill>
                <a:latin typeface="Calibri"/>
                <a:cs typeface="Calibri"/>
              </a:rPr>
              <a:t>(</a:t>
            </a:r>
            <a:r>
              <a:rPr sz="1200" spc="-20" dirty="0">
                <a:solidFill>
                  <a:srgbClr val="7E7E7E"/>
                </a:solidFill>
                <a:latin typeface="Calibri"/>
                <a:cs typeface="Calibri"/>
              </a:rPr>
              <a:t>w</a:t>
            </a:r>
            <a:r>
              <a:rPr sz="1200" dirty="0">
                <a:solidFill>
                  <a:srgbClr val="7E7E7E"/>
                </a:solidFill>
                <a:latin typeface="Calibri"/>
                <a:cs typeface="Calibri"/>
              </a:rPr>
              <a:t>ith</a:t>
            </a:r>
            <a:r>
              <a:rPr sz="1200" spc="-5" dirty="0">
                <a:solidFill>
                  <a:srgbClr val="7E7E7E"/>
                </a:solidFill>
                <a:latin typeface="Calibri"/>
                <a:cs typeface="Calibri"/>
              </a:rPr>
              <a:t>o</a:t>
            </a:r>
            <a:r>
              <a:rPr sz="1200" spc="5" dirty="0">
                <a:solidFill>
                  <a:srgbClr val="7E7E7E"/>
                </a:solidFill>
                <a:latin typeface="Calibri"/>
                <a:cs typeface="Calibri"/>
              </a:rPr>
              <a:t>u</a:t>
            </a:r>
            <a:r>
              <a:rPr sz="1200" spc="-5" dirty="0">
                <a:solidFill>
                  <a:srgbClr val="7E7E7E"/>
                </a:solidFill>
                <a:latin typeface="Calibri"/>
                <a:cs typeface="Calibri"/>
              </a:rPr>
              <a:t>t</a:t>
            </a:r>
            <a:r>
              <a:rPr sz="12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7E7E7E"/>
                </a:solidFill>
                <a:latin typeface="Calibri"/>
                <a:cs typeface="Calibri"/>
              </a:rPr>
              <a:t>p</a:t>
            </a:r>
            <a:r>
              <a:rPr sz="1200" spc="-10" dirty="0">
                <a:solidFill>
                  <a:srgbClr val="7E7E7E"/>
                </a:solidFill>
                <a:latin typeface="Calibri"/>
                <a:cs typeface="Calibri"/>
              </a:rPr>
              <a:t>ac</a:t>
            </a:r>
            <a:r>
              <a:rPr sz="1200" spc="-45" dirty="0">
                <a:solidFill>
                  <a:srgbClr val="7E7E7E"/>
                </a:solidFill>
                <a:latin typeface="Calibri"/>
                <a:cs typeface="Calibri"/>
              </a:rPr>
              <a:t>k</a:t>
            </a:r>
            <a:r>
              <a:rPr sz="1200" dirty="0">
                <a:solidFill>
                  <a:srgbClr val="7E7E7E"/>
                </a:solidFill>
                <a:latin typeface="Calibri"/>
                <a:cs typeface="Calibri"/>
              </a:rPr>
              <a:t>agi</a:t>
            </a:r>
            <a:r>
              <a:rPr sz="1200" spc="5" dirty="0">
                <a:solidFill>
                  <a:srgbClr val="7E7E7E"/>
                </a:solidFill>
                <a:latin typeface="Calibri"/>
                <a:cs typeface="Calibri"/>
              </a:rPr>
              <a:t>n</a:t>
            </a:r>
            <a:r>
              <a:rPr sz="1200" spc="-5" dirty="0">
                <a:solidFill>
                  <a:srgbClr val="7E7E7E"/>
                </a:solidFill>
                <a:latin typeface="Calibri"/>
                <a:cs typeface="Calibri"/>
              </a:rPr>
              <a:t>g)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421373" y="2228850"/>
            <a:ext cx="1295400" cy="381000"/>
          </a:xfrm>
          <a:custGeom>
            <a:avLst/>
            <a:gdLst/>
            <a:ahLst/>
            <a:cxnLst/>
            <a:rect l="l" t="t" r="r" b="b"/>
            <a:pathLst>
              <a:path w="1295400" h="381000">
                <a:moveTo>
                  <a:pt x="0" y="381000"/>
                </a:moveTo>
                <a:lnTo>
                  <a:pt x="1295400" y="381000"/>
                </a:lnTo>
                <a:lnTo>
                  <a:pt x="1295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421373" y="2228850"/>
            <a:ext cx="1295400" cy="381000"/>
          </a:xfrm>
          <a:prstGeom prst="rect">
            <a:avLst/>
          </a:prstGeom>
          <a:solidFill>
            <a:srgbClr val="FFFFFF"/>
          </a:solidFill>
          <a:ln w="25908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83210">
              <a:lnSpc>
                <a:spcPct val="100000"/>
              </a:lnSpc>
            </a:pPr>
            <a:r>
              <a:rPr sz="1400" spc="-5" dirty="0">
                <a:latin typeface="Calibri"/>
                <a:cs typeface="Calibri"/>
              </a:rPr>
              <a:t>C</a:t>
            </a:r>
            <a:r>
              <a:rPr sz="1400" spc="-10" dirty="0">
                <a:latin typeface="Calibri"/>
                <a:cs typeface="Calibri"/>
              </a:rPr>
              <a:t>us</a:t>
            </a:r>
            <a:r>
              <a:rPr sz="1400" spc="-15" dirty="0">
                <a:latin typeface="Calibri"/>
                <a:cs typeface="Calibri"/>
              </a:rPr>
              <a:t>t</a:t>
            </a:r>
            <a:r>
              <a:rPr sz="1400" spc="-5" dirty="0">
                <a:latin typeface="Calibri"/>
                <a:cs typeface="Calibri"/>
              </a:rPr>
              <a:t>ome</a:t>
            </a:r>
            <a:r>
              <a:rPr sz="1400" dirty="0">
                <a:latin typeface="Calibri"/>
                <a:cs typeface="Calibri"/>
              </a:rPr>
              <a:t>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696211" y="2353182"/>
            <a:ext cx="1981200" cy="103505"/>
          </a:xfrm>
          <a:custGeom>
            <a:avLst/>
            <a:gdLst/>
            <a:ahLst/>
            <a:cxnLst/>
            <a:rect l="l" t="t" r="r" b="b"/>
            <a:pathLst>
              <a:path w="1981200" h="103505">
                <a:moveTo>
                  <a:pt x="1970309" y="45338"/>
                </a:moveTo>
                <a:lnTo>
                  <a:pt x="1968627" y="45338"/>
                </a:lnTo>
                <a:lnTo>
                  <a:pt x="1968627" y="58038"/>
                </a:lnTo>
                <a:lnTo>
                  <a:pt x="1945194" y="58045"/>
                </a:lnTo>
                <a:lnTo>
                  <a:pt x="1886203" y="92455"/>
                </a:lnTo>
                <a:lnTo>
                  <a:pt x="1885188" y="96392"/>
                </a:lnTo>
                <a:lnTo>
                  <a:pt x="1886965" y="99313"/>
                </a:lnTo>
                <a:lnTo>
                  <a:pt x="1888743" y="102362"/>
                </a:lnTo>
                <a:lnTo>
                  <a:pt x="1892553" y="103377"/>
                </a:lnTo>
                <a:lnTo>
                  <a:pt x="1981200" y="51688"/>
                </a:lnTo>
                <a:lnTo>
                  <a:pt x="1970309" y="45338"/>
                </a:lnTo>
                <a:close/>
              </a:path>
              <a:path w="1981200" h="103505">
                <a:moveTo>
                  <a:pt x="1945214" y="45345"/>
                </a:moveTo>
                <a:lnTo>
                  <a:pt x="0" y="45846"/>
                </a:lnTo>
                <a:lnTo>
                  <a:pt x="0" y="58546"/>
                </a:lnTo>
                <a:lnTo>
                  <a:pt x="1945204" y="58038"/>
                </a:lnTo>
                <a:lnTo>
                  <a:pt x="1956090" y="51688"/>
                </a:lnTo>
                <a:lnTo>
                  <a:pt x="1945214" y="45345"/>
                </a:lnTo>
                <a:close/>
              </a:path>
              <a:path w="1981200" h="103505">
                <a:moveTo>
                  <a:pt x="1956090" y="51688"/>
                </a:moveTo>
                <a:lnTo>
                  <a:pt x="1945194" y="58045"/>
                </a:lnTo>
                <a:lnTo>
                  <a:pt x="1968627" y="58038"/>
                </a:lnTo>
                <a:lnTo>
                  <a:pt x="1968627" y="57150"/>
                </a:lnTo>
                <a:lnTo>
                  <a:pt x="1965452" y="57150"/>
                </a:lnTo>
                <a:lnTo>
                  <a:pt x="1956090" y="51688"/>
                </a:lnTo>
                <a:close/>
              </a:path>
              <a:path w="1981200" h="103505">
                <a:moveTo>
                  <a:pt x="1965452" y="46227"/>
                </a:moveTo>
                <a:lnTo>
                  <a:pt x="1956090" y="51688"/>
                </a:lnTo>
                <a:lnTo>
                  <a:pt x="1965452" y="57150"/>
                </a:lnTo>
                <a:lnTo>
                  <a:pt x="1965452" y="46227"/>
                </a:lnTo>
                <a:close/>
              </a:path>
              <a:path w="1981200" h="103505">
                <a:moveTo>
                  <a:pt x="1968627" y="46227"/>
                </a:moveTo>
                <a:lnTo>
                  <a:pt x="1965452" y="46227"/>
                </a:lnTo>
                <a:lnTo>
                  <a:pt x="1965452" y="57150"/>
                </a:lnTo>
                <a:lnTo>
                  <a:pt x="1968627" y="57150"/>
                </a:lnTo>
                <a:lnTo>
                  <a:pt x="1968627" y="46227"/>
                </a:lnTo>
                <a:close/>
              </a:path>
              <a:path w="1981200" h="103505">
                <a:moveTo>
                  <a:pt x="1968627" y="45338"/>
                </a:moveTo>
                <a:lnTo>
                  <a:pt x="1945214" y="45345"/>
                </a:lnTo>
                <a:lnTo>
                  <a:pt x="1956090" y="51688"/>
                </a:lnTo>
                <a:lnTo>
                  <a:pt x="1965452" y="46227"/>
                </a:lnTo>
                <a:lnTo>
                  <a:pt x="1968627" y="46227"/>
                </a:lnTo>
                <a:lnTo>
                  <a:pt x="1968627" y="45338"/>
                </a:lnTo>
                <a:close/>
              </a:path>
              <a:path w="1981200" h="103505">
                <a:moveTo>
                  <a:pt x="1892553" y="0"/>
                </a:moveTo>
                <a:lnTo>
                  <a:pt x="1888743" y="1015"/>
                </a:lnTo>
                <a:lnTo>
                  <a:pt x="1885188" y="7112"/>
                </a:lnTo>
                <a:lnTo>
                  <a:pt x="1886203" y="10921"/>
                </a:lnTo>
                <a:lnTo>
                  <a:pt x="1945214" y="45345"/>
                </a:lnTo>
                <a:lnTo>
                  <a:pt x="1970309" y="45338"/>
                </a:lnTo>
                <a:lnTo>
                  <a:pt x="18925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035677" y="2257805"/>
            <a:ext cx="121666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P</a:t>
            </a:r>
            <a:r>
              <a:rPr sz="1200" spc="-25" dirty="0">
                <a:latin typeface="Calibri"/>
                <a:cs typeface="Calibri"/>
              </a:rPr>
              <a:t>r</a:t>
            </a:r>
            <a:r>
              <a:rPr sz="1200" spc="-5" dirty="0">
                <a:latin typeface="Calibri"/>
                <a:cs typeface="Calibri"/>
              </a:rPr>
              <a:t>o</a:t>
            </a:r>
            <a:r>
              <a:rPr sz="1200" spc="5" dirty="0">
                <a:latin typeface="Calibri"/>
                <a:cs typeface="Calibri"/>
              </a:rPr>
              <a:t>d</a:t>
            </a:r>
            <a:r>
              <a:rPr sz="1200" dirty="0">
                <a:latin typeface="Calibri"/>
                <a:cs typeface="Calibri"/>
              </a:rPr>
              <a:t>u</a:t>
            </a:r>
            <a:r>
              <a:rPr sz="1200" spc="-10" dirty="0">
                <a:latin typeface="Calibri"/>
                <a:cs typeface="Calibri"/>
              </a:rPr>
              <a:t>c</a:t>
            </a:r>
            <a:r>
              <a:rPr sz="1200" spc="-5" dirty="0">
                <a:latin typeface="Calibri"/>
                <a:cs typeface="Calibri"/>
              </a:rPr>
              <a:t>t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</a:t>
            </a:r>
            <a:r>
              <a:rPr sz="1200" spc="-30" dirty="0">
                <a:latin typeface="Calibri"/>
                <a:cs typeface="Calibri"/>
              </a:rPr>
              <a:t>P</a:t>
            </a:r>
            <a:r>
              <a:rPr sz="1200" spc="-10" dirty="0">
                <a:latin typeface="Calibri"/>
                <a:cs typeface="Calibri"/>
              </a:rPr>
              <a:t>ac</a:t>
            </a:r>
            <a:r>
              <a:rPr sz="1200" spc="-45" dirty="0">
                <a:latin typeface="Calibri"/>
                <a:cs typeface="Calibri"/>
              </a:rPr>
              <a:t>k</a:t>
            </a:r>
            <a:r>
              <a:rPr sz="1200" spc="-10" dirty="0">
                <a:latin typeface="Calibri"/>
                <a:cs typeface="Calibri"/>
              </a:rPr>
              <a:t>a</a:t>
            </a:r>
            <a:r>
              <a:rPr sz="1200" spc="-25" dirty="0">
                <a:latin typeface="Calibri"/>
                <a:cs typeface="Calibri"/>
              </a:rPr>
              <a:t>g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d)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54885" y="2237994"/>
            <a:ext cx="1774189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P</a:t>
            </a:r>
            <a:r>
              <a:rPr sz="1200" spc="-25" dirty="0">
                <a:latin typeface="Calibri"/>
                <a:cs typeface="Calibri"/>
              </a:rPr>
              <a:t>r</a:t>
            </a:r>
            <a:r>
              <a:rPr sz="1200" spc="-5" dirty="0">
                <a:latin typeface="Calibri"/>
                <a:cs typeface="Calibri"/>
              </a:rPr>
              <a:t>o</a:t>
            </a:r>
            <a:r>
              <a:rPr sz="1200" spc="5" dirty="0">
                <a:latin typeface="Calibri"/>
                <a:cs typeface="Calibri"/>
              </a:rPr>
              <a:t>d</a:t>
            </a:r>
            <a:r>
              <a:rPr sz="1200" dirty="0">
                <a:latin typeface="Calibri"/>
                <a:cs typeface="Calibri"/>
              </a:rPr>
              <a:t>u</a:t>
            </a:r>
            <a:r>
              <a:rPr sz="1200" spc="-10" dirty="0">
                <a:latin typeface="Calibri"/>
                <a:cs typeface="Calibri"/>
              </a:rPr>
              <a:t>c</a:t>
            </a:r>
            <a:r>
              <a:rPr sz="1200" spc="-5" dirty="0">
                <a:latin typeface="Calibri"/>
                <a:cs typeface="Calibri"/>
              </a:rPr>
              <a:t>t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</a:t>
            </a:r>
            <a:r>
              <a:rPr sz="1200" spc="-20" dirty="0">
                <a:latin typeface="Calibri"/>
                <a:cs typeface="Calibri"/>
              </a:rPr>
              <a:t>w</a:t>
            </a:r>
            <a:r>
              <a:rPr sz="1200" dirty="0">
                <a:latin typeface="Calibri"/>
                <a:cs typeface="Calibri"/>
              </a:rPr>
              <a:t>ith</a:t>
            </a:r>
            <a:r>
              <a:rPr sz="1200" spc="-5" dirty="0">
                <a:latin typeface="Calibri"/>
                <a:cs typeface="Calibri"/>
              </a:rPr>
              <a:t>o</a:t>
            </a:r>
            <a:r>
              <a:rPr sz="1200" spc="5" dirty="0">
                <a:latin typeface="Calibri"/>
                <a:cs typeface="Calibri"/>
              </a:rPr>
              <a:t>u</a:t>
            </a:r>
            <a:r>
              <a:rPr sz="1200" spc="-5" dirty="0">
                <a:latin typeface="Calibri"/>
                <a:cs typeface="Calibri"/>
              </a:rPr>
              <a:t>t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</a:t>
            </a:r>
            <a:r>
              <a:rPr sz="1200" spc="-10" dirty="0">
                <a:latin typeface="Calibri"/>
                <a:cs typeface="Calibri"/>
              </a:rPr>
              <a:t>ac</a:t>
            </a:r>
            <a:r>
              <a:rPr sz="1200" spc="-45" dirty="0">
                <a:latin typeface="Calibri"/>
                <a:cs typeface="Calibri"/>
              </a:rPr>
              <a:t>k</a:t>
            </a:r>
            <a:r>
              <a:rPr sz="1200" dirty="0">
                <a:latin typeface="Calibri"/>
                <a:cs typeface="Calibri"/>
              </a:rPr>
              <a:t>agi</a:t>
            </a:r>
            <a:r>
              <a:rPr sz="1200" spc="5" dirty="0">
                <a:latin typeface="Calibri"/>
                <a:cs typeface="Calibri"/>
              </a:rPr>
              <a:t>n</a:t>
            </a:r>
            <a:r>
              <a:rPr sz="1200" spc="-5" dirty="0">
                <a:latin typeface="Calibri"/>
                <a:cs typeface="Calibri"/>
              </a:rPr>
              <a:t>g)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972811" y="2366391"/>
            <a:ext cx="1447800" cy="103505"/>
          </a:xfrm>
          <a:custGeom>
            <a:avLst/>
            <a:gdLst/>
            <a:ahLst/>
            <a:cxnLst/>
            <a:rect l="l" t="t" r="r" b="b"/>
            <a:pathLst>
              <a:path w="1447800" h="103505">
                <a:moveTo>
                  <a:pt x="1411588" y="58570"/>
                </a:moveTo>
                <a:lnTo>
                  <a:pt x="1355471" y="90678"/>
                </a:lnTo>
                <a:lnTo>
                  <a:pt x="1352423" y="92329"/>
                </a:lnTo>
                <a:lnTo>
                  <a:pt x="1351407" y="96266"/>
                </a:lnTo>
                <a:lnTo>
                  <a:pt x="1353058" y="99313"/>
                </a:lnTo>
                <a:lnTo>
                  <a:pt x="1354836" y="102362"/>
                </a:lnTo>
                <a:lnTo>
                  <a:pt x="1358646" y="103378"/>
                </a:lnTo>
                <a:lnTo>
                  <a:pt x="1361693" y="101600"/>
                </a:lnTo>
                <a:lnTo>
                  <a:pt x="1436869" y="58800"/>
                </a:lnTo>
                <a:lnTo>
                  <a:pt x="1435227" y="58800"/>
                </a:lnTo>
                <a:lnTo>
                  <a:pt x="1411588" y="58570"/>
                </a:lnTo>
                <a:close/>
              </a:path>
              <a:path w="1447800" h="103505">
                <a:moveTo>
                  <a:pt x="1422539" y="52305"/>
                </a:moveTo>
                <a:lnTo>
                  <a:pt x="1411588" y="58570"/>
                </a:lnTo>
                <a:lnTo>
                  <a:pt x="1435227" y="58800"/>
                </a:lnTo>
                <a:lnTo>
                  <a:pt x="1435235" y="57912"/>
                </a:lnTo>
                <a:lnTo>
                  <a:pt x="1431925" y="57912"/>
                </a:lnTo>
                <a:lnTo>
                  <a:pt x="1422539" y="52305"/>
                </a:lnTo>
                <a:close/>
              </a:path>
              <a:path w="1447800" h="103505">
                <a:moveTo>
                  <a:pt x="1359662" y="0"/>
                </a:moveTo>
                <a:lnTo>
                  <a:pt x="1355852" y="1016"/>
                </a:lnTo>
                <a:lnTo>
                  <a:pt x="1353947" y="3937"/>
                </a:lnTo>
                <a:lnTo>
                  <a:pt x="1352168" y="6985"/>
                </a:lnTo>
                <a:lnTo>
                  <a:pt x="1353185" y="10922"/>
                </a:lnTo>
                <a:lnTo>
                  <a:pt x="1356233" y="12700"/>
                </a:lnTo>
                <a:lnTo>
                  <a:pt x="1411767" y="45871"/>
                </a:lnTo>
                <a:lnTo>
                  <a:pt x="1435353" y="46100"/>
                </a:lnTo>
                <a:lnTo>
                  <a:pt x="1435227" y="58800"/>
                </a:lnTo>
                <a:lnTo>
                  <a:pt x="1436869" y="58800"/>
                </a:lnTo>
                <a:lnTo>
                  <a:pt x="1447800" y="52578"/>
                </a:lnTo>
                <a:lnTo>
                  <a:pt x="1362710" y="1778"/>
                </a:lnTo>
                <a:lnTo>
                  <a:pt x="1359662" y="0"/>
                </a:lnTo>
                <a:close/>
              </a:path>
              <a:path w="1447800" h="103505">
                <a:moveTo>
                  <a:pt x="0" y="32131"/>
                </a:moveTo>
                <a:lnTo>
                  <a:pt x="0" y="44831"/>
                </a:lnTo>
                <a:lnTo>
                  <a:pt x="1411588" y="58570"/>
                </a:lnTo>
                <a:lnTo>
                  <a:pt x="1422539" y="52305"/>
                </a:lnTo>
                <a:lnTo>
                  <a:pt x="1411767" y="45871"/>
                </a:lnTo>
                <a:lnTo>
                  <a:pt x="0" y="32131"/>
                </a:lnTo>
                <a:close/>
              </a:path>
              <a:path w="1447800" h="103505">
                <a:moveTo>
                  <a:pt x="1432052" y="46862"/>
                </a:moveTo>
                <a:lnTo>
                  <a:pt x="1422539" y="52305"/>
                </a:lnTo>
                <a:lnTo>
                  <a:pt x="1431925" y="57912"/>
                </a:lnTo>
                <a:lnTo>
                  <a:pt x="1432052" y="46862"/>
                </a:lnTo>
                <a:close/>
              </a:path>
              <a:path w="1447800" h="103505">
                <a:moveTo>
                  <a:pt x="1435346" y="46862"/>
                </a:moveTo>
                <a:lnTo>
                  <a:pt x="1432052" y="46862"/>
                </a:lnTo>
                <a:lnTo>
                  <a:pt x="1431925" y="57912"/>
                </a:lnTo>
                <a:lnTo>
                  <a:pt x="1435235" y="57912"/>
                </a:lnTo>
                <a:lnTo>
                  <a:pt x="1435346" y="46862"/>
                </a:lnTo>
                <a:close/>
              </a:path>
              <a:path w="1447800" h="103505">
                <a:moveTo>
                  <a:pt x="1411767" y="45871"/>
                </a:moveTo>
                <a:lnTo>
                  <a:pt x="1422539" y="52305"/>
                </a:lnTo>
                <a:lnTo>
                  <a:pt x="1432052" y="46862"/>
                </a:lnTo>
                <a:lnTo>
                  <a:pt x="1435346" y="46862"/>
                </a:lnTo>
                <a:lnTo>
                  <a:pt x="1435353" y="46100"/>
                </a:lnTo>
                <a:lnTo>
                  <a:pt x="1411767" y="458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69208" y="2825495"/>
            <a:ext cx="685800" cy="457200"/>
          </a:xfrm>
          <a:custGeom>
            <a:avLst/>
            <a:gdLst/>
            <a:ahLst/>
            <a:cxnLst/>
            <a:rect l="l" t="t" r="r" b="b"/>
            <a:pathLst>
              <a:path w="685800" h="457200">
                <a:moveTo>
                  <a:pt x="685800" y="228600"/>
                </a:moveTo>
                <a:lnTo>
                  <a:pt x="0" y="228600"/>
                </a:lnTo>
                <a:lnTo>
                  <a:pt x="342900" y="457200"/>
                </a:lnTo>
                <a:lnTo>
                  <a:pt x="685800" y="228600"/>
                </a:lnTo>
                <a:close/>
              </a:path>
              <a:path w="685800" h="457200">
                <a:moveTo>
                  <a:pt x="514350" y="0"/>
                </a:moveTo>
                <a:lnTo>
                  <a:pt x="171450" y="0"/>
                </a:lnTo>
                <a:lnTo>
                  <a:pt x="171450" y="228600"/>
                </a:lnTo>
                <a:lnTo>
                  <a:pt x="514350" y="228600"/>
                </a:lnTo>
                <a:lnTo>
                  <a:pt x="5143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69208" y="2825495"/>
            <a:ext cx="685800" cy="457200"/>
          </a:xfrm>
          <a:custGeom>
            <a:avLst/>
            <a:gdLst/>
            <a:ahLst/>
            <a:cxnLst/>
            <a:rect l="l" t="t" r="r" b="b"/>
            <a:pathLst>
              <a:path w="685800" h="457200">
                <a:moveTo>
                  <a:pt x="0" y="228600"/>
                </a:moveTo>
                <a:lnTo>
                  <a:pt x="171450" y="228600"/>
                </a:lnTo>
                <a:lnTo>
                  <a:pt x="171450" y="0"/>
                </a:lnTo>
                <a:lnTo>
                  <a:pt x="514350" y="0"/>
                </a:lnTo>
                <a:lnTo>
                  <a:pt x="514350" y="228600"/>
                </a:lnTo>
                <a:lnTo>
                  <a:pt x="685800" y="228600"/>
                </a:lnTo>
                <a:lnTo>
                  <a:pt x="342900" y="457200"/>
                </a:lnTo>
                <a:lnTo>
                  <a:pt x="0" y="228600"/>
                </a:lnTo>
                <a:close/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96810" y="1223772"/>
            <a:ext cx="1892935" cy="991235"/>
          </a:xfrm>
          <a:custGeom>
            <a:avLst/>
            <a:gdLst/>
            <a:ahLst/>
            <a:cxnLst/>
            <a:rect l="l" t="t" r="r" b="b"/>
            <a:pathLst>
              <a:path w="1892935" h="991235">
                <a:moveTo>
                  <a:pt x="7086" y="894588"/>
                </a:moveTo>
                <a:lnTo>
                  <a:pt x="1028" y="898143"/>
                </a:lnTo>
                <a:lnTo>
                  <a:pt x="0" y="902080"/>
                </a:lnTo>
                <a:lnTo>
                  <a:pt x="1765" y="905001"/>
                </a:lnTo>
                <a:lnTo>
                  <a:pt x="51701" y="990726"/>
                </a:lnTo>
                <a:lnTo>
                  <a:pt x="59099" y="978026"/>
                </a:lnTo>
                <a:lnTo>
                  <a:pt x="45351" y="978026"/>
                </a:lnTo>
                <a:lnTo>
                  <a:pt x="45351" y="954555"/>
                </a:lnTo>
                <a:lnTo>
                  <a:pt x="10972" y="895603"/>
                </a:lnTo>
                <a:lnTo>
                  <a:pt x="7086" y="894588"/>
                </a:lnTo>
                <a:close/>
              </a:path>
              <a:path w="1892935" h="991235">
                <a:moveTo>
                  <a:pt x="45351" y="954555"/>
                </a:moveTo>
                <a:lnTo>
                  <a:pt x="45351" y="978026"/>
                </a:lnTo>
                <a:lnTo>
                  <a:pt x="58051" y="978026"/>
                </a:lnTo>
                <a:lnTo>
                  <a:pt x="58051" y="974851"/>
                </a:lnTo>
                <a:lnTo>
                  <a:pt x="46215" y="974851"/>
                </a:lnTo>
                <a:lnTo>
                  <a:pt x="51701" y="965444"/>
                </a:lnTo>
                <a:lnTo>
                  <a:pt x="45351" y="954555"/>
                </a:lnTo>
                <a:close/>
              </a:path>
              <a:path w="1892935" h="991235">
                <a:moveTo>
                  <a:pt x="96316" y="894588"/>
                </a:moveTo>
                <a:lnTo>
                  <a:pt x="92430" y="895603"/>
                </a:lnTo>
                <a:lnTo>
                  <a:pt x="58051" y="954555"/>
                </a:lnTo>
                <a:lnTo>
                  <a:pt x="58051" y="978026"/>
                </a:lnTo>
                <a:lnTo>
                  <a:pt x="59099" y="978026"/>
                </a:lnTo>
                <a:lnTo>
                  <a:pt x="101638" y="905001"/>
                </a:lnTo>
                <a:lnTo>
                  <a:pt x="103403" y="902080"/>
                </a:lnTo>
                <a:lnTo>
                  <a:pt x="102374" y="898143"/>
                </a:lnTo>
                <a:lnTo>
                  <a:pt x="96316" y="894588"/>
                </a:lnTo>
                <a:close/>
              </a:path>
              <a:path w="1892935" h="991235">
                <a:moveTo>
                  <a:pt x="51701" y="965444"/>
                </a:moveTo>
                <a:lnTo>
                  <a:pt x="46215" y="974851"/>
                </a:lnTo>
                <a:lnTo>
                  <a:pt x="57188" y="974851"/>
                </a:lnTo>
                <a:lnTo>
                  <a:pt x="51701" y="965444"/>
                </a:lnTo>
                <a:close/>
              </a:path>
              <a:path w="1892935" h="991235">
                <a:moveTo>
                  <a:pt x="58051" y="954555"/>
                </a:moveTo>
                <a:lnTo>
                  <a:pt x="51701" y="965444"/>
                </a:lnTo>
                <a:lnTo>
                  <a:pt x="57188" y="974851"/>
                </a:lnTo>
                <a:lnTo>
                  <a:pt x="58051" y="974851"/>
                </a:lnTo>
                <a:lnTo>
                  <a:pt x="58051" y="954555"/>
                </a:lnTo>
                <a:close/>
              </a:path>
              <a:path w="1892935" h="991235">
                <a:moveTo>
                  <a:pt x="1880247" y="488950"/>
                </a:moveTo>
                <a:lnTo>
                  <a:pt x="48196" y="488950"/>
                </a:lnTo>
                <a:lnTo>
                  <a:pt x="45351" y="491870"/>
                </a:lnTo>
                <a:lnTo>
                  <a:pt x="45351" y="954555"/>
                </a:lnTo>
                <a:lnTo>
                  <a:pt x="51701" y="965444"/>
                </a:lnTo>
                <a:lnTo>
                  <a:pt x="58051" y="954555"/>
                </a:lnTo>
                <a:lnTo>
                  <a:pt x="58051" y="501650"/>
                </a:lnTo>
                <a:lnTo>
                  <a:pt x="51701" y="501650"/>
                </a:lnTo>
                <a:lnTo>
                  <a:pt x="58051" y="495300"/>
                </a:lnTo>
                <a:lnTo>
                  <a:pt x="1880247" y="495300"/>
                </a:lnTo>
                <a:lnTo>
                  <a:pt x="1880247" y="488950"/>
                </a:lnTo>
                <a:close/>
              </a:path>
              <a:path w="1892935" h="991235">
                <a:moveTo>
                  <a:pt x="58051" y="495300"/>
                </a:moveTo>
                <a:lnTo>
                  <a:pt x="51701" y="501650"/>
                </a:lnTo>
                <a:lnTo>
                  <a:pt x="58051" y="501650"/>
                </a:lnTo>
                <a:lnTo>
                  <a:pt x="58051" y="495300"/>
                </a:lnTo>
                <a:close/>
              </a:path>
              <a:path w="1892935" h="991235">
                <a:moveTo>
                  <a:pt x="1892947" y="488950"/>
                </a:moveTo>
                <a:lnTo>
                  <a:pt x="1886597" y="488950"/>
                </a:lnTo>
                <a:lnTo>
                  <a:pt x="1880247" y="495300"/>
                </a:lnTo>
                <a:lnTo>
                  <a:pt x="58051" y="495300"/>
                </a:lnTo>
                <a:lnTo>
                  <a:pt x="58051" y="501650"/>
                </a:lnTo>
                <a:lnTo>
                  <a:pt x="1890153" y="501650"/>
                </a:lnTo>
                <a:lnTo>
                  <a:pt x="1892947" y="498855"/>
                </a:lnTo>
                <a:lnTo>
                  <a:pt x="1892947" y="488950"/>
                </a:lnTo>
                <a:close/>
              </a:path>
              <a:path w="1892935" h="991235">
                <a:moveTo>
                  <a:pt x="1892947" y="0"/>
                </a:moveTo>
                <a:lnTo>
                  <a:pt x="1880247" y="0"/>
                </a:lnTo>
                <a:lnTo>
                  <a:pt x="1880247" y="495300"/>
                </a:lnTo>
                <a:lnTo>
                  <a:pt x="1886597" y="488950"/>
                </a:lnTo>
                <a:lnTo>
                  <a:pt x="1892947" y="488950"/>
                </a:lnTo>
                <a:lnTo>
                  <a:pt x="1892947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54673" y="4501739"/>
            <a:ext cx="507365" cy="17145"/>
          </a:xfrm>
          <a:custGeom>
            <a:avLst/>
            <a:gdLst/>
            <a:ahLst/>
            <a:cxnLst/>
            <a:rect l="l" t="t" r="r" b="b"/>
            <a:pathLst>
              <a:path w="507364" h="17145">
                <a:moveTo>
                  <a:pt x="0" y="0"/>
                </a:moveTo>
                <a:lnTo>
                  <a:pt x="507245" y="17018"/>
                </a:lnTo>
              </a:path>
            </a:pathLst>
          </a:custGeom>
          <a:ln w="8426">
            <a:solidFill>
              <a:srgbClr val="8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998736" y="4315971"/>
            <a:ext cx="963930" cy="135255"/>
          </a:xfrm>
          <a:custGeom>
            <a:avLst/>
            <a:gdLst/>
            <a:ahLst/>
            <a:cxnLst/>
            <a:rect l="l" t="t" r="r" b="b"/>
            <a:pathLst>
              <a:path w="963929" h="135254">
                <a:moveTo>
                  <a:pt x="963336" y="0"/>
                </a:moveTo>
                <a:lnTo>
                  <a:pt x="0" y="135218"/>
                </a:lnTo>
              </a:path>
            </a:pathLst>
          </a:custGeom>
          <a:ln w="8426">
            <a:solidFill>
              <a:srgbClr val="8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998736" y="4358263"/>
            <a:ext cx="177800" cy="135255"/>
          </a:xfrm>
          <a:custGeom>
            <a:avLst/>
            <a:gdLst/>
            <a:ahLst/>
            <a:cxnLst/>
            <a:rect l="l" t="t" r="r" b="b"/>
            <a:pathLst>
              <a:path w="177800" h="135254">
                <a:moveTo>
                  <a:pt x="151945" y="0"/>
                </a:moveTo>
                <a:lnTo>
                  <a:pt x="0" y="92926"/>
                </a:lnTo>
                <a:lnTo>
                  <a:pt x="177438" y="135050"/>
                </a:lnTo>
                <a:lnTo>
                  <a:pt x="1519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998736" y="4358263"/>
            <a:ext cx="177800" cy="135255"/>
          </a:xfrm>
          <a:custGeom>
            <a:avLst/>
            <a:gdLst/>
            <a:ahLst/>
            <a:cxnLst/>
            <a:rect l="l" t="t" r="r" b="b"/>
            <a:pathLst>
              <a:path w="177800" h="135254">
                <a:moveTo>
                  <a:pt x="151945" y="0"/>
                </a:moveTo>
                <a:lnTo>
                  <a:pt x="0" y="92926"/>
                </a:lnTo>
                <a:lnTo>
                  <a:pt x="177438" y="135050"/>
                </a:lnTo>
                <a:lnTo>
                  <a:pt x="151945" y="0"/>
                </a:lnTo>
                <a:close/>
              </a:path>
            </a:pathLst>
          </a:custGeom>
          <a:ln w="8432">
            <a:solidFill>
              <a:srgbClr val="8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4378985" y="4441775"/>
            <a:ext cx="220979" cy="118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spc="5" dirty="0">
                <a:latin typeface="Tahoma"/>
                <a:cs typeface="Tahoma"/>
              </a:rPr>
              <a:t>pu</a:t>
            </a:r>
            <a:r>
              <a:rPr sz="700" spc="15" dirty="0">
                <a:latin typeface="Tahoma"/>
                <a:cs typeface="Tahoma"/>
              </a:rPr>
              <a:t>sh</a:t>
            </a:r>
            <a:endParaRPr sz="700">
              <a:latin typeface="Tahoma"/>
              <a:cs typeface="Tahoma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998736" y="4822978"/>
            <a:ext cx="1580515" cy="591820"/>
          </a:xfrm>
          <a:custGeom>
            <a:avLst/>
            <a:gdLst/>
            <a:ahLst/>
            <a:cxnLst/>
            <a:rect l="l" t="t" r="r" b="b"/>
            <a:pathLst>
              <a:path w="1580514" h="591820">
                <a:moveTo>
                  <a:pt x="1580321" y="591340"/>
                </a:moveTo>
                <a:lnTo>
                  <a:pt x="0" y="0"/>
                </a:lnTo>
              </a:path>
            </a:pathLst>
          </a:custGeom>
          <a:ln w="8428">
            <a:solidFill>
              <a:srgbClr val="8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998736" y="4822978"/>
            <a:ext cx="177800" cy="127000"/>
          </a:xfrm>
          <a:custGeom>
            <a:avLst/>
            <a:gdLst/>
            <a:ahLst/>
            <a:cxnLst/>
            <a:rect l="l" t="t" r="r" b="b"/>
            <a:pathLst>
              <a:path w="177800" h="127000">
                <a:moveTo>
                  <a:pt x="177438" y="0"/>
                </a:moveTo>
                <a:lnTo>
                  <a:pt x="0" y="0"/>
                </a:lnTo>
                <a:lnTo>
                  <a:pt x="135062" y="126625"/>
                </a:lnTo>
                <a:lnTo>
                  <a:pt x="1774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998736" y="4822978"/>
            <a:ext cx="177800" cy="127000"/>
          </a:xfrm>
          <a:custGeom>
            <a:avLst/>
            <a:gdLst/>
            <a:ahLst/>
            <a:cxnLst/>
            <a:rect l="l" t="t" r="r" b="b"/>
            <a:pathLst>
              <a:path w="177800" h="127000">
                <a:moveTo>
                  <a:pt x="177438" y="0"/>
                </a:moveTo>
                <a:lnTo>
                  <a:pt x="0" y="0"/>
                </a:lnTo>
                <a:lnTo>
                  <a:pt x="135062" y="126625"/>
                </a:lnTo>
                <a:lnTo>
                  <a:pt x="177438" y="0"/>
                </a:lnTo>
                <a:close/>
              </a:path>
            </a:pathLst>
          </a:custGeom>
          <a:ln w="8432">
            <a:solidFill>
              <a:srgbClr val="8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742304" y="4957207"/>
            <a:ext cx="220979" cy="118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spc="5" dirty="0">
                <a:latin typeface="Tahoma"/>
                <a:cs typeface="Tahoma"/>
              </a:rPr>
              <a:t>pu</a:t>
            </a:r>
            <a:r>
              <a:rPr sz="700" spc="15" dirty="0">
                <a:latin typeface="Tahoma"/>
                <a:cs typeface="Tahoma"/>
              </a:rPr>
              <a:t>sh</a:t>
            </a:r>
            <a:endParaRPr sz="700">
              <a:latin typeface="Tahoma"/>
              <a:cs typeface="Tahom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8204" y="188976"/>
            <a:ext cx="84963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-4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Ana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cs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In </a:t>
            </a:r>
            <a:r>
              <a:rPr sz="1800" b="1" spc="-10" dirty="0">
                <a:latin typeface="Arial Narrow"/>
                <a:cs typeface="Arial Narrow"/>
              </a:rPr>
              <a:t>M</a:t>
            </a:r>
            <a:r>
              <a:rPr sz="1800" b="1" dirty="0">
                <a:latin typeface="Arial Narrow"/>
                <a:cs typeface="Arial Narrow"/>
              </a:rPr>
              <a:t>a</a:t>
            </a:r>
            <a:r>
              <a:rPr sz="1800" b="1" spc="-10" dirty="0">
                <a:latin typeface="Arial Narrow"/>
                <a:cs typeface="Arial Narrow"/>
              </a:rPr>
              <a:t>n</a:t>
            </a:r>
            <a:r>
              <a:rPr sz="1800" b="1" dirty="0">
                <a:latin typeface="Arial Narrow"/>
                <a:cs typeface="Arial Narrow"/>
              </a:rPr>
              <a:t>a</a:t>
            </a:r>
            <a:r>
              <a:rPr sz="1800" b="1" spc="-10" dirty="0">
                <a:latin typeface="Arial Narrow"/>
                <a:cs typeface="Arial Narrow"/>
              </a:rPr>
              <a:t>g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-10" dirty="0">
                <a:latin typeface="Arial Narrow"/>
                <a:cs typeface="Arial Narrow"/>
              </a:rPr>
              <a:t>m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-10" dirty="0">
                <a:latin typeface="Arial Narrow"/>
                <a:cs typeface="Arial Narrow"/>
              </a:rPr>
              <a:t>n</a:t>
            </a:r>
            <a:r>
              <a:rPr sz="1800" b="1" spc="-5" dirty="0">
                <a:latin typeface="Arial Narrow"/>
                <a:cs typeface="Arial Narrow"/>
              </a:rPr>
              <a:t>t</a:t>
            </a:r>
            <a:r>
              <a:rPr sz="1800" b="1" spc="50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Appl</a:t>
            </a:r>
            <a:r>
              <a:rPr sz="1800" b="1" spc="-15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</a:t>
            </a:r>
            <a:r>
              <a:rPr sz="1800" b="1" spc="-10" dirty="0">
                <a:latin typeface="Arial Narrow"/>
                <a:cs typeface="Arial Narrow"/>
              </a:rPr>
              <a:t>atio</a:t>
            </a:r>
            <a:r>
              <a:rPr sz="1800" b="1" spc="-20" dirty="0">
                <a:latin typeface="Arial Narrow"/>
                <a:cs typeface="Arial Narrow"/>
              </a:rPr>
              <a:t>n</a:t>
            </a:r>
            <a:r>
              <a:rPr sz="1800" b="1" dirty="0">
                <a:latin typeface="Arial Narrow"/>
                <a:cs typeface="Arial Narrow"/>
              </a:rPr>
              <a:t>s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Mar</a:t>
            </a:r>
            <a:r>
              <a:rPr sz="1800" b="1" spc="-20" dirty="0">
                <a:latin typeface="Arial Narrow"/>
                <a:cs typeface="Arial Narrow"/>
              </a:rPr>
              <a:t>k</a:t>
            </a:r>
            <a:r>
              <a:rPr sz="1800" b="1" dirty="0">
                <a:latin typeface="Arial Narrow"/>
                <a:cs typeface="Arial Narrow"/>
              </a:rPr>
              <a:t>et</a:t>
            </a:r>
            <a:r>
              <a:rPr sz="1800" b="1" spc="-10" dirty="0">
                <a:latin typeface="Arial Narrow"/>
                <a:cs typeface="Arial Narrow"/>
              </a:rPr>
              <a:t>ing</a:t>
            </a:r>
            <a:r>
              <a:rPr sz="1800" b="1" spc="-15" dirty="0">
                <a:latin typeface="Arial Narrow"/>
                <a:cs typeface="Arial Narrow"/>
              </a:rPr>
              <a:t>/</a:t>
            </a:r>
            <a:r>
              <a:rPr sz="1800" b="1" spc="-10" dirty="0">
                <a:latin typeface="Arial Narrow"/>
                <a:cs typeface="Arial Narrow"/>
              </a:rPr>
              <a:t>S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l</a:t>
            </a:r>
            <a:r>
              <a:rPr sz="1800" b="1" spc="-10" dirty="0">
                <a:latin typeface="Arial Narrow"/>
                <a:cs typeface="Arial Narrow"/>
              </a:rPr>
              <a:t>e</a:t>
            </a:r>
            <a:r>
              <a:rPr sz="1800" b="1" dirty="0">
                <a:latin typeface="Arial Narrow"/>
                <a:cs typeface="Arial Narrow"/>
              </a:rPr>
              <a:t>s</a:t>
            </a:r>
            <a:r>
              <a:rPr sz="1800" b="1" spc="60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Com</a:t>
            </a:r>
            <a:r>
              <a:rPr sz="1800" b="1" spc="-20" dirty="0">
                <a:latin typeface="Arial Narrow"/>
                <a:cs typeface="Arial Narrow"/>
              </a:rPr>
              <a:t>p</a:t>
            </a:r>
            <a:r>
              <a:rPr sz="1800" b="1" dirty="0">
                <a:latin typeface="Arial Narrow"/>
                <a:cs typeface="Arial Narrow"/>
              </a:rPr>
              <a:t>li</a:t>
            </a:r>
            <a:r>
              <a:rPr sz="1800" b="1" spc="-1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n</a:t>
            </a:r>
            <a:r>
              <a:rPr sz="1800" b="1" spc="-10" dirty="0">
                <a:latin typeface="Arial Narrow"/>
                <a:cs typeface="Arial Narrow"/>
              </a:rPr>
              <a:t>c</a:t>
            </a:r>
            <a:r>
              <a:rPr sz="1800" b="1" dirty="0">
                <a:latin typeface="Arial Narrow"/>
                <a:cs typeface="Arial Narrow"/>
              </a:rPr>
              <a:t>e</a:t>
            </a:r>
            <a:endParaRPr sz="1800">
              <a:latin typeface="Arial Narrow"/>
              <a:cs typeface="Arial Narrow"/>
            </a:endParaRPr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2553481" y="3817467"/>
          <a:ext cx="1441450" cy="1453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8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064"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</a:pPr>
                      <a:r>
                        <a:rPr sz="700" b="1" spc="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700" b="1" spc="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700" b="1" spc="2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700" b="1" spc="25" dirty="0">
                          <a:latin typeface="Tahoma"/>
                          <a:cs typeface="Tahoma"/>
                        </a:rPr>
                        <a:t>te</a:t>
                      </a:r>
                      <a:r>
                        <a:rPr sz="700" b="1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700" b="1" spc="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700" b="1" spc="-3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700" b="1" dirty="0">
                          <a:latin typeface="Tahoma"/>
                          <a:cs typeface="Tahoma"/>
                        </a:rPr>
                        <a:t>bj</a:t>
                      </a:r>
                      <a:r>
                        <a:rPr sz="700" b="1" spc="3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700" b="1" spc="1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700" b="1" spc="2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700" b="1" dirty="0">
                          <a:latin typeface="Tahoma"/>
                          <a:cs typeface="Tahoma"/>
                        </a:rPr>
                        <a:t>:</a:t>
                      </a:r>
                      <a:r>
                        <a:rPr sz="700" b="1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700" b="1" spc="-2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700" b="1" spc="-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700" b="1" spc="2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700" b="1" spc="2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700" b="1" spc="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700" b="1" spc="3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700" b="1" spc="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700" b="1" dirty="0">
                          <a:latin typeface="Tahoma"/>
                          <a:cs typeface="Tahoma"/>
                        </a:rPr>
                        <a:t>r</a:t>
                      </a:r>
                      <a:endParaRPr sz="7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8434">
                      <a:solidFill>
                        <a:srgbClr val="800000"/>
                      </a:solidFill>
                      <a:prstDash val="solid"/>
                    </a:lnL>
                    <a:lnR w="8434">
                      <a:solidFill>
                        <a:srgbClr val="800000"/>
                      </a:solidFill>
                      <a:prstDash val="solid"/>
                    </a:lnR>
                    <a:lnT w="8434">
                      <a:solidFill>
                        <a:srgbClr val="800000"/>
                      </a:solidFill>
                      <a:prstDash val="solid"/>
                    </a:lnT>
                    <a:lnB w="8426">
                      <a:solidFill>
                        <a:srgbClr val="800000"/>
                      </a:solidFill>
                      <a:prstDash val="solid"/>
                    </a:lnB>
                    <a:solidFill>
                      <a:srgbClr val="FFFF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4648">
                <a:tc>
                  <a:txBody>
                    <a:bodyPr/>
                    <a:lstStyle/>
                    <a:p>
                      <a:pPr marL="37465">
                        <a:lnSpc>
                          <a:spcPct val="100000"/>
                        </a:lnSpc>
                      </a:pPr>
                      <a:r>
                        <a:rPr sz="700" dirty="0">
                          <a:latin typeface="Tahoma"/>
                          <a:cs typeface="Tahoma"/>
                        </a:rPr>
                        <a:t>+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700" spc="-3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700" spc="-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700" spc="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t </a:t>
                      </a:r>
                      <a:r>
                        <a:rPr sz="700" spc="-2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700" spc="-8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e</a:t>
                      </a:r>
                      <a:endParaRPr sz="700">
                        <a:latin typeface="Tahoma"/>
                        <a:cs typeface="Tahoma"/>
                      </a:endParaRPr>
                    </a:p>
                    <a:p>
                      <a:pPr marL="3746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dirty="0">
                          <a:latin typeface="Tahoma"/>
                          <a:cs typeface="Tahoma"/>
                        </a:rPr>
                        <a:t>+</a:t>
                      </a:r>
                      <a:r>
                        <a:rPr sz="700" spc="-3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700" spc="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t </a:t>
                      </a:r>
                      <a:r>
                        <a:rPr sz="700" spc="-2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700" spc="-8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e</a:t>
                      </a:r>
                      <a:endParaRPr sz="700">
                        <a:latin typeface="Tahoma"/>
                        <a:cs typeface="Tahoma"/>
                      </a:endParaRPr>
                    </a:p>
                    <a:p>
                      <a:pPr marL="3746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dirty="0">
                          <a:latin typeface="Tahoma"/>
                          <a:cs typeface="Tahoma"/>
                        </a:rPr>
                        <a:t>+</a:t>
                      </a:r>
                      <a:r>
                        <a:rPr sz="700" spc="2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dd</a:t>
                      </a:r>
                      <a:r>
                        <a:rPr sz="700" spc="-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700" spc="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s</a:t>
                      </a:r>
                      <a:endParaRPr sz="700">
                        <a:latin typeface="Tahoma"/>
                        <a:cs typeface="Tahoma"/>
                      </a:endParaRPr>
                    </a:p>
                    <a:p>
                      <a:pPr marL="3746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dirty="0">
                          <a:latin typeface="Tahoma"/>
                          <a:cs typeface="Tahoma"/>
                        </a:rPr>
                        <a:t>+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Ph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700" spc="-2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700" spc="-8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b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r</a:t>
                      </a:r>
                      <a:endParaRPr sz="700">
                        <a:latin typeface="Tahoma"/>
                        <a:cs typeface="Tahoma"/>
                      </a:endParaRPr>
                    </a:p>
                    <a:p>
                      <a:pPr marL="3746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dirty="0">
                          <a:latin typeface="Tahoma"/>
                          <a:cs typeface="Tahoma"/>
                        </a:rPr>
                        <a:t>+</a:t>
                      </a:r>
                      <a:r>
                        <a:rPr sz="700" spc="-35" dirty="0">
                          <a:latin typeface="Tahoma"/>
                          <a:cs typeface="Tahoma"/>
                        </a:rPr>
                        <a:t>B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k</a:t>
                      </a:r>
                      <a:r>
                        <a:rPr sz="700" spc="-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700" spc="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cc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un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t</a:t>
                      </a:r>
                      <a:endParaRPr sz="700">
                        <a:latin typeface="Tahoma"/>
                        <a:cs typeface="Tahoma"/>
                      </a:endParaRPr>
                    </a:p>
                    <a:p>
                      <a:pPr marL="3746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dirty="0">
                          <a:latin typeface="Tahoma"/>
                          <a:cs typeface="Tahoma"/>
                        </a:rPr>
                        <a:t>+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Fa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b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ook</a:t>
                      </a:r>
                      <a:r>
                        <a:rPr sz="700" spc="-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700" spc="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cc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un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t</a:t>
                      </a:r>
                      <a:endParaRPr sz="700">
                        <a:latin typeface="Tahoma"/>
                        <a:cs typeface="Tahoma"/>
                      </a:endParaRPr>
                    </a:p>
                    <a:p>
                      <a:pPr marL="3746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dirty="0">
                          <a:latin typeface="Tahoma"/>
                          <a:cs typeface="Tahoma"/>
                        </a:rPr>
                        <a:t>+</a:t>
                      </a:r>
                      <a:r>
                        <a:rPr sz="700" spc="-3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700" spc="-15" dirty="0">
                          <a:latin typeface="Tahoma"/>
                          <a:cs typeface="Tahoma"/>
                        </a:rPr>
                        <a:t>w</a:t>
                      </a:r>
                      <a:r>
                        <a:rPr sz="700" spc="-3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700" spc="20" dirty="0">
                          <a:latin typeface="Tahoma"/>
                          <a:cs typeface="Tahoma"/>
                        </a:rPr>
                        <a:t>tt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700" spc="-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700" spc="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cc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un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t</a:t>
                      </a:r>
                      <a:endParaRPr sz="700">
                        <a:latin typeface="Tahoma"/>
                        <a:cs typeface="Tahoma"/>
                      </a:endParaRPr>
                    </a:p>
                    <a:p>
                      <a:pPr marL="3746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dirty="0">
                          <a:latin typeface="Tahoma"/>
                          <a:cs typeface="Tahoma"/>
                        </a:rPr>
                        <a:t>+</a:t>
                      </a:r>
                      <a:r>
                        <a:rPr sz="700" spc="-1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700" spc="-8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700" spc="-3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700" spc="30" dirty="0">
                          <a:latin typeface="Tahoma"/>
                          <a:cs typeface="Tahoma"/>
                        </a:rPr>
                        <a:t>y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700" spc="-2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700" spc="-8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e</a:t>
                      </a:r>
                      <a:endParaRPr sz="700">
                        <a:latin typeface="Tahoma"/>
                        <a:cs typeface="Tahoma"/>
                      </a:endParaRPr>
                    </a:p>
                    <a:p>
                      <a:pPr marL="3746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dirty="0">
                          <a:latin typeface="Tahoma"/>
                          <a:cs typeface="Tahoma"/>
                        </a:rPr>
                        <a:t>+</a:t>
                      </a:r>
                      <a:r>
                        <a:rPr sz="700" spc="-1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700" spc="-8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700" spc="-3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l</a:t>
                      </a:r>
                      <a:endParaRPr sz="7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8434">
                      <a:solidFill>
                        <a:srgbClr val="800000"/>
                      </a:solidFill>
                      <a:prstDash val="solid"/>
                    </a:lnL>
                    <a:lnR w="8434">
                      <a:solidFill>
                        <a:srgbClr val="800000"/>
                      </a:solidFill>
                      <a:prstDash val="solid"/>
                    </a:lnR>
                    <a:lnT w="8426">
                      <a:solidFill>
                        <a:srgbClr val="800000"/>
                      </a:solidFill>
                      <a:prstDash val="solid"/>
                    </a:lnT>
                    <a:lnB w="8426">
                      <a:solidFill>
                        <a:srgbClr val="800000"/>
                      </a:solidFill>
                      <a:prstDash val="solid"/>
                    </a:lnB>
                    <a:solidFill>
                      <a:srgbClr val="FFFF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233">
                <a:tc>
                  <a:txBody>
                    <a:bodyPr/>
                    <a:lstStyle/>
                    <a:p>
                      <a:pPr marL="37465">
                        <a:lnSpc>
                          <a:spcPct val="100000"/>
                        </a:lnSpc>
                      </a:pPr>
                      <a:r>
                        <a:rPr sz="700" dirty="0">
                          <a:latin typeface="Tahoma"/>
                          <a:cs typeface="Tahoma"/>
                        </a:rPr>
                        <a:t>+</a:t>
                      </a:r>
                      <a:r>
                        <a:rPr sz="700" spc="-2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pd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700" spc="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_</a:t>
                      </a:r>
                      <a:r>
                        <a:rPr sz="700" spc="2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dd</a:t>
                      </a:r>
                      <a:r>
                        <a:rPr sz="700" spc="-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700" spc="5" dirty="0">
                          <a:latin typeface="Tahoma"/>
                          <a:cs typeface="Tahoma"/>
                        </a:rPr>
                        <a:t>ss</a:t>
                      </a:r>
                      <a:r>
                        <a:rPr sz="700" spc="-15" dirty="0">
                          <a:latin typeface="Tahoma"/>
                          <a:cs typeface="Tahoma"/>
                        </a:rPr>
                        <a:t>(</a:t>
                      </a:r>
                      <a:r>
                        <a:rPr sz="700" spc="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dd</a:t>
                      </a:r>
                      <a:r>
                        <a:rPr sz="700" spc="-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700" spc="5" dirty="0">
                          <a:latin typeface="Tahoma"/>
                          <a:cs typeface="Tahoma"/>
                        </a:rPr>
                        <a:t>ss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)</a:t>
                      </a:r>
                      <a:endParaRPr sz="7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8434">
                      <a:solidFill>
                        <a:srgbClr val="800000"/>
                      </a:solidFill>
                      <a:prstDash val="solid"/>
                    </a:lnL>
                    <a:lnR w="8434">
                      <a:solidFill>
                        <a:srgbClr val="800000"/>
                      </a:solidFill>
                      <a:prstDash val="solid"/>
                    </a:lnR>
                    <a:lnT w="8426">
                      <a:solidFill>
                        <a:srgbClr val="800000"/>
                      </a:solidFill>
                      <a:prstDash val="solid"/>
                    </a:lnT>
                    <a:lnB w="8434">
                      <a:solidFill>
                        <a:srgbClr val="800000"/>
                      </a:solidFill>
                      <a:prstDash val="solid"/>
                    </a:lnB>
                    <a:solidFill>
                      <a:srgbClr val="FFFF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457465" y="3952519"/>
          <a:ext cx="1593215" cy="10140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03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233">
                <a:tc>
                  <a:txBody>
                    <a:bodyPr/>
                    <a:lstStyle/>
                    <a:p>
                      <a:pPr marL="240665">
                        <a:lnSpc>
                          <a:spcPct val="100000"/>
                        </a:lnSpc>
                      </a:pPr>
                      <a:r>
                        <a:rPr sz="700" b="1" spc="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700" b="1" spc="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700" b="1" spc="2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700" b="1" spc="25" dirty="0">
                          <a:latin typeface="Tahoma"/>
                          <a:cs typeface="Tahoma"/>
                        </a:rPr>
                        <a:t>te</a:t>
                      </a:r>
                      <a:r>
                        <a:rPr sz="700" b="1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700" b="1" spc="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700" b="1" spc="-35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700" b="1" dirty="0">
                          <a:latin typeface="Tahoma"/>
                          <a:cs typeface="Tahoma"/>
                        </a:rPr>
                        <a:t>bj</a:t>
                      </a:r>
                      <a:r>
                        <a:rPr sz="700" b="1" spc="3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700" b="1" spc="1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700" b="1" spc="2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700" b="1" dirty="0">
                          <a:latin typeface="Tahoma"/>
                          <a:cs typeface="Tahoma"/>
                        </a:rPr>
                        <a:t>:</a:t>
                      </a:r>
                      <a:r>
                        <a:rPr sz="700" b="1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700" b="1" spc="-2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700" b="1" spc="10" dirty="0">
                          <a:latin typeface="Tahoma"/>
                          <a:cs typeface="Tahoma"/>
                        </a:rPr>
                        <a:t>ro</a:t>
                      </a:r>
                      <a:r>
                        <a:rPr sz="700" b="1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700" b="1" spc="-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700" b="1" spc="1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700" b="1" dirty="0">
                          <a:latin typeface="Tahoma"/>
                          <a:cs typeface="Tahoma"/>
                        </a:rPr>
                        <a:t>t</a:t>
                      </a:r>
                      <a:endParaRPr sz="7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8431">
                      <a:solidFill>
                        <a:srgbClr val="800000"/>
                      </a:solidFill>
                      <a:prstDash val="solid"/>
                    </a:lnL>
                    <a:lnR w="8431">
                      <a:solidFill>
                        <a:srgbClr val="800000"/>
                      </a:solidFill>
                      <a:prstDash val="solid"/>
                    </a:lnR>
                    <a:lnT w="8431">
                      <a:solidFill>
                        <a:srgbClr val="800000"/>
                      </a:solidFill>
                      <a:prstDash val="solid"/>
                    </a:lnT>
                    <a:lnB w="8426">
                      <a:solidFill>
                        <a:srgbClr val="800000"/>
                      </a:solidFill>
                      <a:prstDash val="solid"/>
                    </a:lnB>
                    <a:solidFill>
                      <a:srgbClr val="FFFF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5292">
                <a:tc>
                  <a:txBody>
                    <a:bodyPr/>
                    <a:lstStyle/>
                    <a:p>
                      <a:pPr marL="37465">
                        <a:lnSpc>
                          <a:spcPct val="100000"/>
                        </a:lnSpc>
                      </a:pPr>
                      <a:r>
                        <a:rPr sz="700" dirty="0">
                          <a:latin typeface="Tahoma"/>
                          <a:cs typeface="Tahoma"/>
                        </a:rPr>
                        <a:t>+</a:t>
                      </a:r>
                      <a:r>
                        <a:rPr sz="700" spc="-3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700" spc="-8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e</a:t>
                      </a:r>
                      <a:endParaRPr sz="700">
                        <a:latin typeface="Tahoma"/>
                        <a:cs typeface="Tahoma"/>
                      </a:endParaRPr>
                    </a:p>
                    <a:p>
                      <a:pPr marL="3746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dirty="0">
                          <a:latin typeface="Tahoma"/>
                          <a:cs typeface="Tahoma"/>
                        </a:rPr>
                        <a:t>+</a:t>
                      </a:r>
                      <a:r>
                        <a:rPr sz="700" spc="-3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nu</a:t>
                      </a:r>
                      <a:r>
                        <a:rPr sz="700" spc="30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700" spc="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700" spc="-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700" spc="-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D</a:t>
                      </a:r>
                      <a:endParaRPr sz="700">
                        <a:latin typeface="Tahoma"/>
                        <a:cs typeface="Tahoma"/>
                      </a:endParaRPr>
                    </a:p>
                    <a:p>
                      <a:pPr marL="3746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dirty="0">
                          <a:latin typeface="Tahoma"/>
                          <a:cs typeface="Tahoma"/>
                        </a:rPr>
                        <a:t>+</a:t>
                      </a:r>
                      <a:r>
                        <a:rPr sz="700" spc="-3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nu</a:t>
                      </a:r>
                      <a:r>
                        <a:rPr sz="700" spc="30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700" spc="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700" spc="-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700" spc="-35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700" spc="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e</a:t>
                      </a:r>
                      <a:endParaRPr sz="700">
                        <a:latin typeface="Tahoma"/>
                        <a:cs typeface="Tahoma"/>
                      </a:endParaRPr>
                    </a:p>
                    <a:p>
                      <a:pPr marL="3746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dirty="0">
                          <a:latin typeface="Tahoma"/>
                          <a:cs typeface="Tahoma"/>
                        </a:rPr>
                        <a:t>+</a:t>
                      </a:r>
                      <a:r>
                        <a:rPr sz="700" spc="-1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700" spc="35" dirty="0">
                          <a:latin typeface="Tahoma"/>
                          <a:cs typeface="Tahoma"/>
                        </a:rPr>
                        <a:t>x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700" spc="-3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700" spc="-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700" spc="1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700" spc="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700" spc="-3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on</a:t>
                      </a:r>
                      <a:r>
                        <a:rPr sz="700" spc="-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700" spc="-35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700" spc="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e</a:t>
                      </a:r>
                      <a:endParaRPr sz="700">
                        <a:latin typeface="Tahoma"/>
                        <a:cs typeface="Tahoma"/>
                      </a:endParaRPr>
                    </a:p>
                    <a:p>
                      <a:pPr marL="3746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dirty="0">
                          <a:latin typeface="Tahoma"/>
                          <a:cs typeface="Tahoma"/>
                        </a:rPr>
                        <a:t>+</a:t>
                      </a:r>
                      <a:r>
                        <a:rPr sz="700" spc="-3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700" spc="-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700" spc="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700" spc="-3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on</a:t>
                      </a:r>
                      <a:endParaRPr sz="7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8431">
                      <a:solidFill>
                        <a:srgbClr val="800000"/>
                      </a:solidFill>
                      <a:prstDash val="solid"/>
                    </a:lnL>
                    <a:lnR w="8431">
                      <a:solidFill>
                        <a:srgbClr val="800000"/>
                      </a:solidFill>
                      <a:prstDash val="solid"/>
                    </a:lnR>
                    <a:lnT w="8426">
                      <a:solidFill>
                        <a:srgbClr val="800000"/>
                      </a:solidFill>
                      <a:prstDash val="solid"/>
                    </a:lnT>
                    <a:lnB w="8426">
                      <a:solidFill>
                        <a:srgbClr val="800000"/>
                      </a:solidFill>
                      <a:prstDash val="solid"/>
                    </a:lnB>
                    <a:solidFill>
                      <a:srgbClr val="FFFF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148">
                <a:tc>
                  <a:txBody>
                    <a:bodyPr/>
                    <a:lstStyle/>
                    <a:p>
                      <a:pPr marL="37465">
                        <a:lnSpc>
                          <a:spcPct val="100000"/>
                        </a:lnSpc>
                      </a:pPr>
                      <a:r>
                        <a:rPr sz="700" dirty="0">
                          <a:latin typeface="Tahoma"/>
                          <a:cs typeface="Tahoma"/>
                        </a:rPr>
                        <a:t>+</a:t>
                      </a:r>
                      <a:r>
                        <a:rPr sz="700" spc="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or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_</a:t>
                      </a:r>
                      <a:r>
                        <a:rPr sz="700" spc="-3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700" spc="-15" dirty="0">
                          <a:latin typeface="Tahoma"/>
                          <a:cs typeface="Tahoma"/>
                        </a:rPr>
                        <a:t>w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_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700" spc="-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700" spc="30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700" spc="-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_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700" spc="-35" dirty="0">
                          <a:latin typeface="Tahoma"/>
                          <a:cs typeface="Tahoma"/>
                        </a:rPr>
                        <a:t>k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700" spc="-3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ng</a:t>
                      </a:r>
                      <a:r>
                        <a:rPr sz="700" spc="-15" dirty="0">
                          <a:latin typeface="Tahoma"/>
                          <a:cs typeface="Tahoma"/>
                        </a:rPr>
                        <a:t>(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)</a:t>
                      </a:r>
                      <a:endParaRPr sz="7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8431">
                      <a:solidFill>
                        <a:srgbClr val="800000"/>
                      </a:solidFill>
                      <a:prstDash val="solid"/>
                    </a:lnL>
                    <a:lnR w="8431">
                      <a:solidFill>
                        <a:srgbClr val="800000"/>
                      </a:solidFill>
                      <a:prstDash val="solid"/>
                    </a:lnR>
                    <a:lnT w="8426">
                      <a:solidFill>
                        <a:srgbClr val="800000"/>
                      </a:solidFill>
                      <a:prstDash val="solid"/>
                    </a:lnT>
                    <a:lnB w="8431">
                      <a:solidFill>
                        <a:srgbClr val="800000"/>
                      </a:solidFill>
                      <a:prstDash val="solid"/>
                    </a:lnB>
                    <a:solidFill>
                      <a:srgbClr val="FFFF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4953637" y="3479381"/>
          <a:ext cx="3013075" cy="1233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0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233">
                <a:tc>
                  <a:txBody>
                    <a:bodyPr/>
                    <a:lstStyle/>
                    <a:p>
                      <a:pPr marL="713740">
                        <a:lnSpc>
                          <a:spcPct val="100000"/>
                        </a:lnSpc>
                      </a:pPr>
                      <a:r>
                        <a:rPr sz="700" b="1" spc="-40" dirty="0">
                          <a:latin typeface="Tahoma"/>
                          <a:cs typeface="Tahoma"/>
                        </a:rPr>
                        <a:t>B</a:t>
                      </a:r>
                      <a:r>
                        <a:rPr sz="700" b="1" spc="-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700" b="1" spc="2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700" b="1" spc="-2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700" b="1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700" b="1" spc="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700" b="1" spc="2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700" b="1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700" b="1" spc="1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700" b="1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700" b="1" spc="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700" b="1" spc="-2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700" b="1" spc="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700" b="1" dirty="0">
                          <a:latin typeface="Tahoma"/>
                          <a:cs typeface="Tahoma"/>
                        </a:rPr>
                        <a:t>:</a:t>
                      </a:r>
                      <a:r>
                        <a:rPr sz="700" b="1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700" b="1" spc="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700" b="1" spc="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700" b="1" spc="1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700" b="1" spc="20" dirty="0">
                          <a:latin typeface="Tahoma"/>
                          <a:cs typeface="Tahoma"/>
                        </a:rPr>
                        <a:t>k</a:t>
                      </a:r>
                      <a:r>
                        <a:rPr sz="700" b="1" spc="25" dirty="0">
                          <a:latin typeface="Tahoma"/>
                          <a:cs typeface="Tahoma"/>
                        </a:rPr>
                        <a:t>et</a:t>
                      </a:r>
                      <a:r>
                        <a:rPr sz="700" b="1" spc="-2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700" b="1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700" b="1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700" b="1" spc="-5" dirty="0">
                          <a:latin typeface="Tahoma"/>
                          <a:cs typeface="Tahoma"/>
                        </a:rPr>
                        <a:t> S</a:t>
                      </a:r>
                      <a:r>
                        <a:rPr sz="700" b="1" spc="3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700" b="1" spc="1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700" b="1" spc="40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700" b="1" spc="-2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700" b="1" spc="1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700" b="1" dirty="0">
                          <a:latin typeface="Tahoma"/>
                          <a:cs typeface="Tahoma"/>
                        </a:rPr>
                        <a:t>e</a:t>
                      </a:r>
                      <a:endParaRPr sz="7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8428">
                      <a:solidFill>
                        <a:srgbClr val="800000"/>
                      </a:solidFill>
                      <a:prstDash val="solid"/>
                    </a:lnL>
                    <a:lnR w="8428">
                      <a:solidFill>
                        <a:srgbClr val="800000"/>
                      </a:solidFill>
                      <a:prstDash val="solid"/>
                    </a:lnR>
                    <a:lnT w="8428">
                      <a:solidFill>
                        <a:srgbClr val="800000"/>
                      </a:solidFill>
                      <a:prstDash val="solid"/>
                    </a:lnT>
                    <a:lnB w="8426">
                      <a:solidFill>
                        <a:srgbClr val="800000"/>
                      </a:solidFill>
                      <a:prstDash val="solid"/>
                    </a:lnB>
                    <a:solidFill>
                      <a:srgbClr val="FFFF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498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700" dirty="0">
                          <a:latin typeface="Tahoma"/>
                          <a:cs typeface="Tahoma"/>
                        </a:rPr>
                        <a:t>+</a:t>
                      </a:r>
                      <a:r>
                        <a:rPr sz="700" spc="2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dd</a:t>
                      </a:r>
                      <a:r>
                        <a:rPr sz="700" spc="-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700" spc="5" dirty="0">
                          <a:latin typeface="Tahoma"/>
                          <a:cs typeface="Tahoma"/>
                        </a:rPr>
                        <a:t>ss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700" spc="-1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700" spc="-3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700" spc="-3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700" spc="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700" spc="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ory</a:t>
                      </a:r>
                      <a:endParaRPr sz="700">
                        <a:latin typeface="Tahoma"/>
                        <a:cs typeface="Tahoma"/>
                      </a:endParaRPr>
                    </a:p>
                    <a:p>
                      <a:pPr marL="3810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dirty="0">
                          <a:latin typeface="Tahoma"/>
                          <a:cs typeface="Tahoma"/>
                        </a:rPr>
                        <a:t>+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Pu</a:t>
                      </a:r>
                      <a:r>
                        <a:rPr sz="700" spc="-5" dirty="0">
                          <a:latin typeface="Tahoma"/>
                          <a:cs typeface="Tahoma"/>
                        </a:rPr>
                        <a:t>rc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700" spc="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700" spc="-3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700" spc="-3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700" spc="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700" spc="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ory</a:t>
                      </a:r>
                      <a:endParaRPr sz="700">
                        <a:latin typeface="Tahoma"/>
                        <a:cs typeface="Tahoma"/>
                      </a:endParaRPr>
                    </a:p>
                    <a:p>
                      <a:pPr marL="3810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dirty="0">
                          <a:latin typeface="Tahoma"/>
                          <a:cs typeface="Tahoma"/>
                        </a:rPr>
                        <a:t>+</a:t>
                      </a:r>
                      <a:r>
                        <a:rPr sz="700" spc="2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700" spc="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700" spc="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700" spc="-8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700" spc="-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D</a:t>
                      </a:r>
                      <a:endParaRPr sz="700">
                        <a:latin typeface="Tahoma"/>
                        <a:cs typeface="Tahoma"/>
                      </a:endParaRPr>
                    </a:p>
                    <a:p>
                      <a:pPr marL="3810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dirty="0">
                          <a:latin typeface="Tahoma"/>
                          <a:cs typeface="Tahoma"/>
                        </a:rPr>
                        <a:t>+</a:t>
                      </a:r>
                      <a:r>
                        <a:rPr sz="700" spc="2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700" spc="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700" spc="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700" spc="-8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700" spc="-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700" spc="-1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700" spc="-8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700" spc="-3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l</a:t>
                      </a:r>
                      <a:endParaRPr sz="700">
                        <a:latin typeface="Tahoma"/>
                        <a:cs typeface="Tahoma"/>
                      </a:endParaRPr>
                    </a:p>
                    <a:p>
                      <a:pPr marL="3810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dirty="0">
                          <a:latin typeface="Tahoma"/>
                          <a:cs typeface="Tahoma"/>
                        </a:rPr>
                        <a:t>+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700" spc="-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duc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t 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D</a:t>
                      </a:r>
                      <a:endParaRPr sz="700">
                        <a:latin typeface="Tahoma"/>
                        <a:cs typeface="Tahoma"/>
                      </a:endParaRPr>
                    </a:p>
                    <a:p>
                      <a:pPr marL="3810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dirty="0">
                          <a:latin typeface="Tahoma"/>
                          <a:cs typeface="Tahoma"/>
                        </a:rPr>
                        <a:t>+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700" spc="-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duc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t </a:t>
                      </a:r>
                      <a:r>
                        <a:rPr sz="700" spc="-2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700" spc="-8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e</a:t>
                      </a:r>
                      <a:endParaRPr sz="7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8428">
                      <a:solidFill>
                        <a:srgbClr val="800000"/>
                      </a:solidFill>
                      <a:prstDash val="solid"/>
                    </a:lnL>
                    <a:lnR w="8428">
                      <a:solidFill>
                        <a:srgbClr val="800000"/>
                      </a:solidFill>
                      <a:prstDash val="solid"/>
                    </a:lnR>
                    <a:lnT w="8426">
                      <a:solidFill>
                        <a:srgbClr val="800000"/>
                      </a:solidFill>
                      <a:prstDash val="solid"/>
                    </a:lnT>
                    <a:lnB w="8426">
                      <a:solidFill>
                        <a:srgbClr val="800000"/>
                      </a:solidFill>
                      <a:prstDash val="solid"/>
                    </a:lnB>
                    <a:solidFill>
                      <a:srgbClr val="FFFF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009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700" dirty="0">
                          <a:latin typeface="Tahoma"/>
                          <a:cs typeface="Tahoma"/>
                        </a:rPr>
                        <a:t>+</a:t>
                      </a:r>
                      <a:r>
                        <a:rPr sz="700" spc="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or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_</a:t>
                      </a:r>
                      <a:r>
                        <a:rPr sz="700" spc="-3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700" spc="-15" dirty="0">
                          <a:latin typeface="Tahoma"/>
                          <a:cs typeface="Tahoma"/>
                        </a:rPr>
                        <a:t>w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_</a:t>
                      </a:r>
                      <a:r>
                        <a:rPr sz="700" spc="2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dd</a:t>
                      </a:r>
                      <a:r>
                        <a:rPr sz="700" spc="-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700" spc="5" dirty="0">
                          <a:latin typeface="Tahoma"/>
                          <a:cs typeface="Tahoma"/>
                        </a:rPr>
                        <a:t>ss</a:t>
                      </a:r>
                      <a:r>
                        <a:rPr sz="700" spc="-15" dirty="0">
                          <a:latin typeface="Tahoma"/>
                          <a:cs typeface="Tahoma"/>
                        </a:rPr>
                        <a:t>(</a:t>
                      </a:r>
                      <a:r>
                        <a:rPr sz="700" spc="2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700" spc="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700" spc="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700" spc="-8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700" spc="-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700" spc="-35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,</a:t>
                      </a:r>
                      <a:r>
                        <a:rPr sz="700" spc="20" dirty="0">
                          <a:latin typeface="Tahoma"/>
                          <a:cs typeface="Tahoma"/>
                        </a:rPr>
                        <a:t> C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700" spc="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700" spc="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700" spc="-8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700" spc="-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700" spc="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dd</a:t>
                      </a:r>
                      <a:r>
                        <a:rPr sz="700" spc="-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700" spc="5" dirty="0">
                          <a:latin typeface="Tahoma"/>
                          <a:cs typeface="Tahoma"/>
                        </a:rPr>
                        <a:t>ss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)</a:t>
                      </a:r>
                      <a:endParaRPr sz="700">
                        <a:latin typeface="Tahoma"/>
                        <a:cs typeface="Tahoma"/>
                      </a:endParaRPr>
                    </a:p>
                    <a:p>
                      <a:pPr marL="3810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dirty="0">
                          <a:latin typeface="Tahoma"/>
                          <a:cs typeface="Tahoma"/>
                        </a:rPr>
                        <a:t>+</a:t>
                      </a:r>
                      <a:r>
                        <a:rPr sz="700" spc="-2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pd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700" spc="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_</a:t>
                      </a:r>
                      <a:r>
                        <a:rPr sz="700" spc="2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dd</a:t>
                      </a:r>
                      <a:r>
                        <a:rPr sz="700" spc="-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700" spc="5" dirty="0">
                          <a:latin typeface="Tahoma"/>
                          <a:cs typeface="Tahoma"/>
                        </a:rPr>
                        <a:t>ss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700" spc="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_</a:t>
                      </a:r>
                      <a:r>
                        <a:rPr sz="700" spc="-35" dirty="0">
                          <a:latin typeface="Tahoma"/>
                          <a:cs typeface="Tahoma"/>
                        </a:rPr>
                        <a:t>Hi</a:t>
                      </a:r>
                      <a:r>
                        <a:rPr sz="700" spc="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700" spc="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or</a:t>
                      </a:r>
                      <a:r>
                        <a:rPr sz="700" spc="30" dirty="0">
                          <a:latin typeface="Tahoma"/>
                          <a:cs typeface="Tahoma"/>
                        </a:rPr>
                        <a:t>y</a:t>
                      </a:r>
                      <a:r>
                        <a:rPr sz="700" spc="-15" dirty="0">
                          <a:latin typeface="Tahoma"/>
                          <a:cs typeface="Tahoma"/>
                        </a:rPr>
                        <a:t>(</a:t>
                      </a:r>
                      <a:r>
                        <a:rPr sz="700" spc="2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700" spc="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700" spc="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700" spc="-8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700" spc="-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700" spc="-35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,</a:t>
                      </a:r>
                      <a:r>
                        <a:rPr sz="700" spc="20" dirty="0">
                          <a:latin typeface="Tahoma"/>
                          <a:cs typeface="Tahoma"/>
                        </a:rPr>
                        <a:t> C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700" spc="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700" spc="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700" spc="-8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700" spc="-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700" spc="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dd</a:t>
                      </a:r>
                      <a:r>
                        <a:rPr sz="700" spc="-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700" spc="5" dirty="0">
                          <a:latin typeface="Tahoma"/>
                          <a:cs typeface="Tahoma"/>
                        </a:rPr>
                        <a:t>ss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)</a:t>
                      </a:r>
                      <a:endParaRPr sz="7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8428">
                      <a:solidFill>
                        <a:srgbClr val="800000"/>
                      </a:solidFill>
                      <a:prstDash val="solid"/>
                    </a:lnL>
                    <a:lnR w="8428">
                      <a:solidFill>
                        <a:srgbClr val="800000"/>
                      </a:solidFill>
                      <a:prstDash val="solid"/>
                    </a:lnR>
                    <a:lnT w="8426">
                      <a:solidFill>
                        <a:srgbClr val="800000"/>
                      </a:solidFill>
                      <a:prstDash val="solid"/>
                    </a:lnT>
                    <a:lnB w="8428">
                      <a:solidFill>
                        <a:srgbClr val="800000"/>
                      </a:solidFill>
                      <a:prstDash val="solid"/>
                    </a:lnB>
                    <a:solidFill>
                      <a:srgbClr val="FFFF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919872" y="5405876"/>
          <a:ext cx="3689350" cy="904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64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250">
                <a:tc>
                  <a:txBody>
                    <a:bodyPr/>
                    <a:lstStyle/>
                    <a:p>
                      <a:pPr marL="1162050">
                        <a:lnSpc>
                          <a:spcPct val="100000"/>
                        </a:lnSpc>
                      </a:pPr>
                      <a:r>
                        <a:rPr sz="700" b="1" spc="-40" dirty="0">
                          <a:latin typeface="Tahoma"/>
                          <a:cs typeface="Tahoma"/>
                        </a:rPr>
                        <a:t>B</a:t>
                      </a:r>
                      <a:r>
                        <a:rPr sz="700" b="1" spc="-5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700" b="1" spc="2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700" b="1" spc="-2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700" b="1" spc="-5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700" b="1" spc="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700" b="1" spc="2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700" b="1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700" b="1" spc="1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700" b="1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700" b="1" spc="1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700" b="1" spc="-2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700" b="1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700" b="1" spc="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700" b="1" dirty="0">
                          <a:latin typeface="Tahoma"/>
                          <a:cs typeface="Tahoma"/>
                        </a:rPr>
                        <a:t>:</a:t>
                      </a:r>
                      <a:r>
                        <a:rPr sz="700" b="1" spc="-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700" b="1" spc="-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700" b="1" spc="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700" b="1" spc="-2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700" b="1" spc="2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700" b="1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700" b="1" spc="1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700" b="1" spc="-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700" b="1" spc="3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700" b="1" spc="1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700" b="1" spc="40" dirty="0">
                          <a:latin typeface="Tahoma"/>
                          <a:cs typeface="Tahoma"/>
                        </a:rPr>
                        <a:t>v</a:t>
                      </a:r>
                      <a:r>
                        <a:rPr sz="700" b="1" spc="-2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700" b="1" spc="1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700" b="1" dirty="0">
                          <a:latin typeface="Tahoma"/>
                          <a:cs typeface="Tahoma"/>
                        </a:rPr>
                        <a:t>e</a:t>
                      </a:r>
                      <a:endParaRPr sz="7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8427">
                      <a:solidFill>
                        <a:srgbClr val="800000"/>
                      </a:solidFill>
                      <a:prstDash val="solid"/>
                    </a:lnL>
                    <a:lnR w="8427">
                      <a:solidFill>
                        <a:srgbClr val="800000"/>
                      </a:solidFill>
                      <a:prstDash val="solid"/>
                    </a:lnR>
                    <a:lnT w="8427">
                      <a:solidFill>
                        <a:srgbClr val="800000"/>
                      </a:solidFill>
                      <a:prstDash val="solid"/>
                    </a:lnT>
                    <a:lnB w="8426">
                      <a:solidFill>
                        <a:srgbClr val="800000"/>
                      </a:solidFill>
                      <a:prstDash val="solid"/>
                    </a:lnB>
                    <a:solidFill>
                      <a:srgbClr val="FFFF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466">
                <a:tc>
                  <a:txBody>
                    <a:bodyPr/>
                    <a:lstStyle/>
                    <a:p>
                      <a:pPr marL="37465">
                        <a:lnSpc>
                          <a:spcPct val="100000"/>
                        </a:lnSpc>
                      </a:pPr>
                      <a:r>
                        <a:rPr sz="700" dirty="0">
                          <a:latin typeface="Tahoma"/>
                          <a:cs typeface="Tahoma"/>
                        </a:rPr>
                        <a:t>+</a:t>
                      </a:r>
                      <a:r>
                        <a:rPr sz="700" spc="2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700" spc="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700" spc="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700" spc="-8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700" spc="-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700" spc="-35" dirty="0">
                          <a:latin typeface="Tahoma"/>
                          <a:cs typeface="Tahoma"/>
                        </a:rPr>
                        <a:t>B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k</a:t>
                      </a:r>
                      <a:r>
                        <a:rPr sz="700" spc="-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700" spc="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cc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un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t</a:t>
                      </a:r>
                      <a:endParaRPr sz="700">
                        <a:latin typeface="Tahoma"/>
                        <a:cs typeface="Tahoma"/>
                      </a:endParaRPr>
                    </a:p>
                    <a:p>
                      <a:pPr marL="3746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dirty="0">
                          <a:latin typeface="Tahoma"/>
                          <a:cs typeface="Tahoma"/>
                        </a:rPr>
                        <a:t>+</a:t>
                      </a:r>
                      <a:r>
                        <a:rPr sz="700" spc="2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700" spc="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700" spc="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700" spc="-8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700" spc="-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700" spc="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dd</a:t>
                      </a:r>
                      <a:r>
                        <a:rPr sz="700" spc="-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700" spc="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s</a:t>
                      </a:r>
                      <a:endParaRPr sz="700">
                        <a:latin typeface="Tahoma"/>
                        <a:cs typeface="Tahoma"/>
                      </a:endParaRPr>
                    </a:p>
                    <a:p>
                      <a:pPr marL="3746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dirty="0">
                          <a:latin typeface="Tahoma"/>
                          <a:cs typeface="Tahoma"/>
                        </a:rPr>
                        <a:t>+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700" spc="-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duc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t 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D</a:t>
                      </a:r>
                      <a:endParaRPr sz="700">
                        <a:latin typeface="Tahoma"/>
                        <a:cs typeface="Tahoma"/>
                      </a:endParaRPr>
                    </a:p>
                    <a:p>
                      <a:pPr marL="3746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dirty="0">
                          <a:latin typeface="Tahoma"/>
                          <a:cs typeface="Tahoma"/>
                        </a:rPr>
                        <a:t>+</a:t>
                      </a:r>
                      <a:r>
                        <a:rPr sz="700" spc="2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700" spc="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700" spc="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700" spc="-8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700" spc="-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Pu</a:t>
                      </a:r>
                      <a:r>
                        <a:rPr sz="700" spc="-5" dirty="0">
                          <a:latin typeface="Tahoma"/>
                          <a:cs typeface="Tahoma"/>
                        </a:rPr>
                        <a:t>rc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h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700" spc="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700" spc="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700" spc="-8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un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t</a:t>
                      </a:r>
                      <a:endParaRPr sz="7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8427">
                      <a:solidFill>
                        <a:srgbClr val="800000"/>
                      </a:solidFill>
                      <a:prstDash val="solid"/>
                    </a:lnL>
                    <a:lnR w="8427">
                      <a:solidFill>
                        <a:srgbClr val="800000"/>
                      </a:solidFill>
                      <a:prstDash val="solid"/>
                    </a:lnR>
                    <a:lnT w="8426">
                      <a:solidFill>
                        <a:srgbClr val="800000"/>
                      </a:solidFill>
                      <a:prstDash val="solid"/>
                    </a:lnT>
                    <a:lnB w="8426">
                      <a:solidFill>
                        <a:srgbClr val="800000"/>
                      </a:solidFill>
                      <a:prstDash val="solid"/>
                    </a:lnB>
                    <a:solidFill>
                      <a:srgbClr val="FFFF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014">
                <a:tc>
                  <a:txBody>
                    <a:bodyPr/>
                    <a:lstStyle/>
                    <a:p>
                      <a:pPr marL="37465">
                        <a:lnSpc>
                          <a:spcPct val="100000"/>
                        </a:lnSpc>
                      </a:pPr>
                      <a:r>
                        <a:rPr sz="700" dirty="0">
                          <a:latin typeface="Tahoma"/>
                          <a:cs typeface="Tahoma"/>
                        </a:rPr>
                        <a:t>+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700" spc="-35" dirty="0">
                          <a:latin typeface="Tahoma"/>
                          <a:cs typeface="Tahoma"/>
                        </a:rPr>
                        <a:t>k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_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700" spc="-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duc</a:t>
                      </a:r>
                      <a:r>
                        <a:rPr sz="700" spc="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_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F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or_</a:t>
                      </a:r>
                      <a:r>
                        <a:rPr sz="700" spc="2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700" spc="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700" spc="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700" spc="-8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700" spc="-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700" spc="-15" dirty="0">
                          <a:latin typeface="Tahoma"/>
                          <a:cs typeface="Tahoma"/>
                        </a:rPr>
                        <a:t>(</a:t>
                      </a:r>
                      <a:r>
                        <a:rPr sz="700" spc="2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700" spc="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700" spc="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700" spc="-8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700" spc="-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700" spc="2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dd</a:t>
                      </a:r>
                      <a:r>
                        <a:rPr sz="700" spc="-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700" spc="5" dirty="0">
                          <a:latin typeface="Tahoma"/>
                          <a:cs typeface="Tahoma"/>
                        </a:rPr>
                        <a:t>ss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,</a:t>
                      </a:r>
                      <a:r>
                        <a:rPr sz="700" spc="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700" spc="-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o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duc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t 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700" spc="-35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,</a:t>
                      </a:r>
                      <a:r>
                        <a:rPr sz="700" spc="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n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w</a:t>
                      </a:r>
                      <a:r>
                        <a:rPr sz="70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700" spc="-35" dirty="0">
                          <a:latin typeface="Tahoma"/>
                          <a:cs typeface="Tahoma"/>
                        </a:rPr>
                        <a:t>k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700" spc="-3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700" spc="-10" dirty="0">
                          <a:latin typeface="Tahoma"/>
                          <a:cs typeface="Tahoma"/>
                        </a:rPr>
                        <a:t>ng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,</a:t>
                      </a:r>
                      <a:r>
                        <a:rPr sz="700" spc="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700" spc="-35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700" spc="2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700" spc="10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)</a:t>
                      </a:r>
                      <a:endParaRPr sz="7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8427">
                      <a:solidFill>
                        <a:srgbClr val="800000"/>
                      </a:solidFill>
                      <a:prstDash val="solid"/>
                    </a:lnL>
                    <a:lnR w="8427">
                      <a:solidFill>
                        <a:srgbClr val="800000"/>
                      </a:solidFill>
                      <a:prstDash val="solid"/>
                    </a:lnR>
                    <a:lnT w="8426">
                      <a:solidFill>
                        <a:srgbClr val="800000"/>
                      </a:solidFill>
                      <a:prstDash val="solid"/>
                    </a:lnT>
                    <a:lnB w="8427">
                      <a:solidFill>
                        <a:srgbClr val="800000"/>
                      </a:solidFill>
                      <a:prstDash val="solid"/>
                    </a:lnB>
                    <a:solidFill>
                      <a:srgbClr val="FFFF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1123" y="836675"/>
            <a:ext cx="8281416" cy="60213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6551" y="832103"/>
            <a:ext cx="8290559" cy="6026150"/>
          </a:xfrm>
          <a:custGeom>
            <a:avLst/>
            <a:gdLst/>
            <a:ahLst/>
            <a:cxnLst/>
            <a:rect l="l" t="t" r="r" b="b"/>
            <a:pathLst>
              <a:path w="8290559" h="6026150">
                <a:moveTo>
                  <a:pt x="8290559" y="6025896"/>
                </a:moveTo>
                <a:lnTo>
                  <a:pt x="8290559" y="0"/>
                </a:lnTo>
                <a:lnTo>
                  <a:pt x="0" y="0"/>
                </a:lnTo>
                <a:lnTo>
                  <a:pt x="0" y="6025896"/>
                </a:lnTo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8204" y="188976"/>
            <a:ext cx="8496300" cy="36893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b="1" spc="-10" dirty="0">
                <a:latin typeface="Arial Narrow"/>
                <a:cs typeface="Arial Narrow"/>
              </a:rPr>
              <a:t>Big</a:t>
            </a:r>
            <a:r>
              <a:rPr sz="1800" b="1" spc="-5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D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ta</a:t>
            </a:r>
            <a:r>
              <a:rPr sz="1800" b="1" spc="-45" dirty="0">
                <a:latin typeface="Arial Narrow"/>
                <a:cs typeface="Arial Narrow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Ana</a:t>
            </a:r>
            <a:r>
              <a:rPr sz="1800" b="1" spc="-15" dirty="0">
                <a:latin typeface="Arial Narrow"/>
                <a:cs typeface="Arial Narrow"/>
              </a:rPr>
              <a:t>l</a:t>
            </a:r>
            <a:r>
              <a:rPr sz="1800" b="1" dirty="0">
                <a:latin typeface="Arial Narrow"/>
                <a:cs typeface="Arial Narrow"/>
              </a:rPr>
              <a:t>yt</a:t>
            </a:r>
            <a:r>
              <a:rPr sz="1800" b="1" spc="-10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cs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 Narrow"/>
                <a:cs typeface="Arial Narrow"/>
              </a:rPr>
              <a:t>In </a:t>
            </a:r>
            <a:r>
              <a:rPr sz="1800" b="1" spc="-10" dirty="0">
                <a:latin typeface="Arial Narrow"/>
                <a:cs typeface="Arial Narrow"/>
              </a:rPr>
              <a:t>M</a:t>
            </a:r>
            <a:r>
              <a:rPr sz="1800" b="1" dirty="0">
                <a:latin typeface="Arial Narrow"/>
                <a:cs typeface="Arial Narrow"/>
              </a:rPr>
              <a:t>a</a:t>
            </a:r>
            <a:r>
              <a:rPr sz="1800" b="1" spc="-10" dirty="0">
                <a:latin typeface="Arial Narrow"/>
                <a:cs typeface="Arial Narrow"/>
              </a:rPr>
              <a:t>n</a:t>
            </a:r>
            <a:r>
              <a:rPr sz="1800" b="1" dirty="0">
                <a:latin typeface="Arial Narrow"/>
                <a:cs typeface="Arial Narrow"/>
              </a:rPr>
              <a:t>a</a:t>
            </a:r>
            <a:r>
              <a:rPr sz="1800" b="1" spc="-10" dirty="0">
                <a:latin typeface="Arial Narrow"/>
                <a:cs typeface="Arial Narrow"/>
              </a:rPr>
              <a:t>g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-10" dirty="0">
                <a:latin typeface="Arial Narrow"/>
                <a:cs typeface="Arial Narrow"/>
              </a:rPr>
              <a:t>m</a:t>
            </a:r>
            <a:r>
              <a:rPr sz="1800" b="1" dirty="0">
                <a:latin typeface="Arial Narrow"/>
                <a:cs typeface="Arial Narrow"/>
              </a:rPr>
              <a:t>e</a:t>
            </a:r>
            <a:r>
              <a:rPr sz="1800" b="1" spc="-10" dirty="0">
                <a:latin typeface="Arial Narrow"/>
                <a:cs typeface="Arial Narrow"/>
              </a:rPr>
              <a:t>n</a:t>
            </a:r>
            <a:r>
              <a:rPr sz="1800" b="1" spc="-5" dirty="0">
                <a:latin typeface="Arial Narrow"/>
                <a:cs typeface="Arial Narrow"/>
              </a:rPr>
              <a:t>t</a:t>
            </a:r>
            <a:r>
              <a:rPr sz="1800" b="1" spc="50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Appl</a:t>
            </a:r>
            <a:r>
              <a:rPr sz="1800" b="1" spc="-15" dirty="0">
                <a:latin typeface="Arial Narrow"/>
                <a:cs typeface="Arial Narrow"/>
              </a:rPr>
              <a:t>i</a:t>
            </a:r>
            <a:r>
              <a:rPr sz="1800" b="1" dirty="0">
                <a:latin typeface="Arial Narrow"/>
                <a:cs typeface="Arial Narrow"/>
              </a:rPr>
              <a:t>c</a:t>
            </a:r>
            <a:r>
              <a:rPr sz="1800" b="1" spc="-10" dirty="0">
                <a:latin typeface="Arial Narrow"/>
                <a:cs typeface="Arial Narrow"/>
              </a:rPr>
              <a:t>atio</a:t>
            </a:r>
            <a:r>
              <a:rPr sz="1800" b="1" spc="-20" dirty="0">
                <a:latin typeface="Arial Narrow"/>
                <a:cs typeface="Arial Narrow"/>
              </a:rPr>
              <a:t>n</a:t>
            </a:r>
            <a:r>
              <a:rPr sz="1800" b="1" dirty="0">
                <a:latin typeface="Arial Narrow"/>
                <a:cs typeface="Arial Narrow"/>
              </a:rPr>
              <a:t>s</a:t>
            </a:r>
            <a:r>
              <a:rPr sz="1800" b="1" spc="25" dirty="0">
                <a:latin typeface="Arial Narrow"/>
                <a:cs typeface="Arial Narrow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Arial Narrow"/>
                <a:cs typeface="Arial Narrow"/>
              </a:rPr>
              <a:t>Mar</a:t>
            </a:r>
            <a:r>
              <a:rPr sz="1800" b="1" spc="-20" dirty="0">
                <a:latin typeface="Arial Narrow"/>
                <a:cs typeface="Arial Narrow"/>
              </a:rPr>
              <a:t>k</a:t>
            </a:r>
            <a:r>
              <a:rPr sz="1800" b="1" dirty="0">
                <a:latin typeface="Arial Narrow"/>
                <a:cs typeface="Arial Narrow"/>
              </a:rPr>
              <a:t>et</a:t>
            </a:r>
            <a:r>
              <a:rPr sz="1800" b="1" spc="-10" dirty="0">
                <a:latin typeface="Arial Narrow"/>
                <a:cs typeface="Arial Narrow"/>
              </a:rPr>
              <a:t>ing</a:t>
            </a:r>
            <a:r>
              <a:rPr sz="1800" b="1" spc="-15" dirty="0">
                <a:latin typeface="Arial Narrow"/>
                <a:cs typeface="Arial Narrow"/>
              </a:rPr>
              <a:t>/</a:t>
            </a:r>
            <a:r>
              <a:rPr sz="1800" b="1" spc="-10" dirty="0">
                <a:latin typeface="Arial Narrow"/>
                <a:cs typeface="Arial Narrow"/>
              </a:rPr>
              <a:t>S</a:t>
            </a:r>
            <a:r>
              <a:rPr sz="1800" b="1" spc="-2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l</a:t>
            </a:r>
            <a:r>
              <a:rPr sz="1800" b="1" spc="-10" dirty="0">
                <a:latin typeface="Arial Narrow"/>
                <a:cs typeface="Arial Narrow"/>
              </a:rPr>
              <a:t>e</a:t>
            </a:r>
            <a:r>
              <a:rPr sz="1800" b="1" dirty="0">
                <a:latin typeface="Arial Narrow"/>
                <a:cs typeface="Arial Narrow"/>
              </a:rPr>
              <a:t>s</a:t>
            </a:r>
            <a:r>
              <a:rPr sz="1800" b="1" spc="60" dirty="0">
                <a:latin typeface="Arial Narrow"/>
                <a:cs typeface="Arial Narrow"/>
              </a:rPr>
              <a:t> </a:t>
            </a:r>
            <a:r>
              <a:rPr sz="1800" b="1" spc="-15" dirty="0">
                <a:latin typeface="Arial Narrow"/>
                <a:cs typeface="Arial Narrow"/>
              </a:rPr>
              <a:t>Com</a:t>
            </a:r>
            <a:r>
              <a:rPr sz="1800" b="1" spc="-20" dirty="0">
                <a:latin typeface="Arial Narrow"/>
                <a:cs typeface="Arial Narrow"/>
              </a:rPr>
              <a:t>p</a:t>
            </a:r>
            <a:r>
              <a:rPr sz="1800" b="1" dirty="0">
                <a:latin typeface="Arial Narrow"/>
                <a:cs typeface="Arial Narrow"/>
              </a:rPr>
              <a:t>li</a:t>
            </a:r>
            <a:r>
              <a:rPr sz="1800" b="1" spc="-10" dirty="0">
                <a:latin typeface="Arial Narrow"/>
                <a:cs typeface="Arial Narrow"/>
              </a:rPr>
              <a:t>a</a:t>
            </a:r>
            <a:r>
              <a:rPr sz="1800" b="1" dirty="0">
                <a:latin typeface="Arial Narrow"/>
                <a:cs typeface="Arial Narrow"/>
              </a:rPr>
              <a:t>n</a:t>
            </a:r>
            <a:r>
              <a:rPr sz="1800" b="1" spc="-10" dirty="0">
                <a:latin typeface="Arial Narrow"/>
                <a:cs typeface="Arial Narrow"/>
              </a:rPr>
              <a:t>c</a:t>
            </a:r>
            <a:r>
              <a:rPr sz="1800" b="1" dirty="0">
                <a:latin typeface="Arial Narrow"/>
                <a:cs typeface="Arial Narrow"/>
              </a:rPr>
              <a:t>e</a:t>
            </a:r>
            <a:endParaRPr sz="18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1341" y="3070098"/>
            <a:ext cx="2182495" cy="685800"/>
          </a:xfrm>
          <a:custGeom>
            <a:avLst/>
            <a:gdLst/>
            <a:ahLst/>
            <a:cxnLst/>
            <a:rect l="l" t="t" r="r" b="b"/>
            <a:pathLst>
              <a:path w="2182495" h="685800">
                <a:moveTo>
                  <a:pt x="1839468" y="0"/>
                </a:moveTo>
                <a:lnTo>
                  <a:pt x="0" y="0"/>
                </a:lnTo>
                <a:lnTo>
                  <a:pt x="342900" y="342900"/>
                </a:lnTo>
                <a:lnTo>
                  <a:pt x="0" y="685800"/>
                </a:lnTo>
                <a:lnTo>
                  <a:pt x="1839468" y="685800"/>
                </a:lnTo>
                <a:lnTo>
                  <a:pt x="2182368" y="342900"/>
                </a:lnTo>
                <a:lnTo>
                  <a:pt x="1839468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1341" y="3070098"/>
            <a:ext cx="2182495" cy="685800"/>
          </a:xfrm>
          <a:custGeom>
            <a:avLst/>
            <a:gdLst/>
            <a:ahLst/>
            <a:cxnLst/>
            <a:rect l="l" t="t" r="r" b="b"/>
            <a:pathLst>
              <a:path w="2182495" h="685800">
                <a:moveTo>
                  <a:pt x="0" y="0"/>
                </a:moveTo>
                <a:lnTo>
                  <a:pt x="1839468" y="0"/>
                </a:lnTo>
                <a:lnTo>
                  <a:pt x="2182368" y="342900"/>
                </a:lnTo>
                <a:lnTo>
                  <a:pt x="1839468" y="685800"/>
                </a:lnTo>
                <a:lnTo>
                  <a:pt x="0" y="685800"/>
                </a:lnTo>
                <a:lnTo>
                  <a:pt x="342900" y="342900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5166" y="3234054"/>
            <a:ext cx="1007744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Sou</a:t>
            </a:r>
            <a:r>
              <a:rPr sz="2800" spc="-5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ce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94254" y="3070098"/>
            <a:ext cx="2182495" cy="685800"/>
          </a:xfrm>
          <a:custGeom>
            <a:avLst/>
            <a:gdLst/>
            <a:ahLst/>
            <a:cxnLst/>
            <a:rect l="l" t="t" r="r" b="b"/>
            <a:pathLst>
              <a:path w="2182495" h="685800">
                <a:moveTo>
                  <a:pt x="1839468" y="0"/>
                </a:moveTo>
                <a:lnTo>
                  <a:pt x="0" y="0"/>
                </a:lnTo>
                <a:lnTo>
                  <a:pt x="342900" y="342900"/>
                </a:lnTo>
                <a:lnTo>
                  <a:pt x="0" y="685800"/>
                </a:lnTo>
                <a:lnTo>
                  <a:pt x="1839468" y="685800"/>
                </a:lnTo>
                <a:lnTo>
                  <a:pt x="2182368" y="342900"/>
                </a:lnTo>
                <a:lnTo>
                  <a:pt x="1839468" y="0"/>
                </a:lnTo>
                <a:close/>
              </a:path>
            </a:pathLst>
          </a:custGeom>
          <a:solidFill>
            <a:srgbClr val="E36C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94254" y="3070098"/>
            <a:ext cx="2182495" cy="685800"/>
          </a:xfrm>
          <a:custGeom>
            <a:avLst/>
            <a:gdLst/>
            <a:ahLst/>
            <a:cxnLst/>
            <a:rect l="l" t="t" r="r" b="b"/>
            <a:pathLst>
              <a:path w="2182495" h="685800">
                <a:moveTo>
                  <a:pt x="0" y="0"/>
                </a:moveTo>
                <a:lnTo>
                  <a:pt x="1839468" y="0"/>
                </a:lnTo>
                <a:lnTo>
                  <a:pt x="2182368" y="342900"/>
                </a:lnTo>
                <a:lnTo>
                  <a:pt x="1839468" y="685800"/>
                </a:lnTo>
                <a:lnTo>
                  <a:pt x="0" y="685800"/>
                </a:lnTo>
                <a:lnTo>
                  <a:pt x="342900" y="342900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508375" y="3234054"/>
            <a:ext cx="82740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Ma</a:t>
            </a:r>
            <a:r>
              <a:rPr sz="2800" spc="-95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57165" y="3070098"/>
            <a:ext cx="2182495" cy="685800"/>
          </a:xfrm>
          <a:custGeom>
            <a:avLst/>
            <a:gdLst/>
            <a:ahLst/>
            <a:cxnLst/>
            <a:rect l="l" t="t" r="r" b="b"/>
            <a:pathLst>
              <a:path w="2182495" h="685800">
                <a:moveTo>
                  <a:pt x="1839467" y="0"/>
                </a:moveTo>
                <a:lnTo>
                  <a:pt x="0" y="0"/>
                </a:lnTo>
                <a:lnTo>
                  <a:pt x="342900" y="342900"/>
                </a:lnTo>
                <a:lnTo>
                  <a:pt x="0" y="685800"/>
                </a:lnTo>
                <a:lnTo>
                  <a:pt x="1839467" y="685800"/>
                </a:lnTo>
                <a:lnTo>
                  <a:pt x="2182367" y="342900"/>
                </a:lnTo>
                <a:lnTo>
                  <a:pt x="1839467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57165" y="3070098"/>
            <a:ext cx="2182495" cy="685800"/>
          </a:xfrm>
          <a:custGeom>
            <a:avLst/>
            <a:gdLst/>
            <a:ahLst/>
            <a:cxnLst/>
            <a:rect l="l" t="t" r="r" b="b"/>
            <a:pathLst>
              <a:path w="2182495" h="685800">
                <a:moveTo>
                  <a:pt x="0" y="0"/>
                </a:moveTo>
                <a:lnTo>
                  <a:pt x="1839467" y="0"/>
                </a:lnTo>
                <a:lnTo>
                  <a:pt x="2182367" y="342900"/>
                </a:lnTo>
                <a:lnTo>
                  <a:pt x="1839467" y="685800"/>
                </a:lnTo>
                <a:lnTo>
                  <a:pt x="0" y="685800"/>
                </a:lnTo>
                <a:lnTo>
                  <a:pt x="342900" y="342900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460872" y="3234054"/>
            <a:ext cx="8483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800" spc="-4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724650" y="3070098"/>
            <a:ext cx="2181225" cy="685800"/>
          </a:xfrm>
          <a:custGeom>
            <a:avLst/>
            <a:gdLst/>
            <a:ahLst/>
            <a:cxnLst/>
            <a:rect l="l" t="t" r="r" b="b"/>
            <a:pathLst>
              <a:path w="2181225" h="685800">
                <a:moveTo>
                  <a:pt x="1837944" y="0"/>
                </a:moveTo>
                <a:lnTo>
                  <a:pt x="0" y="0"/>
                </a:lnTo>
                <a:lnTo>
                  <a:pt x="342900" y="342900"/>
                </a:lnTo>
                <a:lnTo>
                  <a:pt x="0" y="685800"/>
                </a:lnTo>
                <a:lnTo>
                  <a:pt x="1837944" y="685800"/>
                </a:lnTo>
                <a:lnTo>
                  <a:pt x="2180844" y="342900"/>
                </a:lnTo>
                <a:lnTo>
                  <a:pt x="1837944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24650" y="3070098"/>
            <a:ext cx="2181225" cy="685800"/>
          </a:xfrm>
          <a:custGeom>
            <a:avLst/>
            <a:gdLst/>
            <a:ahLst/>
            <a:cxnLst/>
            <a:rect l="l" t="t" r="r" b="b"/>
            <a:pathLst>
              <a:path w="2181225" h="685800">
                <a:moveTo>
                  <a:pt x="0" y="0"/>
                </a:moveTo>
                <a:lnTo>
                  <a:pt x="1837944" y="0"/>
                </a:lnTo>
                <a:lnTo>
                  <a:pt x="2180844" y="342900"/>
                </a:lnTo>
                <a:lnTo>
                  <a:pt x="1837944" y="685800"/>
                </a:lnTo>
                <a:lnTo>
                  <a:pt x="0" y="685800"/>
                </a:lnTo>
                <a:lnTo>
                  <a:pt x="342900" y="342900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589646" y="3234054"/>
            <a:ext cx="52768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Sell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37894" y="1343405"/>
            <a:ext cx="2581910" cy="1247140"/>
          </a:xfrm>
          <a:custGeom>
            <a:avLst/>
            <a:gdLst/>
            <a:ahLst/>
            <a:cxnLst/>
            <a:rect l="l" t="t" r="r" b="b"/>
            <a:pathLst>
              <a:path w="2581910" h="1247139">
                <a:moveTo>
                  <a:pt x="0" y="1246632"/>
                </a:moveTo>
                <a:lnTo>
                  <a:pt x="2581656" y="1246632"/>
                </a:lnTo>
                <a:lnTo>
                  <a:pt x="2581656" y="0"/>
                </a:lnTo>
                <a:lnTo>
                  <a:pt x="0" y="0"/>
                </a:lnTo>
                <a:lnTo>
                  <a:pt x="0" y="12466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37894" y="1343405"/>
            <a:ext cx="2581910" cy="1247140"/>
          </a:xfrm>
          <a:custGeom>
            <a:avLst/>
            <a:gdLst/>
            <a:ahLst/>
            <a:cxnLst/>
            <a:rect l="l" t="t" r="r" b="b"/>
            <a:pathLst>
              <a:path w="2581910" h="1247139">
                <a:moveTo>
                  <a:pt x="0" y="1246632"/>
                </a:moveTo>
                <a:lnTo>
                  <a:pt x="2581656" y="1246632"/>
                </a:lnTo>
                <a:lnTo>
                  <a:pt x="2581656" y="0"/>
                </a:lnTo>
                <a:lnTo>
                  <a:pt x="0" y="0"/>
                </a:lnTo>
                <a:lnTo>
                  <a:pt x="0" y="1246632"/>
                </a:lnTo>
                <a:close/>
              </a:path>
            </a:pathLst>
          </a:custGeom>
          <a:ln w="25908">
            <a:solidFill>
              <a:srgbClr val="E36C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73350" y="2572004"/>
            <a:ext cx="1341755" cy="527050"/>
          </a:xfrm>
          <a:custGeom>
            <a:avLst/>
            <a:gdLst/>
            <a:ahLst/>
            <a:cxnLst/>
            <a:rect l="l" t="t" r="r" b="b"/>
            <a:pathLst>
              <a:path w="1341754" h="527050">
                <a:moveTo>
                  <a:pt x="0" y="0"/>
                </a:moveTo>
                <a:lnTo>
                  <a:pt x="1341627" y="527050"/>
                </a:lnTo>
              </a:path>
            </a:pathLst>
          </a:custGeom>
          <a:ln w="25908">
            <a:solidFill>
              <a:srgbClr val="E36C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516125" y="1441878"/>
            <a:ext cx="1976755" cy="1068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buClr>
                <a:srgbClr val="E36C09"/>
              </a:buClr>
              <a:buFont typeface="Arial"/>
              <a:buChar char="•"/>
              <a:tabLst>
                <a:tab pos="299720" algn="l"/>
              </a:tabLst>
            </a:pPr>
            <a:r>
              <a:rPr sz="1400" spc="-10" dirty="0">
                <a:solidFill>
                  <a:srgbClr val="E36C09"/>
                </a:solidFill>
                <a:latin typeface="Calibri"/>
                <a:cs typeface="Calibri"/>
              </a:rPr>
              <a:t>I</a:t>
            </a:r>
            <a:r>
              <a:rPr sz="1400" spc="-35" dirty="0">
                <a:solidFill>
                  <a:srgbClr val="E36C09"/>
                </a:solidFill>
                <a:latin typeface="Calibri"/>
                <a:cs typeface="Calibri"/>
              </a:rPr>
              <a:t>n</a:t>
            </a:r>
            <a:r>
              <a:rPr sz="1400" spc="-15" dirty="0">
                <a:solidFill>
                  <a:srgbClr val="E36C09"/>
                </a:solidFill>
                <a:latin typeface="Calibri"/>
                <a:cs typeface="Calibri"/>
              </a:rPr>
              <a:t>v</a:t>
            </a:r>
            <a:r>
              <a:rPr sz="1400" spc="-5" dirty="0">
                <a:solidFill>
                  <a:srgbClr val="E36C09"/>
                </a:solidFill>
                <a:latin typeface="Calibri"/>
                <a:cs typeface="Calibri"/>
              </a:rPr>
              <a:t>e</a:t>
            </a:r>
            <a:r>
              <a:rPr sz="1400" spc="-20" dirty="0">
                <a:solidFill>
                  <a:srgbClr val="E36C09"/>
                </a:solidFill>
                <a:latin typeface="Calibri"/>
                <a:cs typeface="Calibri"/>
              </a:rPr>
              <a:t>nt</a:t>
            </a:r>
            <a:r>
              <a:rPr sz="1400" spc="-5" dirty="0">
                <a:solidFill>
                  <a:srgbClr val="E36C09"/>
                </a:solidFill>
                <a:latin typeface="Calibri"/>
                <a:cs typeface="Calibri"/>
              </a:rPr>
              <a:t>o</a:t>
            </a:r>
            <a:r>
              <a:rPr sz="1400" spc="10" dirty="0">
                <a:solidFill>
                  <a:srgbClr val="E36C09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E36C09"/>
                </a:solidFill>
                <a:latin typeface="Calibri"/>
                <a:cs typeface="Calibri"/>
              </a:rPr>
              <a:t>y</a:t>
            </a:r>
            <a:r>
              <a:rPr sz="1400" spc="5" dirty="0">
                <a:solidFill>
                  <a:srgbClr val="E36C0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E36C09"/>
                </a:solidFill>
                <a:latin typeface="Calibri"/>
                <a:cs typeface="Calibri"/>
              </a:rPr>
              <a:t>Op</a:t>
            </a:r>
            <a:r>
              <a:rPr sz="1400" dirty="0">
                <a:solidFill>
                  <a:srgbClr val="E36C09"/>
                </a:solidFill>
                <a:latin typeface="Calibri"/>
                <a:cs typeface="Calibri"/>
              </a:rPr>
              <a:t>ti</a:t>
            </a:r>
            <a:r>
              <a:rPr sz="1400" spc="-10" dirty="0">
                <a:solidFill>
                  <a:srgbClr val="E36C09"/>
                </a:solidFill>
                <a:latin typeface="Calibri"/>
                <a:cs typeface="Calibri"/>
              </a:rPr>
              <a:t>m</a:t>
            </a:r>
            <a:r>
              <a:rPr sz="1400" dirty="0">
                <a:solidFill>
                  <a:srgbClr val="E36C09"/>
                </a:solidFill>
                <a:latin typeface="Calibri"/>
                <a:cs typeface="Calibri"/>
              </a:rPr>
              <a:t>i</a:t>
            </a:r>
            <a:r>
              <a:rPr sz="1400" spc="-30" dirty="0">
                <a:solidFill>
                  <a:srgbClr val="E36C09"/>
                </a:solidFill>
                <a:latin typeface="Calibri"/>
                <a:cs typeface="Calibri"/>
              </a:rPr>
              <a:t>z</a:t>
            </a:r>
            <a:r>
              <a:rPr sz="1400" spc="-15" dirty="0">
                <a:solidFill>
                  <a:srgbClr val="E36C09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E36C09"/>
                </a:solidFill>
                <a:latin typeface="Calibri"/>
                <a:cs typeface="Calibri"/>
              </a:rPr>
              <a:t>tion</a:t>
            </a:r>
            <a:endParaRPr sz="1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Clr>
                <a:srgbClr val="E36C09"/>
              </a:buClr>
              <a:buFont typeface="Arial"/>
              <a:buChar char="•"/>
              <a:tabLst>
                <a:tab pos="299720" algn="l"/>
              </a:tabLst>
            </a:pPr>
            <a:r>
              <a:rPr sz="1400" spc="-5" dirty="0">
                <a:solidFill>
                  <a:srgbClr val="E36C09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E36C09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E36C09"/>
                </a:solidFill>
                <a:latin typeface="Calibri"/>
                <a:cs typeface="Calibri"/>
              </a:rPr>
              <a:t>p</a:t>
            </a:r>
            <a:r>
              <a:rPr sz="1400" dirty="0">
                <a:solidFill>
                  <a:srgbClr val="E36C09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E36C09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E36C09"/>
                </a:solidFill>
                <a:latin typeface="Calibri"/>
                <a:cs typeface="Calibri"/>
              </a:rPr>
              <a:t>ity</a:t>
            </a:r>
            <a:r>
              <a:rPr sz="1400" spc="10" dirty="0">
                <a:solidFill>
                  <a:srgbClr val="E36C0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E36C09"/>
                </a:solidFill>
                <a:latin typeface="Calibri"/>
                <a:cs typeface="Calibri"/>
              </a:rPr>
              <a:t>Con</a:t>
            </a:r>
            <a:r>
              <a:rPr sz="1400" spc="-10" dirty="0">
                <a:solidFill>
                  <a:srgbClr val="E36C09"/>
                </a:solidFill>
                <a:latin typeface="Calibri"/>
                <a:cs typeface="Calibri"/>
              </a:rPr>
              <a:t>s</a:t>
            </a:r>
            <a:r>
              <a:rPr sz="1400" dirty="0">
                <a:solidFill>
                  <a:srgbClr val="E36C09"/>
                </a:solidFill>
                <a:latin typeface="Calibri"/>
                <a:cs typeface="Calibri"/>
              </a:rPr>
              <a:t>t</a:t>
            </a:r>
            <a:r>
              <a:rPr sz="1400" spc="-25" dirty="0">
                <a:solidFill>
                  <a:srgbClr val="E36C09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E36C09"/>
                </a:solidFill>
                <a:latin typeface="Calibri"/>
                <a:cs typeface="Calibri"/>
              </a:rPr>
              <a:t>ai</a:t>
            </a:r>
            <a:r>
              <a:rPr sz="1400" spc="-20" dirty="0">
                <a:solidFill>
                  <a:srgbClr val="E36C09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E36C09"/>
                </a:solidFill>
                <a:latin typeface="Calibri"/>
                <a:cs typeface="Calibri"/>
              </a:rPr>
              <a:t>ts</a:t>
            </a:r>
            <a:endParaRPr sz="1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Clr>
                <a:srgbClr val="E36C09"/>
              </a:buClr>
              <a:buFont typeface="Arial"/>
              <a:buChar char="•"/>
              <a:tabLst>
                <a:tab pos="299720" algn="l"/>
              </a:tabLst>
            </a:pPr>
            <a:r>
              <a:rPr sz="1400" spc="-35" dirty="0">
                <a:solidFill>
                  <a:srgbClr val="E36C09"/>
                </a:solidFill>
                <a:latin typeface="Calibri"/>
                <a:cs typeface="Calibri"/>
              </a:rPr>
              <a:t>F</a:t>
            </a:r>
            <a:r>
              <a:rPr sz="1400" dirty="0">
                <a:solidFill>
                  <a:srgbClr val="E36C09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E36C09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E36C09"/>
                </a:solidFill>
                <a:latin typeface="Calibri"/>
                <a:cs typeface="Calibri"/>
              </a:rPr>
              <a:t>ility</a:t>
            </a:r>
            <a:r>
              <a:rPr sz="1400" spc="-10" dirty="0">
                <a:solidFill>
                  <a:srgbClr val="E36C0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E36C09"/>
                </a:solidFill>
                <a:latin typeface="Calibri"/>
                <a:cs typeface="Calibri"/>
              </a:rPr>
              <a:t>Lo</a:t>
            </a:r>
            <a:r>
              <a:rPr sz="1400" spc="-20" dirty="0">
                <a:solidFill>
                  <a:srgbClr val="E36C09"/>
                </a:solidFill>
                <a:latin typeface="Calibri"/>
                <a:cs typeface="Calibri"/>
              </a:rPr>
              <a:t>c</a:t>
            </a:r>
            <a:r>
              <a:rPr sz="1400" spc="-15" dirty="0">
                <a:solidFill>
                  <a:srgbClr val="E36C09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E36C09"/>
                </a:solidFill>
                <a:latin typeface="Calibri"/>
                <a:cs typeface="Calibri"/>
              </a:rPr>
              <a:t>tion</a:t>
            </a:r>
            <a:endParaRPr sz="1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Clr>
                <a:srgbClr val="E36C09"/>
              </a:buClr>
              <a:buFont typeface="Arial"/>
              <a:buChar char="•"/>
              <a:tabLst>
                <a:tab pos="299720" algn="l"/>
              </a:tabLst>
            </a:pPr>
            <a:r>
              <a:rPr sz="1400" spc="-35" dirty="0">
                <a:solidFill>
                  <a:srgbClr val="E36C09"/>
                </a:solidFill>
                <a:latin typeface="Calibri"/>
                <a:cs typeface="Calibri"/>
              </a:rPr>
              <a:t>F</a:t>
            </a:r>
            <a:r>
              <a:rPr sz="1400" dirty="0">
                <a:solidFill>
                  <a:srgbClr val="E36C09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E36C09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E36C09"/>
                </a:solidFill>
                <a:latin typeface="Calibri"/>
                <a:cs typeface="Calibri"/>
              </a:rPr>
              <a:t>ility</a:t>
            </a:r>
            <a:r>
              <a:rPr sz="1400" spc="-10" dirty="0">
                <a:solidFill>
                  <a:srgbClr val="E36C0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E36C09"/>
                </a:solidFill>
                <a:latin typeface="Calibri"/>
                <a:cs typeface="Calibri"/>
              </a:rPr>
              <a:t>L</a:t>
            </a:r>
            <a:r>
              <a:rPr sz="1400" spc="-30" dirty="0">
                <a:solidFill>
                  <a:srgbClr val="E36C09"/>
                </a:solidFill>
                <a:latin typeface="Calibri"/>
                <a:cs typeface="Calibri"/>
              </a:rPr>
              <a:t>a</a:t>
            </a:r>
            <a:r>
              <a:rPr sz="1400" spc="-15" dirty="0">
                <a:solidFill>
                  <a:srgbClr val="E36C09"/>
                </a:solidFill>
                <a:latin typeface="Calibri"/>
                <a:cs typeface="Calibri"/>
              </a:rPr>
              <a:t>y</a:t>
            </a:r>
            <a:r>
              <a:rPr sz="1400" spc="-5" dirty="0">
                <a:solidFill>
                  <a:srgbClr val="E36C09"/>
                </a:solidFill>
                <a:latin typeface="Calibri"/>
                <a:cs typeface="Calibri"/>
              </a:rPr>
              <a:t>out</a:t>
            </a:r>
            <a:endParaRPr sz="1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Clr>
                <a:srgbClr val="E36C09"/>
              </a:buClr>
              <a:buFont typeface="Arial"/>
              <a:buChar char="•"/>
              <a:tabLst>
                <a:tab pos="299720" algn="l"/>
              </a:tabLst>
            </a:pPr>
            <a:r>
              <a:rPr sz="1400" spc="-65" dirty="0">
                <a:solidFill>
                  <a:srgbClr val="E36C09"/>
                </a:solidFill>
                <a:latin typeface="Calibri"/>
                <a:cs typeface="Calibri"/>
              </a:rPr>
              <a:t>W</a:t>
            </a:r>
            <a:r>
              <a:rPr sz="1400" spc="-5" dirty="0">
                <a:solidFill>
                  <a:srgbClr val="E36C09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E36C09"/>
                </a:solidFill>
                <a:latin typeface="Calibri"/>
                <a:cs typeface="Calibri"/>
              </a:rPr>
              <a:t>rk</a:t>
            </a:r>
            <a:r>
              <a:rPr sz="1400" spc="-25" dirty="0">
                <a:solidFill>
                  <a:srgbClr val="E36C09"/>
                </a:solidFill>
                <a:latin typeface="Calibri"/>
                <a:cs typeface="Calibri"/>
              </a:rPr>
              <a:t>f</a:t>
            </a:r>
            <a:r>
              <a:rPr sz="1400" spc="-5" dirty="0">
                <a:solidFill>
                  <a:srgbClr val="E36C09"/>
                </a:solidFill>
                <a:latin typeface="Calibri"/>
                <a:cs typeface="Calibri"/>
              </a:rPr>
              <a:t>o</a:t>
            </a:r>
            <a:r>
              <a:rPr sz="1400" spc="-20" dirty="0">
                <a:solidFill>
                  <a:srgbClr val="E36C09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E36C09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E36C09"/>
                </a:solidFill>
                <a:latin typeface="Calibri"/>
                <a:cs typeface="Calibri"/>
              </a:rPr>
              <a:t>e</a:t>
            </a:r>
            <a:r>
              <a:rPr sz="1400" spc="-30" dirty="0">
                <a:solidFill>
                  <a:srgbClr val="E36C0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E36C09"/>
                </a:solidFill>
                <a:latin typeface="Calibri"/>
                <a:cs typeface="Calibri"/>
              </a:rPr>
              <a:t>Anal</a:t>
            </a:r>
            <a:r>
              <a:rPr sz="1400" spc="5" dirty="0">
                <a:solidFill>
                  <a:srgbClr val="E36C09"/>
                </a:solidFill>
                <a:latin typeface="Calibri"/>
                <a:cs typeface="Calibri"/>
              </a:rPr>
              <a:t>y</a:t>
            </a:r>
            <a:r>
              <a:rPr sz="1400" dirty="0">
                <a:solidFill>
                  <a:srgbClr val="E36C09"/>
                </a:solidFill>
                <a:latin typeface="Calibri"/>
                <a:cs typeface="Calibri"/>
              </a:rPr>
              <a:t>ti</a:t>
            </a:r>
            <a:r>
              <a:rPr sz="1400" spc="-10" dirty="0">
                <a:solidFill>
                  <a:srgbClr val="E36C09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E36C09"/>
                </a:solidFill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75894" y="4362450"/>
            <a:ext cx="2286000" cy="1447800"/>
          </a:xfrm>
          <a:custGeom>
            <a:avLst/>
            <a:gdLst/>
            <a:ahLst/>
            <a:cxnLst/>
            <a:rect l="l" t="t" r="r" b="b"/>
            <a:pathLst>
              <a:path w="2286000" h="1447800">
                <a:moveTo>
                  <a:pt x="0" y="1447800"/>
                </a:moveTo>
                <a:lnTo>
                  <a:pt x="2286000" y="1447800"/>
                </a:lnTo>
                <a:lnTo>
                  <a:pt x="2286000" y="0"/>
                </a:lnTo>
                <a:lnTo>
                  <a:pt x="0" y="0"/>
                </a:lnTo>
                <a:lnTo>
                  <a:pt x="0" y="1447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19655" y="3741928"/>
            <a:ext cx="387985" cy="598805"/>
          </a:xfrm>
          <a:custGeom>
            <a:avLst/>
            <a:gdLst/>
            <a:ahLst/>
            <a:cxnLst/>
            <a:rect l="l" t="t" r="r" b="b"/>
            <a:pathLst>
              <a:path w="387985" h="598804">
                <a:moveTo>
                  <a:pt x="0" y="598424"/>
                </a:moveTo>
                <a:lnTo>
                  <a:pt x="387731" y="0"/>
                </a:lnTo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75894" y="4362450"/>
            <a:ext cx="2286000" cy="1447800"/>
          </a:xfrm>
          <a:prstGeom prst="rect">
            <a:avLst/>
          </a:prstGeom>
          <a:solidFill>
            <a:srgbClr val="FFFFFF"/>
          </a:solidFill>
          <a:ln w="25908">
            <a:solidFill>
              <a:srgbClr val="4F81B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64490" indent="-287020">
              <a:lnSpc>
                <a:spcPct val="100000"/>
              </a:lnSpc>
              <a:buClr>
                <a:srgbClr val="375F92"/>
              </a:buClr>
              <a:buFont typeface="Arial"/>
              <a:buChar char="•"/>
              <a:tabLst>
                <a:tab pos="365125" algn="l"/>
              </a:tabLst>
            </a:pPr>
            <a:r>
              <a:rPr sz="1400" spc="-5" dirty="0">
                <a:solidFill>
                  <a:srgbClr val="375F92"/>
                </a:solidFill>
                <a:latin typeface="Calibri"/>
                <a:cs typeface="Calibri"/>
              </a:rPr>
              <a:t>Su</a:t>
            </a:r>
            <a:r>
              <a:rPr sz="1400" spc="-10" dirty="0">
                <a:solidFill>
                  <a:srgbClr val="375F92"/>
                </a:solidFill>
                <a:latin typeface="Calibri"/>
                <a:cs typeface="Calibri"/>
              </a:rPr>
              <a:t>pp</a:t>
            </a:r>
            <a:r>
              <a:rPr sz="1400" dirty="0">
                <a:solidFill>
                  <a:srgbClr val="375F92"/>
                </a:solidFill>
                <a:latin typeface="Calibri"/>
                <a:cs typeface="Calibri"/>
              </a:rPr>
              <a:t>lier Risk</a:t>
            </a:r>
            <a:endParaRPr sz="1400">
              <a:latin typeface="Calibri"/>
              <a:cs typeface="Calibri"/>
            </a:endParaRPr>
          </a:p>
          <a:p>
            <a:pPr marL="364490" indent="-287020">
              <a:lnSpc>
                <a:spcPct val="100000"/>
              </a:lnSpc>
              <a:buClr>
                <a:srgbClr val="375F92"/>
              </a:buClr>
              <a:buFont typeface="Arial"/>
              <a:buChar char="•"/>
              <a:tabLst>
                <a:tab pos="365125" algn="l"/>
              </a:tabLst>
            </a:pPr>
            <a:r>
              <a:rPr sz="1400" spc="-10" dirty="0">
                <a:solidFill>
                  <a:srgbClr val="375F92"/>
                </a:solidFill>
                <a:latin typeface="Calibri"/>
                <a:cs typeface="Calibri"/>
              </a:rPr>
              <a:t>P</a:t>
            </a:r>
            <a:r>
              <a:rPr sz="1400" spc="-25" dirty="0">
                <a:solidFill>
                  <a:srgbClr val="375F92"/>
                </a:solidFill>
                <a:latin typeface="Calibri"/>
                <a:cs typeface="Calibri"/>
              </a:rPr>
              <a:t>r</a:t>
            </a:r>
            <a:r>
              <a:rPr sz="1400" spc="-5" dirty="0">
                <a:solidFill>
                  <a:srgbClr val="375F92"/>
                </a:solidFill>
                <a:latin typeface="Calibri"/>
                <a:cs typeface="Calibri"/>
              </a:rPr>
              <a:t>od</a:t>
            </a:r>
            <a:r>
              <a:rPr sz="1400" spc="-15" dirty="0">
                <a:solidFill>
                  <a:srgbClr val="375F92"/>
                </a:solidFill>
                <a:latin typeface="Calibri"/>
                <a:cs typeface="Calibri"/>
              </a:rPr>
              <a:t>u</a:t>
            </a:r>
            <a:r>
              <a:rPr sz="1400" spc="-10" dirty="0">
                <a:solidFill>
                  <a:srgbClr val="375F92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375F92"/>
                </a:solidFill>
                <a:latin typeface="Calibri"/>
                <a:cs typeface="Calibri"/>
              </a:rPr>
              <a:t>t </a:t>
            </a:r>
            <a:r>
              <a:rPr sz="1400" spc="-5" dirty="0">
                <a:solidFill>
                  <a:srgbClr val="375F92"/>
                </a:solidFill>
                <a:latin typeface="Calibri"/>
                <a:cs typeface="Calibri"/>
              </a:rPr>
              <a:t>C</a:t>
            </a:r>
            <a:r>
              <a:rPr sz="1400" spc="-10" dirty="0">
                <a:solidFill>
                  <a:srgbClr val="375F92"/>
                </a:solidFill>
                <a:latin typeface="Calibri"/>
                <a:cs typeface="Calibri"/>
              </a:rPr>
              <a:t>h</a:t>
            </a:r>
            <a:r>
              <a:rPr sz="1400" dirty="0">
                <a:solidFill>
                  <a:srgbClr val="375F92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375F92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375F92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375F92"/>
                </a:solidFill>
                <a:latin typeface="Calibri"/>
                <a:cs typeface="Calibri"/>
              </a:rPr>
              <a:t>c</a:t>
            </a:r>
            <a:r>
              <a:rPr sz="1400" spc="-20" dirty="0">
                <a:solidFill>
                  <a:srgbClr val="375F92"/>
                </a:solidFill>
                <a:latin typeface="Calibri"/>
                <a:cs typeface="Calibri"/>
              </a:rPr>
              <a:t>t</a:t>
            </a:r>
            <a:r>
              <a:rPr sz="1400" spc="-5" dirty="0">
                <a:solidFill>
                  <a:srgbClr val="375F92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375F92"/>
                </a:solidFill>
                <a:latin typeface="Calibri"/>
                <a:cs typeface="Calibri"/>
              </a:rPr>
              <a:t>ri</a:t>
            </a:r>
            <a:r>
              <a:rPr sz="1400" spc="-10" dirty="0">
                <a:solidFill>
                  <a:srgbClr val="375F92"/>
                </a:solidFill>
                <a:latin typeface="Calibri"/>
                <a:cs typeface="Calibri"/>
              </a:rPr>
              <a:t>s</a:t>
            </a:r>
            <a:r>
              <a:rPr sz="1400" dirty="0">
                <a:solidFill>
                  <a:srgbClr val="375F92"/>
                </a:solidFill>
                <a:latin typeface="Calibri"/>
                <a:cs typeface="Calibri"/>
              </a:rPr>
              <a:t>ti</a:t>
            </a:r>
            <a:r>
              <a:rPr sz="1400" spc="-10" dirty="0">
                <a:solidFill>
                  <a:srgbClr val="375F92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375F92"/>
                </a:solidFill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  <a:p>
            <a:pPr marL="364490" indent="-287020">
              <a:lnSpc>
                <a:spcPct val="100000"/>
              </a:lnSpc>
              <a:buClr>
                <a:srgbClr val="375F92"/>
              </a:buClr>
              <a:buFont typeface="Arial"/>
              <a:buChar char="•"/>
              <a:tabLst>
                <a:tab pos="365125" algn="l"/>
              </a:tabLst>
            </a:pPr>
            <a:r>
              <a:rPr sz="1400" spc="-5" dirty="0">
                <a:solidFill>
                  <a:srgbClr val="375F92"/>
                </a:solidFill>
                <a:latin typeface="Calibri"/>
                <a:cs typeface="Calibri"/>
              </a:rPr>
              <a:t>S</a:t>
            </a:r>
            <a:r>
              <a:rPr sz="1400" spc="5" dirty="0">
                <a:solidFill>
                  <a:srgbClr val="375F92"/>
                </a:solidFill>
                <a:latin typeface="Calibri"/>
                <a:cs typeface="Calibri"/>
              </a:rPr>
              <a:t>o</a:t>
            </a:r>
            <a:r>
              <a:rPr sz="1400" spc="-10" dirty="0">
                <a:solidFill>
                  <a:srgbClr val="375F92"/>
                </a:solidFill>
                <a:latin typeface="Calibri"/>
                <a:cs typeface="Calibri"/>
              </a:rPr>
              <a:t>u</a:t>
            </a:r>
            <a:r>
              <a:rPr sz="1400" spc="-25" dirty="0">
                <a:solidFill>
                  <a:srgbClr val="375F92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375F92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375F92"/>
                </a:solidFill>
                <a:latin typeface="Calibri"/>
                <a:cs typeface="Calibri"/>
              </a:rPr>
              <a:t>ing</a:t>
            </a:r>
            <a:r>
              <a:rPr sz="1400" spc="-15" dirty="0">
                <a:solidFill>
                  <a:srgbClr val="375F92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375F92"/>
                </a:solidFill>
                <a:latin typeface="Calibri"/>
                <a:cs typeface="Calibri"/>
              </a:rPr>
              <a:t>C</a:t>
            </a:r>
            <a:r>
              <a:rPr sz="1400" spc="-10" dirty="0">
                <a:solidFill>
                  <a:srgbClr val="375F92"/>
                </a:solidFill>
                <a:latin typeface="Calibri"/>
                <a:cs typeface="Calibri"/>
              </a:rPr>
              <a:t>h</a:t>
            </a:r>
            <a:r>
              <a:rPr sz="1400" dirty="0">
                <a:solidFill>
                  <a:srgbClr val="375F92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375F92"/>
                </a:solidFill>
                <a:latin typeface="Calibri"/>
                <a:cs typeface="Calibri"/>
              </a:rPr>
              <a:t>nn</a:t>
            </a:r>
            <a:r>
              <a:rPr sz="1400" dirty="0">
                <a:solidFill>
                  <a:srgbClr val="375F92"/>
                </a:solidFill>
                <a:latin typeface="Calibri"/>
                <a:cs typeface="Calibri"/>
              </a:rPr>
              <a:t>el</a:t>
            </a:r>
            <a:endParaRPr sz="1400">
              <a:latin typeface="Calibri"/>
              <a:cs typeface="Calibri"/>
            </a:endParaRPr>
          </a:p>
          <a:p>
            <a:pPr marL="364490" indent="-287020">
              <a:lnSpc>
                <a:spcPct val="100000"/>
              </a:lnSpc>
              <a:buClr>
                <a:srgbClr val="375F92"/>
              </a:buClr>
              <a:buFont typeface="Arial"/>
              <a:buChar char="•"/>
              <a:tabLst>
                <a:tab pos="365125" algn="l"/>
              </a:tabLst>
            </a:pPr>
            <a:r>
              <a:rPr sz="1400" spc="-10" dirty="0">
                <a:solidFill>
                  <a:srgbClr val="375F92"/>
                </a:solidFill>
                <a:latin typeface="Calibri"/>
                <a:cs typeface="Calibri"/>
              </a:rPr>
              <a:t>Op</a:t>
            </a:r>
            <a:r>
              <a:rPr sz="1400" dirty="0">
                <a:solidFill>
                  <a:srgbClr val="375F92"/>
                </a:solidFill>
                <a:latin typeface="Calibri"/>
                <a:cs typeface="Calibri"/>
              </a:rPr>
              <a:t>tions</a:t>
            </a:r>
            <a:r>
              <a:rPr sz="1400" spc="-5" dirty="0">
                <a:solidFill>
                  <a:srgbClr val="375F92"/>
                </a:solidFill>
                <a:latin typeface="Calibri"/>
                <a:cs typeface="Calibri"/>
              </a:rPr>
              <a:t> Su</a:t>
            </a:r>
            <a:r>
              <a:rPr sz="1400" spc="-10" dirty="0">
                <a:solidFill>
                  <a:srgbClr val="375F92"/>
                </a:solidFill>
                <a:latin typeface="Calibri"/>
                <a:cs typeface="Calibri"/>
              </a:rPr>
              <a:t>pp</a:t>
            </a:r>
            <a:r>
              <a:rPr sz="1400" dirty="0">
                <a:solidFill>
                  <a:srgbClr val="375F92"/>
                </a:solidFill>
                <a:latin typeface="Calibri"/>
                <a:cs typeface="Calibri"/>
              </a:rPr>
              <a:t>lier</a:t>
            </a:r>
            <a:endParaRPr sz="1400">
              <a:latin typeface="Calibri"/>
              <a:cs typeface="Calibri"/>
            </a:endParaRPr>
          </a:p>
          <a:p>
            <a:pPr marL="364490" indent="-287020">
              <a:lnSpc>
                <a:spcPct val="100000"/>
              </a:lnSpc>
              <a:buClr>
                <a:srgbClr val="375F92"/>
              </a:buClr>
              <a:buFont typeface="Arial"/>
              <a:buChar char="•"/>
              <a:tabLst>
                <a:tab pos="365125" algn="l"/>
              </a:tabLst>
            </a:pPr>
            <a:r>
              <a:rPr sz="1400" spc="-10" dirty="0">
                <a:solidFill>
                  <a:srgbClr val="375F92"/>
                </a:solidFill>
                <a:latin typeface="Calibri"/>
                <a:cs typeface="Calibri"/>
              </a:rPr>
              <a:t>I</a:t>
            </a:r>
            <a:r>
              <a:rPr sz="1400" spc="-20" dirty="0">
                <a:solidFill>
                  <a:srgbClr val="375F92"/>
                </a:solidFill>
                <a:latin typeface="Calibri"/>
                <a:cs typeface="Calibri"/>
              </a:rPr>
              <a:t>n</a:t>
            </a:r>
            <a:r>
              <a:rPr sz="1400" spc="-15" dirty="0">
                <a:solidFill>
                  <a:srgbClr val="375F92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375F92"/>
                </a:solidFill>
                <a:latin typeface="Calibri"/>
                <a:cs typeface="Calibri"/>
              </a:rPr>
              <a:t>e</a:t>
            </a:r>
            <a:r>
              <a:rPr sz="1400" spc="-5" dirty="0">
                <a:solidFill>
                  <a:srgbClr val="375F92"/>
                </a:solidFill>
                <a:latin typeface="Calibri"/>
                <a:cs typeface="Calibri"/>
              </a:rPr>
              <a:t>g</a:t>
            </a:r>
            <a:r>
              <a:rPr sz="1400" spc="-25" dirty="0">
                <a:solidFill>
                  <a:srgbClr val="375F92"/>
                </a:solidFill>
                <a:latin typeface="Calibri"/>
                <a:cs typeface="Calibri"/>
              </a:rPr>
              <a:t>r</a:t>
            </a:r>
            <a:r>
              <a:rPr sz="1400" spc="-15" dirty="0">
                <a:solidFill>
                  <a:srgbClr val="375F92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375F92"/>
                </a:solidFill>
                <a:latin typeface="Calibri"/>
                <a:cs typeface="Calibri"/>
              </a:rPr>
              <a:t>tion </a:t>
            </a:r>
            <a:r>
              <a:rPr sz="1400" spc="-5" dirty="0">
                <a:solidFill>
                  <a:srgbClr val="375F92"/>
                </a:solidFill>
                <a:latin typeface="Calibri"/>
                <a:cs typeface="Calibri"/>
              </a:rPr>
              <a:t>L</a:t>
            </a:r>
            <a:r>
              <a:rPr sz="1400" spc="-20" dirty="0">
                <a:solidFill>
                  <a:srgbClr val="375F92"/>
                </a:solidFill>
                <a:latin typeface="Calibri"/>
                <a:cs typeface="Calibri"/>
              </a:rPr>
              <a:t>e</a:t>
            </a:r>
            <a:r>
              <a:rPr sz="1400" spc="-15" dirty="0">
                <a:solidFill>
                  <a:srgbClr val="375F92"/>
                </a:solidFill>
                <a:latin typeface="Calibri"/>
                <a:cs typeface="Calibri"/>
              </a:rPr>
              <a:t>v</a:t>
            </a:r>
            <a:r>
              <a:rPr sz="1400" dirty="0">
                <a:solidFill>
                  <a:srgbClr val="375F92"/>
                </a:solidFill>
                <a:latin typeface="Calibri"/>
                <a:cs typeface="Calibri"/>
              </a:rPr>
              <a:t>el</a:t>
            </a:r>
            <a:endParaRPr sz="1400">
              <a:latin typeface="Calibri"/>
              <a:cs typeface="Calibri"/>
            </a:endParaRPr>
          </a:p>
          <a:p>
            <a:pPr marL="364490" indent="-287020">
              <a:lnSpc>
                <a:spcPct val="100000"/>
              </a:lnSpc>
              <a:buClr>
                <a:srgbClr val="375F92"/>
              </a:buClr>
              <a:buFont typeface="Arial"/>
              <a:buChar char="•"/>
              <a:tabLst>
                <a:tab pos="365125" algn="l"/>
              </a:tabLst>
            </a:pPr>
            <a:r>
              <a:rPr sz="1400" spc="-5" dirty="0">
                <a:solidFill>
                  <a:srgbClr val="375F92"/>
                </a:solidFill>
                <a:latin typeface="Calibri"/>
                <a:cs typeface="Calibri"/>
              </a:rPr>
              <a:t>Su</a:t>
            </a:r>
            <a:r>
              <a:rPr sz="1400" spc="-10" dirty="0">
                <a:solidFill>
                  <a:srgbClr val="375F92"/>
                </a:solidFill>
                <a:latin typeface="Calibri"/>
                <a:cs typeface="Calibri"/>
              </a:rPr>
              <a:t>pp</a:t>
            </a:r>
            <a:r>
              <a:rPr sz="1400" dirty="0">
                <a:solidFill>
                  <a:srgbClr val="375F92"/>
                </a:solidFill>
                <a:latin typeface="Calibri"/>
                <a:cs typeface="Calibri"/>
              </a:rPr>
              <a:t>lier </a:t>
            </a:r>
            <a:r>
              <a:rPr sz="1400" spc="5" dirty="0">
                <a:solidFill>
                  <a:srgbClr val="375F92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375F92"/>
                </a:solidFill>
                <a:latin typeface="Calibri"/>
                <a:cs typeface="Calibri"/>
              </a:rPr>
              <a:t>e</a:t>
            </a:r>
            <a:r>
              <a:rPr sz="1400" spc="-20" dirty="0">
                <a:solidFill>
                  <a:srgbClr val="375F92"/>
                </a:solidFill>
                <a:latin typeface="Calibri"/>
                <a:cs typeface="Calibri"/>
              </a:rPr>
              <a:t>g</a:t>
            </a:r>
            <a:r>
              <a:rPr sz="1400" spc="-5" dirty="0">
                <a:solidFill>
                  <a:srgbClr val="375F92"/>
                </a:solidFill>
                <a:latin typeface="Calibri"/>
                <a:cs typeface="Calibri"/>
              </a:rPr>
              <a:t>oti</a:t>
            </a:r>
            <a:r>
              <a:rPr sz="1400" spc="-10" dirty="0">
                <a:solidFill>
                  <a:srgbClr val="375F92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375F92"/>
                </a:solidFill>
                <a:latin typeface="Calibri"/>
                <a:cs typeface="Calibri"/>
              </a:rPr>
              <a:t>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575553" y="1238250"/>
            <a:ext cx="2580640" cy="1248410"/>
          </a:xfrm>
          <a:custGeom>
            <a:avLst/>
            <a:gdLst/>
            <a:ahLst/>
            <a:cxnLst/>
            <a:rect l="l" t="t" r="r" b="b"/>
            <a:pathLst>
              <a:path w="2580640" h="1248410">
                <a:moveTo>
                  <a:pt x="0" y="1248155"/>
                </a:moveTo>
                <a:lnTo>
                  <a:pt x="2580131" y="1248155"/>
                </a:lnTo>
                <a:lnTo>
                  <a:pt x="2580131" y="0"/>
                </a:lnTo>
                <a:lnTo>
                  <a:pt x="0" y="0"/>
                </a:lnTo>
                <a:lnTo>
                  <a:pt x="0" y="12481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57315" y="2468372"/>
            <a:ext cx="853440" cy="642620"/>
          </a:xfrm>
          <a:custGeom>
            <a:avLst/>
            <a:gdLst/>
            <a:ahLst/>
            <a:cxnLst/>
            <a:rect l="l" t="t" r="r" b="b"/>
            <a:pathLst>
              <a:path w="853440" h="642619">
                <a:moveTo>
                  <a:pt x="852932" y="0"/>
                </a:moveTo>
                <a:lnTo>
                  <a:pt x="0" y="642492"/>
                </a:lnTo>
              </a:path>
            </a:pathLst>
          </a:custGeom>
          <a:ln w="25908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575553" y="1238250"/>
            <a:ext cx="2580640" cy="1248410"/>
          </a:xfrm>
          <a:prstGeom prst="rect">
            <a:avLst/>
          </a:prstGeom>
          <a:solidFill>
            <a:srgbClr val="FFFFFF"/>
          </a:solidFill>
          <a:ln w="25908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64490" indent="-287020">
              <a:lnSpc>
                <a:spcPct val="100000"/>
              </a:lnSpc>
              <a:buClr>
                <a:srgbClr val="7E7E7E"/>
              </a:buClr>
              <a:buFont typeface="Arial"/>
              <a:buChar char="•"/>
              <a:tabLst>
                <a:tab pos="365125" algn="l"/>
              </a:tabLst>
            </a:pP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Di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s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tri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b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u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tion 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Op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ti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m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i</a:t>
            </a:r>
            <a:r>
              <a:rPr sz="1400" spc="-30" dirty="0">
                <a:solidFill>
                  <a:srgbClr val="7E7E7E"/>
                </a:solidFill>
                <a:latin typeface="Calibri"/>
                <a:cs typeface="Calibri"/>
              </a:rPr>
              <a:t>z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tion</a:t>
            </a:r>
            <a:endParaRPr sz="1400">
              <a:latin typeface="Calibri"/>
              <a:cs typeface="Calibri"/>
            </a:endParaRPr>
          </a:p>
          <a:p>
            <a:pPr marL="364490" indent="-287020">
              <a:lnSpc>
                <a:spcPct val="100000"/>
              </a:lnSpc>
              <a:buClr>
                <a:srgbClr val="7E7E7E"/>
              </a:buClr>
              <a:buFont typeface="Arial"/>
              <a:buChar char="•"/>
              <a:tabLst>
                <a:tab pos="365125" algn="l"/>
              </a:tabLst>
            </a:pPr>
            <a:r>
              <a:rPr sz="1400" spc="-85" dirty="0">
                <a:solidFill>
                  <a:srgbClr val="7E7E7E"/>
                </a:solidFill>
                <a:latin typeface="Calibri"/>
                <a:cs typeface="Calibri"/>
              </a:rPr>
              <a:t>T</a:t>
            </a:r>
            <a:r>
              <a:rPr sz="1400" spc="-25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spor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t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tion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Al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er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n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ti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v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es</a:t>
            </a:r>
            <a:endParaRPr sz="1400">
              <a:latin typeface="Calibri"/>
              <a:cs typeface="Calibri"/>
            </a:endParaRPr>
          </a:p>
          <a:p>
            <a:pPr marL="364490" indent="-287020">
              <a:lnSpc>
                <a:spcPct val="100000"/>
              </a:lnSpc>
              <a:buClr>
                <a:srgbClr val="7E7E7E"/>
              </a:buClr>
              <a:buFont typeface="Arial"/>
              <a:buChar char="•"/>
              <a:tabLst>
                <a:tab pos="365125" algn="l"/>
              </a:tabLst>
            </a:pPr>
            <a:r>
              <a:rPr sz="1400" spc="-20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outi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g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Sc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h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du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ling</a:t>
            </a:r>
            <a:endParaRPr sz="1400">
              <a:latin typeface="Calibri"/>
              <a:cs typeface="Calibri"/>
            </a:endParaRPr>
          </a:p>
          <a:p>
            <a:pPr marL="364490" indent="-287020">
              <a:lnSpc>
                <a:spcPct val="100000"/>
              </a:lnSpc>
              <a:buClr>
                <a:srgbClr val="7E7E7E"/>
              </a:buClr>
              <a:buFont typeface="Arial"/>
              <a:buChar char="•"/>
              <a:tabLst>
                <a:tab pos="365125" algn="l"/>
              </a:tabLst>
            </a:pPr>
            <a:r>
              <a:rPr sz="1400" spc="-80" dirty="0">
                <a:solidFill>
                  <a:srgbClr val="7E7E7E"/>
                </a:solidFill>
                <a:latin typeface="Calibri"/>
                <a:cs typeface="Calibri"/>
              </a:rPr>
              <a:t>V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h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i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le</a:t>
            </a:r>
            <a:r>
              <a:rPr sz="140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Mai</a:t>
            </a:r>
            <a:r>
              <a:rPr sz="1400" spc="-20" dirty="0">
                <a:solidFill>
                  <a:srgbClr val="7E7E7E"/>
                </a:solidFill>
                <a:latin typeface="Calibri"/>
                <a:cs typeface="Calibri"/>
              </a:rPr>
              <a:t>n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nc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435346" y="4594097"/>
            <a:ext cx="2860675" cy="1321435"/>
          </a:xfrm>
          <a:custGeom>
            <a:avLst/>
            <a:gdLst/>
            <a:ahLst/>
            <a:cxnLst/>
            <a:rect l="l" t="t" r="r" b="b"/>
            <a:pathLst>
              <a:path w="2860675" h="1321435">
                <a:moveTo>
                  <a:pt x="0" y="1321308"/>
                </a:moveTo>
                <a:lnTo>
                  <a:pt x="2860548" y="1321308"/>
                </a:lnTo>
                <a:lnTo>
                  <a:pt x="2860548" y="0"/>
                </a:lnTo>
                <a:lnTo>
                  <a:pt x="0" y="0"/>
                </a:lnTo>
                <a:lnTo>
                  <a:pt x="0" y="13213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851015" y="3585845"/>
            <a:ext cx="1071245" cy="984250"/>
          </a:xfrm>
          <a:custGeom>
            <a:avLst/>
            <a:gdLst/>
            <a:ahLst/>
            <a:cxnLst/>
            <a:rect l="l" t="t" r="r" b="b"/>
            <a:pathLst>
              <a:path w="1071245" h="984250">
                <a:moveTo>
                  <a:pt x="0" y="984249"/>
                </a:moveTo>
                <a:lnTo>
                  <a:pt x="1070863" y="0"/>
                </a:lnTo>
              </a:path>
            </a:pathLst>
          </a:custGeom>
          <a:ln w="25908">
            <a:solidFill>
              <a:srgbClr val="5F497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435346" y="4594097"/>
            <a:ext cx="2860675" cy="1321435"/>
          </a:xfrm>
          <a:prstGeom prst="rect">
            <a:avLst/>
          </a:prstGeom>
          <a:solidFill>
            <a:srgbClr val="FFFFFF"/>
          </a:solidFill>
          <a:ln w="25908">
            <a:solidFill>
              <a:srgbClr val="5F497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65125" indent="-286385">
              <a:lnSpc>
                <a:spcPct val="100000"/>
              </a:lnSpc>
              <a:buClr>
                <a:srgbClr val="5F497A"/>
              </a:buClr>
              <a:buFont typeface="Arial"/>
              <a:buChar char="•"/>
              <a:tabLst>
                <a:tab pos="365760" algn="l"/>
              </a:tabLst>
            </a:pPr>
            <a:r>
              <a:rPr sz="1400" spc="-5" dirty="0">
                <a:solidFill>
                  <a:srgbClr val="5F497A"/>
                </a:solidFill>
                <a:latin typeface="Calibri"/>
                <a:cs typeface="Calibri"/>
              </a:rPr>
              <a:t>Lo</a:t>
            </a:r>
            <a:r>
              <a:rPr sz="1400" spc="-20" dirty="0">
                <a:solidFill>
                  <a:srgbClr val="5F497A"/>
                </a:solidFill>
                <a:latin typeface="Calibri"/>
                <a:cs typeface="Calibri"/>
              </a:rPr>
              <a:t>c</a:t>
            </a:r>
            <a:r>
              <a:rPr sz="1400" spc="-15" dirty="0">
                <a:solidFill>
                  <a:srgbClr val="5F497A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5F497A"/>
                </a:solidFill>
                <a:latin typeface="Calibri"/>
                <a:cs typeface="Calibri"/>
              </a:rPr>
              <a:t>tio</a:t>
            </a:r>
            <a:r>
              <a:rPr sz="1400" spc="-5" dirty="0">
                <a:solidFill>
                  <a:srgbClr val="5F497A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5F497A"/>
                </a:solidFill>
                <a:latin typeface="Calibri"/>
                <a:cs typeface="Calibri"/>
              </a:rPr>
              <a:t>-Based</a:t>
            </a:r>
            <a:r>
              <a:rPr sz="1400" spc="-15" dirty="0">
                <a:solidFill>
                  <a:srgbClr val="5F497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F497A"/>
                </a:solidFill>
                <a:latin typeface="Calibri"/>
                <a:cs typeface="Calibri"/>
              </a:rPr>
              <a:t>Mar</a:t>
            </a:r>
            <a:r>
              <a:rPr sz="1400" spc="-50" dirty="0">
                <a:solidFill>
                  <a:srgbClr val="5F497A"/>
                </a:solidFill>
                <a:latin typeface="Calibri"/>
                <a:cs typeface="Calibri"/>
              </a:rPr>
              <a:t>k</a:t>
            </a:r>
            <a:r>
              <a:rPr sz="1400" spc="-15" dirty="0">
                <a:solidFill>
                  <a:srgbClr val="5F497A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5F497A"/>
                </a:solidFill>
                <a:latin typeface="Calibri"/>
                <a:cs typeface="Calibri"/>
              </a:rPr>
              <a:t>ti</a:t>
            </a:r>
            <a:r>
              <a:rPr sz="1400" spc="-10" dirty="0">
                <a:solidFill>
                  <a:srgbClr val="5F497A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5F497A"/>
                </a:solidFill>
                <a:latin typeface="Calibri"/>
                <a:cs typeface="Calibri"/>
              </a:rPr>
              <a:t>g</a:t>
            </a:r>
            <a:endParaRPr sz="1400">
              <a:latin typeface="Calibri"/>
              <a:cs typeface="Calibri"/>
            </a:endParaRPr>
          </a:p>
          <a:p>
            <a:pPr marL="365125" indent="-286385">
              <a:lnSpc>
                <a:spcPct val="100000"/>
              </a:lnSpc>
              <a:buClr>
                <a:srgbClr val="5F497A"/>
              </a:buClr>
              <a:buFont typeface="Arial"/>
              <a:buChar char="•"/>
              <a:tabLst>
                <a:tab pos="365760" algn="l"/>
              </a:tabLst>
            </a:pPr>
            <a:r>
              <a:rPr sz="1400" spc="-10" dirty="0">
                <a:solidFill>
                  <a:srgbClr val="5F497A"/>
                </a:solidFill>
                <a:latin typeface="Calibri"/>
                <a:cs typeface="Calibri"/>
              </a:rPr>
              <a:t>In</a:t>
            </a:r>
            <a:r>
              <a:rPr sz="1400" dirty="0">
                <a:solidFill>
                  <a:srgbClr val="5F497A"/>
                </a:solidFill>
                <a:latin typeface="Calibri"/>
                <a:cs typeface="Calibri"/>
              </a:rPr>
              <a:t>-</a:t>
            </a:r>
            <a:r>
              <a:rPr sz="1400" spc="-5" dirty="0">
                <a:solidFill>
                  <a:srgbClr val="5F497A"/>
                </a:solidFill>
                <a:latin typeface="Calibri"/>
                <a:cs typeface="Calibri"/>
              </a:rPr>
              <a:t>S</a:t>
            </a:r>
            <a:r>
              <a:rPr sz="1400" spc="-15" dirty="0">
                <a:solidFill>
                  <a:srgbClr val="5F497A"/>
                </a:solidFill>
                <a:latin typeface="Calibri"/>
                <a:cs typeface="Calibri"/>
              </a:rPr>
              <a:t>t</a:t>
            </a:r>
            <a:r>
              <a:rPr sz="1400" spc="-5" dirty="0">
                <a:solidFill>
                  <a:srgbClr val="5F497A"/>
                </a:solidFill>
                <a:latin typeface="Calibri"/>
                <a:cs typeface="Calibri"/>
              </a:rPr>
              <a:t>o</a:t>
            </a:r>
            <a:r>
              <a:rPr sz="1400" spc="-20" dirty="0">
                <a:solidFill>
                  <a:srgbClr val="5F497A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5F497A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5F497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F497A"/>
                </a:solidFill>
                <a:latin typeface="Calibri"/>
                <a:cs typeface="Calibri"/>
              </a:rPr>
              <a:t>Be</a:t>
            </a:r>
            <a:r>
              <a:rPr sz="1400" spc="-10" dirty="0">
                <a:solidFill>
                  <a:srgbClr val="5F497A"/>
                </a:solidFill>
                <a:latin typeface="Calibri"/>
                <a:cs typeface="Calibri"/>
              </a:rPr>
              <a:t>h</a:t>
            </a:r>
            <a:r>
              <a:rPr sz="1400" spc="-25" dirty="0">
                <a:solidFill>
                  <a:srgbClr val="5F497A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5F497A"/>
                </a:solidFill>
                <a:latin typeface="Calibri"/>
                <a:cs typeface="Calibri"/>
              </a:rPr>
              <a:t>vi</a:t>
            </a:r>
            <a:r>
              <a:rPr sz="1400" spc="5" dirty="0">
                <a:solidFill>
                  <a:srgbClr val="5F497A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5F497A"/>
                </a:solidFill>
                <a:latin typeface="Calibri"/>
                <a:cs typeface="Calibri"/>
              </a:rPr>
              <a:t>r A</a:t>
            </a:r>
            <a:r>
              <a:rPr sz="1400" spc="-10" dirty="0">
                <a:solidFill>
                  <a:srgbClr val="5F497A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5F497A"/>
                </a:solidFill>
                <a:latin typeface="Calibri"/>
                <a:cs typeface="Calibri"/>
              </a:rPr>
              <a:t>al</a:t>
            </a:r>
            <a:r>
              <a:rPr sz="1400" spc="-10" dirty="0">
                <a:solidFill>
                  <a:srgbClr val="5F497A"/>
                </a:solidFill>
                <a:latin typeface="Calibri"/>
                <a:cs typeface="Calibri"/>
              </a:rPr>
              <a:t>y</a:t>
            </a:r>
            <a:r>
              <a:rPr sz="1400" spc="-5" dirty="0">
                <a:solidFill>
                  <a:srgbClr val="5F497A"/>
                </a:solidFill>
                <a:latin typeface="Calibri"/>
                <a:cs typeface="Calibri"/>
              </a:rPr>
              <a:t>sis</a:t>
            </a:r>
            <a:endParaRPr sz="1400">
              <a:latin typeface="Calibri"/>
              <a:cs typeface="Calibri"/>
            </a:endParaRPr>
          </a:p>
          <a:p>
            <a:pPr marL="365125" indent="-286385">
              <a:lnSpc>
                <a:spcPct val="100000"/>
              </a:lnSpc>
              <a:buClr>
                <a:srgbClr val="5F497A"/>
              </a:buClr>
              <a:buFont typeface="Arial"/>
              <a:buChar char="•"/>
              <a:tabLst>
                <a:tab pos="365760" algn="l"/>
              </a:tabLst>
            </a:pPr>
            <a:r>
              <a:rPr sz="1400" spc="-5" dirty="0">
                <a:solidFill>
                  <a:srgbClr val="5F497A"/>
                </a:solidFill>
                <a:latin typeface="Calibri"/>
                <a:cs typeface="Calibri"/>
              </a:rPr>
              <a:t>C</a:t>
            </a:r>
            <a:r>
              <a:rPr sz="1400" spc="-10" dirty="0">
                <a:solidFill>
                  <a:srgbClr val="5F497A"/>
                </a:solidFill>
                <a:latin typeface="Calibri"/>
                <a:cs typeface="Calibri"/>
              </a:rPr>
              <a:t>us</a:t>
            </a:r>
            <a:r>
              <a:rPr sz="1400" spc="-15" dirty="0">
                <a:solidFill>
                  <a:srgbClr val="5F497A"/>
                </a:solidFill>
                <a:latin typeface="Calibri"/>
                <a:cs typeface="Calibri"/>
              </a:rPr>
              <a:t>t</a:t>
            </a:r>
            <a:r>
              <a:rPr sz="1400" spc="-5" dirty="0">
                <a:solidFill>
                  <a:srgbClr val="5F497A"/>
                </a:solidFill>
                <a:latin typeface="Calibri"/>
                <a:cs typeface="Calibri"/>
              </a:rPr>
              <a:t>ome</a:t>
            </a:r>
            <a:r>
              <a:rPr sz="1400" dirty="0">
                <a:solidFill>
                  <a:srgbClr val="5F497A"/>
                </a:solidFill>
                <a:latin typeface="Calibri"/>
                <a:cs typeface="Calibri"/>
              </a:rPr>
              <a:t>r Mi</a:t>
            </a:r>
            <a:r>
              <a:rPr sz="1400" spc="-10" dirty="0">
                <a:solidFill>
                  <a:srgbClr val="5F497A"/>
                </a:solidFill>
                <a:latin typeface="Calibri"/>
                <a:cs typeface="Calibri"/>
              </a:rPr>
              <a:t>c</a:t>
            </a:r>
            <a:r>
              <a:rPr sz="1400" spc="-25" dirty="0">
                <a:solidFill>
                  <a:srgbClr val="5F497A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5F497A"/>
                </a:solidFill>
                <a:latin typeface="Calibri"/>
                <a:cs typeface="Calibri"/>
              </a:rPr>
              <a:t>o-</a:t>
            </a:r>
            <a:r>
              <a:rPr sz="1400" spc="-5" dirty="0">
                <a:solidFill>
                  <a:srgbClr val="5F497A"/>
                </a:solidFill>
                <a:latin typeface="Calibri"/>
                <a:cs typeface="Calibri"/>
              </a:rPr>
              <a:t>Segm</a:t>
            </a:r>
            <a:r>
              <a:rPr sz="1400" dirty="0">
                <a:solidFill>
                  <a:srgbClr val="5F497A"/>
                </a:solidFill>
                <a:latin typeface="Calibri"/>
                <a:cs typeface="Calibri"/>
              </a:rPr>
              <a:t>e</a:t>
            </a:r>
            <a:r>
              <a:rPr sz="1400" spc="-25" dirty="0">
                <a:solidFill>
                  <a:srgbClr val="5F497A"/>
                </a:solidFill>
                <a:latin typeface="Calibri"/>
                <a:cs typeface="Calibri"/>
              </a:rPr>
              <a:t>n</a:t>
            </a:r>
            <a:r>
              <a:rPr sz="1400" spc="-15" dirty="0">
                <a:solidFill>
                  <a:srgbClr val="5F497A"/>
                </a:solidFill>
                <a:latin typeface="Calibri"/>
                <a:cs typeface="Calibri"/>
              </a:rPr>
              <a:t>ta</a:t>
            </a:r>
            <a:r>
              <a:rPr sz="1400" dirty="0">
                <a:solidFill>
                  <a:srgbClr val="5F497A"/>
                </a:solidFill>
                <a:latin typeface="Calibri"/>
                <a:cs typeface="Calibri"/>
              </a:rPr>
              <a:t>tion</a:t>
            </a:r>
            <a:endParaRPr sz="1400">
              <a:latin typeface="Calibri"/>
              <a:cs typeface="Calibri"/>
            </a:endParaRPr>
          </a:p>
          <a:p>
            <a:pPr marL="365125" indent="-286385">
              <a:lnSpc>
                <a:spcPct val="100000"/>
              </a:lnSpc>
              <a:buClr>
                <a:srgbClr val="5F497A"/>
              </a:buClr>
              <a:buFont typeface="Arial"/>
              <a:buChar char="•"/>
              <a:tabLst>
                <a:tab pos="365760" algn="l"/>
              </a:tabLst>
            </a:pPr>
            <a:r>
              <a:rPr sz="1400" dirty="0">
                <a:solidFill>
                  <a:srgbClr val="5F497A"/>
                </a:solidFill>
                <a:latin typeface="Calibri"/>
                <a:cs typeface="Calibri"/>
              </a:rPr>
              <a:t>M</a:t>
            </a:r>
            <a:r>
              <a:rPr sz="1400" spc="-10" dirty="0">
                <a:solidFill>
                  <a:srgbClr val="5F497A"/>
                </a:solidFill>
                <a:latin typeface="Calibri"/>
                <a:cs typeface="Calibri"/>
              </a:rPr>
              <a:t>u</a:t>
            </a:r>
            <a:r>
              <a:rPr sz="1400" dirty="0">
                <a:solidFill>
                  <a:srgbClr val="5F497A"/>
                </a:solidFill>
                <a:latin typeface="Calibri"/>
                <a:cs typeface="Calibri"/>
              </a:rPr>
              <a:t>lti</a:t>
            </a:r>
            <a:r>
              <a:rPr sz="1400" spc="-10" dirty="0">
                <a:solidFill>
                  <a:srgbClr val="5F497A"/>
                </a:solidFill>
                <a:latin typeface="Calibri"/>
                <a:cs typeface="Calibri"/>
              </a:rPr>
              <a:t>ch</a:t>
            </a:r>
            <a:r>
              <a:rPr sz="1400" dirty="0">
                <a:solidFill>
                  <a:srgbClr val="5F497A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5F497A"/>
                </a:solidFill>
                <a:latin typeface="Calibri"/>
                <a:cs typeface="Calibri"/>
              </a:rPr>
              <a:t>nn</a:t>
            </a:r>
            <a:r>
              <a:rPr sz="1400" dirty="0">
                <a:solidFill>
                  <a:srgbClr val="5F497A"/>
                </a:solidFill>
                <a:latin typeface="Calibri"/>
                <a:cs typeface="Calibri"/>
              </a:rPr>
              <a:t>el</a:t>
            </a:r>
            <a:r>
              <a:rPr sz="1400" spc="25" dirty="0">
                <a:solidFill>
                  <a:srgbClr val="5F497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F497A"/>
                </a:solidFill>
                <a:latin typeface="Calibri"/>
                <a:cs typeface="Calibri"/>
              </a:rPr>
              <a:t>Mar</a:t>
            </a:r>
            <a:r>
              <a:rPr sz="1400" spc="-50" dirty="0">
                <a:solidFill>
                  <a:srgbClr val="5F497A"/>
                </a:solidFill>
                <a:latin typeface="Calibri"/>
                <a:cs typeface="Calibri"/>
              </a:rPr>
              <a:t>k</a:t>
            </a:r>
            <a:r>
              <a:rPr sz="1400" spc="-15" dirty="0">
                <a:solidFill>
                  <a:srgbClr val="5F497A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5F497A"/>
                </a:solidFill>
                <a:latin typeface="Calibri"/>
                <a:cs typeface="Calibri"/>
              </a:rPr>
              <a:t>ti</a:t>
            </a:r>
            <a:r>
              <a:rPr sz="1400" spc="-10" dirty="0">
                <a:solidFill>
                  <a:srgbClr val="5F497A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5F497A"/>
                </a:solidFill>
                <a:latin typeface="Calibri"/>
                <a:cs typeface="Calibri"/>
              </a:rPr>
              <a:t>g</a:t>
            </a:r>
            <a:endParaRPr sz="1400">
              <a:latin typeface="Calibri"/>
              <a:cs typeface="Calibri"/>
            </a:endParaRPr>
          </a:p>
          <a:p>
            <a:pPr marL="365125" indent="-286385">
              <a:lnSpc>
                <a:spcPct val="100000"/>
              </a:lnSpc>
              <a:buClr>
                <a:srgbClr val="5F497A"/>
              </a:buClr>
              <a:buFont typeface="Arial"/>
              <a:buChar char="•"/>
              <a:tabLst>
                <a:tab pos="365760" algn="l"/>
              </a:tabLst>
            </a:pPr>
            <a:r>
              <a:rPr sz="1400" dirty="0">
                <a:solidFill>
                  <a:srgbClr val="5F497A"/>
                </a:solidFill>
                <a:latin typeface="Calibri"/>
                <a:cs typeface="Calibri"/>
              </a:rPr>
              <a:t>As</a:t>
            </a:r>
            <a:r>
              <a:rPr sz="1400" spc="-5" dirty="0">
                <a:solidFill>
                  <a:srgbClr val="5F497A"/>
                </a:solidFill>
                <a:latin typeface="Calibri"/>
                <a:cs typeface="Calibri"/>
              </a:rPr>
              <a:t>s</a:t>
            </a:r>
            <a:r>
              <a:rPr sz="1400" spc="5" dirty="0">
                <a:solidFill>
                  <a:srgbClr val="5F497A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5F497A"/>
                </a:solidFill>
                <a:latin typeface="Calibri"/>
                <a:cs typeface="Calibri"/>
              </a:rPr>
              <a:t>rt</a:t>
            </a:r>
            <a:r>
              <a:rPr sz="1400" spc="-10" dirty="0">
                <a:solidFill>
                  <a:srgbClr val="5F497A"/>
                </a:solidFill>
                <a:latin typeface="Calibri"/>
                <a:cs typeface="Calibri"/>
              </a:rPr>
              <a:t>m</a:t>
            </a:r>
            <a:r>
              <a:rPr sz="1400" dirty="0">
                <a:solidFill>
                  <a:srgbClr val="5F497A"/>
                </a:solidFill>
                <a:latin typeface="Calibri"/>
                <a:cs typeface="Calibri"/>
              </a:rPr>
              <a:t>e</a:t>
            </a:r>
            <a:r>
              <a:rPr sz="1400" spc="-25" dirty="0">
                <a:solidFill>
                  <a:srgbClr val="5F497A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5F497A"/>
                </a:solidFill>
                <a:latin typeface="Calibri"/>
                <a:cs typeface="Calibri"/>
              </a:rPr>
              <a:t>t</a:t>
            </a:r>
            <a:r>
              <a:rPr sz="1400" spc="-5" dirty="0">
                <a:solidFill>
                  <a:srgbClr val="5F497A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F497A"/>
                </a:solidFill>
                <a:latin typeface="Calibri"/>
                <a:cs typeface="Calibri"/>
              </a:rPr>
              <a:t>Op</a:t>
            </a:r>
            <a:r>
              <a:rPr sz="1400" dirty="0">
                <a:solidFill>
                  <a:srgbClr val="5F497A"/>
                </a:solidFill>
                <a:latin typeface="Calibri"/>
                <a:cs typeface="Calibri"/>
              </a:rPr>
              <a:t>ti</a:t>
            </a:r>
            <a:r>
              <a:rPr sz="1400" spc="-10" dirty="0">
                <a:solidFill>
                  <a:srgbClr val="5F497A"/>
                </a:solidFill>
                <a:latin typeface="Calibri"/>
                <a:cs typeface="Calibri"/>
              </a:rPr>
              <a:t>m</a:t>
            </a:r>
            <a:r>
              <a:rPr sz="1400" dirty="0">
                <a:solidFill>
                  <a:srgbClr val="5F497A"/>
                </a:solidFill>
                <a:latin typeface="Calibri"/>
                <a:cs typeface="Calibri"/>
              </a:rPr>
              <a:t>i</a:t>
            </a:r>
            <a:r>
              <a:rPr sz="1400" spc="-30" dirty="0">
                <a:solidFill>
                  <a:srgbClr val="5F497A"/>
                </a:solidFill>
                <a:latin typeface="Calibri"/>
                <a:cs typeface="Calibri"/>
              </a:rPr>
              <a:t>z</a:t>
            </a:r>
            <a:r>
              <a:rPr sz="1400" spc="-15" dirty="0">
                <a:solidFill>
                  <a:srgbClr val="5F497A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5F497A"/>
                </a:solidFill>
                <a:latin typeface="Calibri"/>
                <a:cs typeface="Calibri"/>
              </a:rPr>
              <a:t>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8204" y="204215"/>
            <a:ext cx="8796655" cy="33845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600" b="1" spc="-10" dirty="0">
                <a:latin typeface="Arial Narrow"/>
                <a:cs typeface="Arial Narrow"/>
              </a:rPr>
              <a:t>Big</a:t>
            </a:r>
            <a:r>
              <a:rPr sz="1600" b="1" spc="-5" dirty="0">
                <a:latin typeface="Arial Narrow"/>
                <a:cs typeface="Arial Narrow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D</a:t>
            </a:r>
            <a:r>
              <a:rPr sz="1600" b="1" spc="-5" dirty="0">
                <a:latin typeface="Arial Narrow"/>
                <a:cs typeface="Arial Narrow"/>
              </a:rPr>
              <a:t>a</a:t>
            </a:r>
            <a:r>
              <a:rPr sz="1600" b="1" spc="-10" dirty="0">
                <a:latin typeface="Arial Narrow"/>
                <a:cs typeface="Arial Narrow"/>
              </a:rPr>
              <a:t>ta</a:t>
            </a:r>
            <a:r>
              <a:rPr sz="1600" b="1" spc="-55" dirty="0">
                <a:latin typeface="Arial Narrow"/>
                <a:cs typeface="Arial Narrow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A</a:t>
            </a:r>
            <a:r>
              <a:rPr sz="1600" b="1" spc="-5" dirty="0">
                <a:latin typeface="Arial Narrow"/>
                <a:cs typeface="Arial Narrow"/>
              </a:rPr>
              <a:t>n</a:t>
            </a:r>
            <a:r>
              <a:rPr sz="1600" b="1" spc="-10" dirty="0">
                <a:latin typeface="Arial Narrow"/>
                <a:cs typeface="Arial Narrow"/>
              </a:rPr>
              <a:t>alytics </a:t>
            </a:r>
            <a:r>
              <a:rPr sz="1600" spc="-20" dirty="0">
                <a:latin typeface="Wingdings"/>
                <a:cs typeface="Wingdings"/>
              </a:rPr>
              <a:t>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In</a:t>
            </a:r>
            <a:r>
              <a:rPr sz="1600" b="1" spc="-5" dirty="0">
                <a:latin typeface="Arial Narrow"/>
                <a:cs typeface="Arial Narrow"/>
              </a:rPr>
              <a:t> </a:t>
            </a:r>
            <a:r>
              <a:rPr sz="1600" b="1" spc="-15" dirty="0">
                <a:latin typeface="Arial Narrow"/>
                <a:cs typeface="Arial Narrow"/>
              </a:rPr>
              <a:t>Ma</a:t>
            </a:r>
            <a:r>
              <a:rPr sz="1600" b="1" spc="-5" dirty="0">
                <a:latin typeface="Arial Narrow"/>
                <a:cs typeface="Arial Narrow"/>
              </a:rPr>
              <a:t>n</a:t>
            </a:r>
            <a:r>
              <a:rPr sz="1600" b="1" spc="-10" dirty="0">
                <a:latin typeface="Arial Narrow"/>
                <a:cs typeface="Arial Narrow"/>
              </a:rPr>
              <a:t>a</a:t>
            </a:r>
            <a:r>
              <a:rPr sz="1600" b="1" spc="-5" dirty="0">
                <a:latin typeface="Arial Narrow"/>
                <a:cs typeface="Arial Narrow"/>
              </a:rPr>
              <a:t>g</a:t>
            </a:r>
            <a:r>
              <a:rPr sz="1600" b="1" spc="-10" dirty="0">
                <a:latin typeface="Arial Narrow"/>
                <a:cs typeface="Arial Narrow"/>
              </a:rPr>
              <a:t>em</a:t>
            </a:r>
            <a:r>
              <a:rPr sz="1600" b="1" spc="-5" dirty="0">
                <a:latin typeface="Arial Narrow"/>
                <a:cs typeface="Arial Narrow"/>
              </a:rPr>
              <a:t>e</a:t>
            </a:r>
            <a:r>
              <a:rPr sz="1600" b="1" spc="-20" dirty="0">
                <a:latin typeface="Arial Narrow"/>
                <a:cs typeface="Arial Narrow"/>
              </a:rPr>
              <a:t>n</a:t>
            </a:r>
            <a:r>
              <a:rPr sz="1600" b="1" spc="-5" dirty="0">
                <a:latin typeface="Arial Narrow"/>
                <a:cs typeface="Arial Narrow"/>
              </a:rPr>
              <a:t>t</a:t>
            </a:r>
            <a:r>
              <a:rPr sz="1600" b="1" spc="-30" dirty="0">
                <a:latin typeface="Arial Narrow"/>
                <a:cs typeface="Arial Narrow"/>
              </a:rPr>
              <a:t> </a:t>
            </a:r>
            <a:r>
              <a:rPr sz="1600" spc="-20" dirty="0">
                <a:latin typeface="Wingdings"/>
                <a:cs typeface="Wingdings"/>
              </a:rPr>
              <a:t></a:t>
            </a:r>
            <a:r>
              <a:rPr sz="1600" spc="-9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A</a:t>
            </a:r>
            <a:r>
              <a:rPr sz="1600" b="1" spc="-5" dirty="0">
                <a:latin typeface="Arial Narrow"/>
                <a:cs typeface="Arial Narrow"/>
              </a:rPr>
              <a:t>p</a:t>
            </a:r>
            <a:r>
              <a:rPr sz="1600" b="1" spc="-10" dirty="0">
                <a:latin typeface="Arial Narrow"/>
                <a:cs typeface="Arial Narrow"/>
              </a:rPr>
              <a:t>plicat</a:t>
            </a:r>
            <a:r>
              <a:rPr sz="1600" b="1" spc="-15" dirty="0">
                <a:latin typeface="Arial Narrow"/>
                <a:cs typeface="Arial Narrow"/>
              </a:rPr>
              <a:t>i</a:t>
            </a:r>
            <a:r>
              <a:rPr sz="1600" b="1" spc="-10" dirty="0">
                <a:latin typeface="Arial Narrow"/>
                <a:cs typeface="Arial Narrow"/>
              </a:rPr>
              <a:t>o</a:t>
            </a:r>
            <a:r>
              <a:rPr sz="1600" b="1" spc="-5" dirty="0">
                <a:latin typeface="Arial Narrow"/>
                <a:cs typeface="Arial Narrow"/>
              </a:rPr>
              <a:t>n</a:t>
            </a:r>
            <a:r>
              <a:rPr sz="1600" b="1" spc="-10" dirty="0">
                <a:latin typeface="Arial Narrow"/>
                <a:cs typeface="Arial Narrow"/>
              </a:rPr>
              <a:t>s </a:t>
            </a:r>
            <a:r>
              <a:rPr sz="1600" spc="-20" dirty="0">
                <a:latin typeface="Wingdings"/>
                <a:cs typeface="Wingdings"/>
              </a:rPr>
              <a:t>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S</a:t>
            </a:r>
            <a:r>
              <a:rPr sz="1600" b="1" spc="-5" dirty="0">
                <a:latin typeface="Arial Narrow"/>
                <a:cs typeface="Arial Narrow"/>
              </a:rPr>
              <a:t>u</a:t>
            </a:r>
            <a:r>
              <a:rPr sz="1600" b="1" spc="-10" dirty="0">
                <a:latin typeface="Arial Narrow"/>
                <a:cs typeface="Arial Narrow"/>
              </a:rPr>
              <a:t>p</a:t>
            </a:r>
            <a:r>
              <a:rPr sz="1600" b="1" spc="-5" dirty="0">
                <a:latin typeface="Arial Narrow"/>
                <a:cs typeface="Arial Narrow"/>
              </a:rPr>
              <a:t>p</a:t>
            </a:r>
            <a:r>
              <a:rPr sz="1600" b="1" spc="-10" dirty="0">
                <a:latin typeface="Arial Narrow"/>
                <a:cs typeface="Arial Narrow"/>
              </a:rPr>
              <a:t>ly</a:t>
            </a:r>
            <a:r>
              <a:rPr sz="1600" b="1" spc="-20" dirty="0">
                <a:latin typeface="Arial Narrow"/>
                <a:cs typeface="Arial Narrow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C</a:t>
            </a:r>
            <a:r>
              <a:rPr sz="1600" b="1" spc="-5" dirty="0">
                <a:latin typeface="Arial Narrow"/>
                <a:cs typeface="Arial Narrow"/>
              </a:rPr>
              <a:t>h</a:t>
            </a:r>
            <a:r>
              <a:rPr sz="1600" b="1" spc="-15" dirty="0">
                <a:latin typeface="Arial Narrow"/>
                <a:cs typeface="Arial Narrow"/>
              </a:rPr>
              <a:t>ai</a:t>
            </a:r>
            <a:r>
              <a:rPr sz="1600" b="1" spc="-10" dirty="0">
                <a:latin typeface="Arial Narrow"/>
                <a:cs typeface="Arial Narrow"/>
              </a:rPr>
              <a:t>n</a:t>
            </a:r>
            <a:r>
              <a:rPr sz="1600" b="1" spc="-60" dirty="0">
                <a:latin typeface="Arial Narrow"/>
                <a:cs typeface="Arial Narrow"/>
              </a:rPr>
              <a:t> </a:t>
            </a:r>
            <a:r>
              <a:rPr sz="1600" b="1" spc="-10" dirty="0">
                <a:latin typeface="Arial Narrow"/>
                <a:cs typeface="Arial Narrow"/>
              </a:rPr>
              <a:t>A</a:t>
            </a:r>
            <a:r>
              <a:rPr sz="1600" b="1" spc="-5" dirty="0">
                <a:latin typeface="Arial Narrow"/>
                <a:cs typeface="Arial Narrow"/>
              </a:rPr>
              <a:t>d</a:t>
            </a:r>
            <a:r>
              <a:rPr sz="1600" b="1" spc="-10" dirty="0">
                <a:latin typeface="Arial Narrow"/>
                <a:cs typeface="Arial Narrow"/>
              </a:rPr>
              <a:t>v</a:t>
            </a:r>
            <a:r>
              <a:rPr sz="1600" b="1" spc="-5" dirty="0">
                <a:latin typeface="Arial Narrow"/>
                <a:cs typeface="Arial Narrow"/>
              </a:rPr>
              <a:t>a</a:t>
            </a:r>
            <a:r>
              <a:rPr sz="1600" b="1" spc="-10" dirty="0">
                <a:latin typeface="Arial Narrow"/>
                <a:cs typeface="Arial Narrow"/>
              </a:rPr>
              <a:t>n</a:t>
            </a:r>
            <a:r>
              <a:rPr sz="1600" b="1" spc="-5" dirty="0">
                <a:latin typeface="Arial Narrow"/>
                <a:cs typeface="Arial Narrow"/>
              </a:rPr>
              <a:t>c</a:t>
            </a:r>
            <a:r>
              <a:rPr sz="1600" b="1" spc="-10" dirty="0">
                <a:latin typeface="Arial Narrow"/>
                <a:cs typeface="Arial Narrow"/>
              </a:rPr>
              <a:t>ed</a:t>
            </a:r>
            <a:r>
              <a:rPr sz="1600" b="1" spc="-35" dirty="0">
                <a:latin typeface="Arial Narrow"/>
                <a:cs typeface="Arial Narrow"/>
              </a:rPr>
              <a:t> </a:t>
            </a:r>
            <a:r>
              <a:rPr sz="1600" b="1" spc="-20" dirty="0">
                <a:latin typeface="Arial Narrow"/>
                <a:cs typeface="Arial Narrow"/>
              </a:rPr>
              <a:t>M</a:t>
            </a:r>
            <a:r>
              <a:rPr sz="1600" b="1" spc="-10" dirty="0">
                <a:latin typeface="Arial Narrow"/>
                <a:cs typeface="Arial Narrow"/>
              </a:rPr>
              <a:t>an</a:t>
            </a:r>
            <a:r>
              <a:rPr sz="1600" b="1" spc="-5" dirty="0">
                <a:latin typeface="Arial Narrow"/>
                <a:cs typeface="Arial Narrow"/>
              </a:rPr>
              <a:t>a</a:t>
            </a:r>
            <a:r>
              <a:rPr sz="1600" b="1" spc="-10" dirty="0">
                <a:latin typeface="Arial Narrow"/>
                <a:cs typeface="Arial Narrow"/>
              </a:rPr>
              <a:t>g</a:t>
            </a:r>
            <a:r>
              <a:rPr sz="1600" b="1" spc="-5" dirty="0">
                <a:latin typeface="Arial Narrow"/>
                <a:cs typeface="Arial Narrow"/>
              </a:rPr>
              <a:t>e</a:t>
            </a:r>
            <a:r>
              <a:rPr sz="1600" b="1" spc="-10" dirty="0">
                <a:latin typeface="Arial Narrow"/>
                <a:cs typeface="Arial Narrow"/>
              </a:rPr>
              <a:t>ment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526535" y="3791711"/>
            <a:ext cx="1938655" cy="368935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74650">
              <a:lnSpc>
                <a:spcPct val="100000"/>
              </a:lnSpc>
            </a:pPr>
            <a:r>
              <a:rPr sz="1800" b="1" spc="-10" dirty="0">
                <a:latin typeface="Calibri"/>
                <a:cs typeface="Calibri"/>
              </a:rPr>
              <a:t>S</a:t>
            </a:r>
            <a:r>
              <a:rPr sz="1800" b="1" spc="-25" dirty="0">
                <a:latin typeface="Calibri"/>
                <a:cs typeface="Calibri"/>
              </a:rPr>
              <a:t>C</a:t>
            </a:r>
            <a:r>
              <a:rPr sz="1800" b="1" spc="-5" dirty="0">
                <a:latin typeface="Calibri"/>
                <a:cs typeface="Calibri"/>
              </a:rPr>
              <a:t>O</a:t>
            </a:r>
            <a:r>
              <a:rPr sz="1800" b="1" dirty="0">
                <a:latin typeface="Calibri"/>
                <a:cs typeface="Calibri"/>
              </a:rPr>
              <a:t>R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M</a:t>
            </a:r>
            <a:r>
              <a:rPr sz="1800" b="1" spc="-5" dirty="0">
                <a:latin typeface="Calibri"/>
                <a:cs typeface="Calibri"/>
              </a:rPr>
              <a:t>od</a:t>
            </a:r>
            <a:r>
              <a:rPr sz="1800" b="1" spc="5" dirty="0">
                <a:latin typeface="Calibri"/>
                <a:cs typeface="Calibri"/>
              </a:rPr>
              <a:t>e</a:t>
            </a:r>
            <a:r>
              <a:rPr sz="1800" b="1" spc="-5" dirty="0">
                <a:latin typeface="Calibri"/>
                <a:cs typeface="Calibri"/>
              </a:rPr>
              <a:t>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972559" y="767333"/>
            <a:ext cx="1463040" cy="1239520"/>
          </a:xfrm>
          <a:custGeom>
            <a:avLst/>
            <a:gdLst/>
            <a:ahLst/>
            <a:cxnLst/>
            <a:rect l="l" t="t" r="r" b="b"/>
            <a:pathLst>
              <a:path w="1463039" h="1239520">
                <a:moveTo>
                  <a:pt x="1400302" y="0"/>
                </a:moveTo>
                <a:lnTo>
                  <a:pt x="450595" y="0"/>
                </a:lnTo>
                <a:lnTo>
                  <a:pt x="296805" y="1533"/>
                </a:lnTo>
                <a:lnTo>
                  <a:pt x="262030" y="23194"/>
                </a:lnTo>
                <a:lnTo>
                  <a:pt x="248157" y="62483"/>
                </a:lnTo>
                <a:lnTo>
                  <a:pt x="248157" y="312419"/>
                </a:lnTo>
                <a:lnTo>
                  <a:pt x="261667" y="351255"/>
                </a:lnTo>
                <a:lnTo>
                  <a:pt x="296220" y="373235"/>
                </a:lnTo>
                <a:lnTo>
                  <a:pt x="310641" y="374903"/>
                </a:lnTo>
                <a:lnTo>
                  <a:pt x="450595" y="374903"/>
                </a:lnTo>
                <a:lnTo>
                  <a:pt x="0" y="1239392"/>
                </a:lnTo>
                <a:lnTo>
                  <a:pt x="754252" y="374903"/>
                </a:lnTo>
                <a:lnTo>
                  <a:pt x="1414138" y="373370"/>
                </a:lnTo>
                <a:lnTo>
                  <a:pt x="1427419" y="368742"/>
                </a:lnTo>
                <a:lnTo>
                  <a:pt x="1456367" y="340064"/>
                </a:lnTo>
                <a:lnTo>
                  <a:pt x="1462786" y="312419"/>
                </a:lnTo>
                <a:lnTo>
                  <a:pt x="1462786" y="218693"/>
                </a:lnTo>
                <a:lnTo>
                  <a:pt x="1461252" y="48647"/>
                </a:lnTo>
                <a:lnTo>
                  <a:pt x="1439591" y="13872"/>
                </a:lnTo>
                <a:lnTo>
                  <a:pt x="1414723" y="1668"/>
                </a:lnTo>
                <a:lnTo>
                  <a:pt x="1400302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972559" y="767333"/>
            <a:ext cx="1463040" cy="1239520"/>
          </a:xfrm>
          <a:custGeom>
            <a:avLst/>
            <a:gdLst/>
            <a:ahLst/>
            <a:cxnLst/>
            <a:rect l="l" t="t" r="r" b="b"/>
            <a:pathLst>
              <a:path w="1463039" h="1239520">
                <a:moveTo>
                  <a:pt x="248157" y="62483"/>
                </a:moveTo>
                <a:lnTo>
                  <a:pt x="262030" y="23194"/>
                </a:lnTo>
                <a:lnTo>
                  <a:pt x="296805" y="1533"/>
                </a:lnTo>
                <a:lnTo>
                  <a:pt x="450595" y="0"/>
                </a:lnTo>
                <a:lnTo>
                  <a:pt x="754252" y="0"/>
                </a:lnTo>
                <a:lnTo>
                  <a:pt x="1400302" y="0"/>
                </a:lnTo>
                <a:lnTo>
                  <a:pt x="1414723" y="1668"/>
                </a:lnTo>
                <a:lnTo>
                  <a:pt x="1449276" y="23648"/>
                </a:lnTo>
                <a:lnTo>
                  <a:pt x="1462786" y="218693"/>
                </a:lnTo>
                <a:lnTo>
                  <a:pt x="1462786" y="312419"/>
                </a:lnTo>
                <a:lnTo>
                  <a:pt x="1461117" y="326841"/>
                </a:lnTo>
                <a:lnTo>
                  <a:pt x="1456367" y="340064"/>
                </a:lnTo>
                <a:lnTo>
                  <a:pt x="1427419" y="368742"/>
                </a:lnTo>
                <a:lnTo>
                  <a:pt x="754252" y="374903"/>
                </a:lnTo>
                <a:lnTo>
                  <a:pt x="0" y="1239392"/>
                </a:lnTo>
                <a:lnTo>
                  <a:pt x="450595" y="374903"/>
                </a:lnTo>
                <a:lnTo>
                  <a:pt x="310641" y="374903"/>
                </a:lnTo>
                <a:lnTo>
                  <a:pt x="296220" y="373235"/>
                </a:lnTo>
                <a:lnTo>
                  <a:pt x="261667" y="351255"/>
                </a:lnTo>
                <a:lnTo>
                  <a:pt x="248157" y="312419"/>
                </a:lnTo>
                <a:lnTo>
                  <a:pt x="248157" y="218693"/>
                </a:lnTo>
                <a:lnTo>
                  <a:pt x="248157" y="62483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445000" y="852270"/>
            <a:ext cx="76517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FFE5E5"/>
                </a:solidFill>
                <a:latin typeface="Arial Narrow"/>
                <a:cs typeface="Arial Narrow"/>
              </a:rPr>
              <a:t>Analyt</a:t>
            </a:r>
            <a:r>
              <a:rPr sz="1600" b="1" spc="-15" dirty="0">
                <a:solidFill>
                  <a:srgbClr val="FFE5E5"/>
                </a:solidFill>
                <a:latin typeface="Arial Narrow"/>
                <a:cs typeface="Arial Narrow"/>
              </a:rPr>
              <a:t>i</a:t>
            </a:r>
            <a:r>
              <a:rPr sz="1600" b="1" spc="-10" dirty="0">
                <a:solidFill>
                  <a:srgbClr val="FFE5E5"/>
                </a:solidFill>
                <a:latin typeface="Arial Narrow"/>
                <a:cs typeface="Arial Narrow"/>
              </a:rPr>
              <a:t>cs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203953" y="767333"/>
            <a:ext cx="1308100" cy="1089660"/>
          </a:xfrm>
          <a:custGeom>
            <a:avLst/>
            <a:gdLst/>
            <a:ahLst/>
            <a:cxnLst/>
            <a:rect l="l" t="t" r="r" b="b"/>
            <a:pathLst>
              <a:path w="1308100" h="1089660">
                <a:moveTo>
                  <a:pt x="1152144" y="0"/>
                </a:moveTo>
                <a:lnTo>
                  <a:pt x="708533" y="0"/>
                </a:lnTo>
                <a:lnTo>
                  <a:pt x="48647" y="1533"/>
                </a:lnTo>
                <a:lnTo>
                  <a:pt x="13872" y="23194"/>
                </a:lnTo>
                <a:lnTo>
                  <a:pt x="0" y="62483"/>
                </a:lnTo>
                <a:lnTo>
                  <a:pt x="0" y="312419"/>
                </a:lnTo>
                <a:lnTo>
                  <a:pt x="13509" y="351255"/>
                </a:lnTo>
                <a:lnTo>
                  <a:pt x="48062" y="373235"/>
                </a:lnTo>
                <a:lnTo>
                  <a:pt x="62484" y="374903"/>
                </a:lnTo>
                <a:lnTo>
                  <a:pt x="708533" y="374903"/>
                </a:lnTo>
                <a:lnTo>
                  <a:pt x="1307592" y="1089152"/>
                </a:lnTo>
                <a:lnTo>
                  <a:pt x="1012190" y="374903"/>
                </a:lnTo>
                <a:lnTo>
                  <a:pt x="1165980" y="373370"/>
                </a:lnTo>
                <a:lnTo>
                  <a:pt x="1179261" y="368742"/>
                </a:lnTo>
                <a:lnTo>
                  <a:pt x="1208209" y="340064"/>
                </a:lnTo>
                <a:lnTo>
                  <a:pt x="1214628" y="312419"/>
                </a:lnTo>
                <a:lnTo>
                  <a:pt x="1214628" y="218693"/>
                </a:lnTo>
                <a:lnTo>
                  <a:pt x="1213094" y="48647"/>
                </a:lnTo>
                <a:lnTo>
                  <a:pt x="1191433" y="13872"/>
                </a:lnTo>
                <a:lnTo>
                  <a:pt x="1166565" y="1668"/>
                </a:lnTo>
                <a:lnTo>
                  <a:pt x="1152144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203953" y="767333"/>
            <a:ext cx="1308100" cy="1089660"/>
          </a:xfrm>
          <a:custGeom>
            <a:avLst/>
            <a:gdLst/>
            <a:ahLst/>
            <a:cxnLst/>
            <a:rect l="l" t="t" r="r" b="b"/>
            <a:pathLst>
              <a:path w="1308100" h="1089660">
                <a:moveTo>
                  <a:pt x="0" y="62483"/>
                </a:moveTo>
                <a:lnTo>
                  <a:pt x="13872" y="23194"/>
                </a:lnTo>
                <a:lnTo>
                  <a:pt x="48647" y="1533"/>
                </a:lnTo>
                <a:lnTo>
                  <a:pt x="708533" y="0"/>
                </a:lnTo>
                <a:lnTo>
                  <a:pt x="1012190" y="0"/>
                </a:lnTo>
                <a:lnTo>
                  <a:pt x="1152144" y="0"/>
                </a:lnTo>
                <a:lnTo>
                  <a:pt x="1166565" y="1668"/>
                </a:lnTo>
                <a:lnTo>
                  <a:pt x="1201118" y="23648"/>
                </a:lnTo>
                <a:lnTo>
                  <a:pt x="1214628" y="218693"/>
                </a:lnTo>
                <a:lnTo>
                  <a:pt x="1214628" y="312419"/>
                </a:lnTo>
                <a:lnTo>
                  <a:pt x="1212959" y="326841"/>
                </a:lnTo>
                <a:lnTo>
                  <a:pt x="1208209" y="340064"/>
                </a:lnTo>
                <a:lnTo>
                  <a:pt x="1179261" y="368742"/>
                </a:lnTo>
                <a:lnTo>
                  <a:pt x="1012190" y="374903"/>
                </a:lnTo>
                <a:lnTo>
                  <a:pt x="1307592" y="1089152"/>
                </a:lnTo>
                <a:lnTo>
                  <a:pt x="708533" y="374903"/>
                </a:lnTo>
                <a:lnTo>
                  <a:pt x="62484" y="374903"/>
                </a:lnTo>
                <a:lnTo>
                  <a:pt x="48062" y="373235"/>
                </a:lnTo>
                <a:lnTo>
                  <a:pt x="13509" y="351255"/>
                </a:lnTo>
                <a:lnTo>
                  <a:pt x="0" y="312419"/>
                </a:lnTo>
                <a:lnTo>
                  <a:pt x="0" y="218693"/>
                </a:lnTo>
                <a:lnTo>
                  <a:pt x="0" y="62483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033522" y="4973065"/>
            <a:ext cx="1708785" cy="1130300"/>
          </a:xfrm>
          <a:custGeom>
            <a:avLst/>
            <a:gdLst/>
            <a:ahLst/>
            <a:cxnLst/>
            <a:rect l="l" t="t" r="r" b="b"/>
            <a:pathLst>
              <a:path w="1708785" h="1130300">
                <a:moveTo>
                  <a:pt x="0" y="0"/>
                </a:moveTo>
                <a:lnTo>
                  <a:pt x="696213" y="754887"/>
                </a:lnTo>
                <a:lnTo>
                  <a:pt x="542423" y="756422"/>
                </a:lnTo>
                <a:lnTo>
                  <a:pt x="529142" y="761056"/>
                </a:lnTo>
                <a:lnTo>
                  <a:pt x="500194" y="789744"/>
                </a:lnTo>
                <a:lnTo>
                  <a:pt x="493775" y="817371"/>
                </a:lnTo>
                <a:lnTo>
                  <a:pt x="493775" y="911097"/>
                </a:lnTo>
                <a:lnTo>
                  <a:pt x="495309" y="1081132"/>
                </a:lnTo>
                <a:lnTo>
                  <a:pt x="516970" y="1115907"/>
                </a:lnTo>
                <a:lnTo>
                  <a:pt x="556260" y="1129791"/>
                </a:lnTo>
                <a:lnTo>
                  <a:pt x="999870" y="1129791"/>
                </a:lnTo>
                <a:lnTo>
                  <a:pt x="1659756" y="1128257"/>
                </a:lnTo>
                <a:lnTo>
                  <a:pt x="1694531" y="1106581"/>
                </a:lnTo>
                <a:lnTo>
                  <a:pt x="1708403" y="1067307"/>
                </a:lnTo>
                <a:lnTo>
                  <a:pt x="1708403" y="817371"/>
                </a:lnTo>
                <a:lnTo>
                  <a:pt x="1694894" y="778552"/>
                </a:lnTo>
                <a:lnTo>
                  <a:pt x="1660341" y="756558"/>
                </a:lnTo>
                <a:lnTo>
                  <a:pt x="1645919" y="754887"/>
                </a:lnTo>
                <a:lnTo>
                  <a:pt x="999870" y="754887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033522" y="4973065"/>
            <a:ext cx="1708785" cy="1130300"/>
          </a:xfrm>
          <a:custGeom>
            <a:avLst/>
            <a:gdLst/>
            <a:ahLst/>
            <a:cxnLst/>
            <a:rect l="l" t="t" r="r" b="b"/>
            <a:pathLst>
              <a:path w="1708785" h="1130300">
                <a:moveTo>
                  <a:pt x="493775" y="817371"/>
                </a:moveTo>
                <a:lnTo>
                  <a:pt x="507648" y="778098"/>
                </a:lnTo>
                <a:lnTo>
                  <a:pt x="542423" y="756422"/>
                </a:lnTo>
                <a:lnTo>
                  <a:pt x="696213" y="754887"/>
                </a:lnTo>
                <a:lnTo>
                  <a:pt x="0" y="0"/>
                </a:lnTo>
                <a:lnTo>
                  <a:pt x="999870" y="754887"/>
                </a:lnTo>
                <a:lnTo>
                  <a:pt x="1645919" y="754887"/>
                </a:lnTo>
                <a:lnTo>
                  <a:pt x="1660341" y="756558"/>
                </a:lnTo>
                <a:lnTo>
                  <a:pt x="1694894" y="778552"/>
                </a:lnTo>
                <a:lnTo>
                  <a:pt x="1708403" y="817371"/>
                </a:lnTo>
                <a:lnTo>
                  <a:pt x="1708403" y="911097"/>
                </a:lnTo>
                <a:lnTo>
                  <a:pt x="1708403" y="1067307"/>
                </a:lnTo>
                <a:lnTo>
                  <a:pt x="1706735" y="1081717"/>
                </a:lnTo>
                <a:lnTo>
                  <a:pt x="1684755" y="1116271"/>
                </a:lnTo>
                <a:lnTo>
                  <a:pt x="999870" y="1129791"/>
                </a:lnTo>
                <a:lnTo>
                  <a:pt x="696213" y="1129791"/>
                </a:lnTo>
                <a:lnTo>
                  <a:pt x="556260" y="1129791"/>
                </a:lnTo>
                <a:lnTo>
                  <a:pt x="541838" y="1128121"/>
                </a:lnTo>
                <a:lnTo>
                  <a:pt x="507285" y="1106127"/>
                </a:lnTo>
                <a:lnTo>
                  <a:pt x="493775" y="911097"/>
                </a:lnTo>
                <a:lnTo>
                  <a:pt x="493775" y="817371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527297" y="4973065"/>
            <a:ext cx="1812925" cy="1130300"/>
          </a:xfrm>
          <a:custGeom>
            <a:avLst/>
            <a:gdLst/>
            <a:ahLst/>
            <a:cxnLst/>
            <a:rect l="l" t="t" r="r" b="b"/>
            <a:pathLst>
              <a:path w="1812925" h="1130300">
                <a:moveTo>
                  <a:pt x="1812543" y="0"/>
                </a:moveTo>
                <a:lnTo>
                  <a:pt x="708532" y="754887"/>
                </a:lnTo>
                <a:lnTo>
                  <a:pt x="48647" y="756422"/>
                </a:lnTo>
                <a:lnTo>
                  <a:pt x="35366" y="761056"/>
                </a:lnTo>
                <a:lnTo>
                  <a:pt x="6418" y="789744"/>
                </a:lnTo>
                <a:lnTo>
                  <a:pt x="0" y="817371"/>
                </a:lnTo>
                <a:lnTo>
                  <a:pt x="0" y="911097"/>
                </a:lnTo>
                <a:lnTo>
                  <a:pt x="1533" y="1081132"/>
                </a:lnTo>
                <a:lnTo>
                  <a:pt x="23194" y="1115907"/>
                </a:lnTo>
                <a:lnTo>
                  <a:pt x="62484" y="1129791"/>
                </a:lnTo>
                <a:lnTo>
                  <a:pt x="1012189" y="1129791"/>
                </a:lnTo>
                <a:lnTo>
                  <a:pt x="1165980" y="1128257"/>
                </a:lnTo>
                <a:lnTo>
                  <a:pt x="1200755" y="1106581"/>
                </a:lnTo>
                <a:lnTo>
                  <a:pt x="1214627" y="1067307"/>
                </a:lnTo>
                <a:lnTo>
                  <a:pt x="1214627" y="817371"/>
                </a:lnTo>
                <a:lnTo>
                  <a:pt x="1201118" y="778552"/>
                </a:lnTo>
                <a:lnTo>
                  <a:pt x="1166565" y="756558"/>
                </a:lnTo>
                <a:lnTo>
                  <a:pt x="1152143" y="754887"/>
                </a:lnTo>
                <a:lnTo>
                  <a:pt x="1012189" y="754887"/>
                </a:lnTo>
                <a:lnTo>
                  <a:pt x="1812543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527297" y="4973065"/>
            <a:ext cx="1812925" cy="1130300"/>
          </a:xfrm>
          <a:custGeom>
            <a:avLst/>
            <a:gdLst/>
            <a:ahLst/>
            <a:cxnLst/>
            <a:rect l="l" t="t" r="r" b="b"/>
            <a:pathLst>
              <a:path w="1812925" h="1130300">
                <a:moveTo>
                  <a:pt x="0" y="817371"/>
                </a:moveTo>
                <a:lnTo>
                  <a:pt x="13872" y="778098"/>
                </a:lnTo>
                <a:lnTo>
                  <a:pt x="48647" y="756422"/>
                </a:lnTo>
                <a:lnTo>
                  <a:pt x="708532" y="754887"/>
                </a:lnTo>
                <a:lnTo>
                  <a:pt x="1812543" y="0"/>
                </a:lnTo>
                <a:lnTo>
                  <a:pt x="1012189" y="754887"/>
                </a:lnTo>
                <a:lnTo>
                  <a:pt x="1152143" y="754887"/>
                </a:lnTo>
                <a:lnTo>
                  <a:pt x="1166565" y="756558"/>
                </a:lnTo>
                <a:lnTo>
                  <a:pt x="1201118" y="778552"/>
                </a:lnTo>
                <a:lnTo>
                  <a:pt x="1214627" y="817371"/>
                </a:lnTo>
                <a:lnTo>
                  <a:pt x="1214627" y="911097"/>
                </a:lnTo>
                <a:lnTo>
                  <a:pt x="1214627" y="1067307"/>
                </a:lnTo>
                <a:lnTo>
                  <a:pt x="1212959" y="1081717"/>
                </a:lnTo>
                <a:lnTo>
                  <a:pt x="1190979" y="1116271"/>
                </a:lnTo>
                <a:lnTo>
                  <a:pt x="1012189" y="1129791"/>
                </a:lnTo>
                <a:lnTo>
                  <a:pt x="708532" y="1129791"/>
                </a:lnTo>
                <a:lnTo>
                  <a:pt x="62484" y="1129791"/>
                </a:lnTo>
                <a:lnTo>
                  <a:pt x="48062" y="1128121"/>
                </a:lnTo>
                <a:lnTo>
                  <a:pt x="13509" y="1106127"/>
                </a:lnTo>
                <a:lnTo>
                  <a:pt x="0" y="911097"/>
                </a:lnTo>
                <a:lnTo>
                  <a:pt x="0" y="817371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3751579" y="5814409"/>
            <a:ext cx="76581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A</a:t>
            </a:r>
            <a:r>
              <a:rPr sz="1600" b="1" spc="-5" dirty="0">
                <a:solidFill>
                  <a:srgbClr val="FF0000"/>
                </a:solidFill>
                <a:latin typeface="Arial Narrow"/>
                <a:cs typeface="Arial Narrow"/>
              </a:rPr>
              <a:t>n</a:t>
            </a:r>
            <a:r>
              <a:rPr sz="1600" b="1" spc="-10" dirty="0">
                <a:solidFill>
                  <a:srgbClr val="FF0000"/>
                </a:solidFill>
                <a:latin typeface="Arial Narrow"/>
                <a:cs typeface="Arial Narrow"/>
              </a:rPr>
              <a:t>alytics</a:t>
            </a:r>
            <a:endParaRPr sz="16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7887" y="908303"/>
            <a:ext cx="8265159" cy="5760720"/>
          </a:xfrm>
          <a:custGeom>
            <a:avLst/>
            <a:gdLst/>
            <a:ahLst/>
            <a:cxnLst/>
            <a:rect l="l" t="t" r="r" b="b"/>
            <a:pathLst>
              <a:path w="8265159" h="5760720">
                <a:moveTo>
                  <a:pt x="0" y="5760720"/>
                </a:moveTo>
                <a:lnTo>
                  <a:pt x="8264652" y="5760720"/>
                </a:lnTo>
                <a:lnTo>
                  <a:pt x="8264652" y="0"/>
                </a:lnTo>
                <a:lnTo>
                  <a:pt x="0" y="0"/>
                </a:lnTo>
                <a:lnTo>
                  <a:pt x="0" y="576072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6323" y="1004605"/>
            <a:ext cx="3130550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ts val="2855"/>
              </a:lnSpc>
              <a:buClr>
                <a:srgbClr val="C00000"/>
              </a:buClr>
              <a:buFont typeface="Microsoft Sans Serif"/>
              <a:buChar char="▪"/>
              <a:tabLst>
                <a:tab pos="469900" algn="l"/>
              </a:tabLst>
            </a:pPr>
            <a:r>
              <a:rPr sz="2400" b="1" dirty="0">
                <a:latin typeface="Arial Narrow"/>
                <a:cs typeface="Arial Narrow"/>
              </a:rPr>
              <a:t>A</a:t>
            </a:r>
            <a:r>
              <a:rPr sz="2400" b="1" spc="-10" dirty="0">
                <a:latin typeface="Arial Narrow"/>
                <a:cs typeface="Arial Narrow"/>
              </a:rPr>
              <a:t>p</a:t>
            </a:r>
            <a:r>
              <a:rPr sz="2400" b="1" dirty="0">
                <a:latin typeface="Arial Narrow"/>
                <a:cs typeface="Arial Narrow"/>
              </a:rPr>
              <a:t>plicative</a:t>
            </a:r>
            <a:r>
              <a:rPr sz="2400" b="1" spc="20" dirty="0">
                <a:latin typeface="Arial Narrow"/>
                <a:cs typeface="Arial Narrow"/>
              </a:rPr>
              <a:t> </a:t>
            </a:r>
            <a:r>
              <a:rPr sz="2400" b="1" dirty="0">
                <a:latin typeface="Arial Narrow"/>
                <a:cs typeface="Arial Narrow"/>
              </a:rPr>
              <a:t>E</a:t>
            </a:r>
            <a:r>
              <a:rPr sz="2400" b="1" spc="-10" dirty="0">
                <a:latin typeface="Arial Narrow"/>
                <a:cs typeface="Arial Narrow"/>
              </a:rPr>
              <a:t>x</a:t>
            </a:r>
            <a:r>
              <a:rPr sz="2400" b="1" spc="-5" dirty="0">
                <a:latin typeface="Arial Narrow"/>
                <a:cs typeface="Arial Narrow"/>
              </a:rPr>
              <a:t>ercis</a:t>
            </a:r>
            <a:r>
              <a:rPr sz="2400" b="1" dirty="0">
                <a:latin typeface="Arial Narrow"/>
                <a:cs typeface="Arial Narrow"/>
              </a:rPr>
              <a:t>e</a:t>
            </a:r>
            <a:r>
              <a:rPr sz="2400" b="1" spc="35" dirty="0">
                <a:latin typeface="Arial Narrow"/>
                <a:cs typeface="Arial Narrow"/>
              </a:rPr>
              <a:t> </a:t>
            </a:r>
            <a:r>
              <a:rPr sz="2400" b="1" dirty="0">
                <a:latin typeface="Arial Narrow"/>
                <a:cs typeface="Arial Narrow"/>
              </a:rPr>
              <a:t>6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2255">
              <a:lnSpc>
                <a:spcPct val="100000"/>
              </a:lnSpc>
            </a:pPr>
            <a:r>
              <a:rPr spc="-15" dirty="0"/>
              <a:t>Gro</a:t>
            </a:r>
            <a:r>
              <a:rPr spc="-10" dirty="0"/>
              <a:t>up</a:t>
            </a:r>
            <a:r>
              <a:rPr dirty="0"/>
              <a:t> </a:t>
            </a:r>
            <a:r>
              <a:rPr spc="-40" dirty="0"/>
              <a:t>W</a:t>
            </a:r>
            <a:r>
              <a:rPr spc="-10" dirty="0"/>
              <a:t>ork.</a:t>
            </a:r>
            <a:r>
              <a:rPr spc="-5" dirty="0"/>
              <a:t> D</a:t>
            </a:r>
            <a:r>
              <a:rPr spc="-10" dirty="0"/>
              <a:t>uration</a:t>
            </a:r>
            <a:r>
              <a:rPr dirty="0"/>
              <a:t> </a:t>
            </a:r>
            <a:r>
              <a:rPr spc="-10" dirty="0"/>
              <a:t>60min.</a:t>
            </a:r>
            <a:r>
              <a:rPr spc="-20" dirty="0"/>
              <a:t> </a:t>
            </a:r>
            <a:r>
              <a:rPr spc="-10" dirty="0"/>
              <a:t>S</a:t>
            </a:r>
            <a:r>
              <a:rPr spc="-5" dirty="0"/>
              <a:t>c</a:t>
            </a:r>
            <a:r>
              <a:rPr spc="-10" dirty="0"/>
              <a:t>ore</a:t>
            </a:r>
            <a:r>
              <a:rPr spc="-15" dirty="0"/>
              <a:t> </a:t>
            </a:r>
            <a:r>
              <a:rPr spc="-10" dirty="0"/>
              <a:t>1.0</a:t>
            </a:r>
          </a:p>
          <a:p>
            <a:pPr marL="262255" marR="5080">
              <a:lnSpc>
                <a:spcPct val="100000"/>
              </a:lnSpc>
              <a:spcBef>
                <a:spcPts val="370"/>
              </a:spcBef>
            </a:pPr>
            <a:r>
              <a:rPr b="0" spc="-10" dirty="0">
                <a:latin typeface="Arial Narrow"/>
                <a:cs typeface="Arial Narrow"/>
              </a:rPr>
              <a:t>In</a:t>
            </a:r>
            <a:r>
              <a:rPr b="0" spc="-5" dirty="0">
                <a:latin typeface="Arial Narrow"/>
                <a:cs typeface="Arial Narrow"/>
              </a:rPr>
              <a:t> </a:t>
            </a:r>
            <a:r>
              <a:rPr b="0" spc="-15" dirty="0">
                <a:latin typeface="Arial Narrow"/>
                <a:cs typeface="Arial Narrow"/>
              </a:rPr>
              <a:t>t</a:t>
            </a:r>
            <a:r>
              <a:rPr b="0" spc="-10" dirty="0">
                <a:latin typeface="Arial Narrow"/>
                <a:cs typeface="Arial Narrow"/>
              </a:rPr>
              <a:t>he gi</a:t>
            </a:r>
            <a:r>
              <a:rPr b="0" spc="-5" dirty="0">
                <a:latin typeface="Arial Narrow"/>
                <a:cs typeface="Arial Narrow"/>
              </a:rPr>
              <a:t>v</a:t>
            </a:r>
            <a:r>
              <a:rPr b="0" spc="-10" dirty="0">
                <a:latin typeface="Arial Narrow"/>
                <a:cs typeface="Arial Narrow"/>
              </a:rPr>
              <a:t>en S</a:t>
            </a:r>
            <a:r>
              <a:rPr b="0" spc="-5" dirty="0">
                <a:latin typeface="Arial Narrow"/>
                <a:cs typeface="Arial Narrow"/>
              </a:rPr>
              <a:t>C</a:t>
            </a:r>
            <a:r>
              <a:rPr b="0" spc="-20" dirty="0">
                <a:latin typeface="Arial Narrow"/>
                <a:cs typeface="Arial Narrow"/>
              </a:rPr>
              <a:t>O</a:t>
            </a:r>
            <a:r>
              <a:rPr b="0" spc="-10" dirty="0">
                <a:latin typeface="Arial Narrow"/>
                <a:cs typeface="Arial Narrow"/>
              </a:rPr>
              <a:t>R</a:t>
            </a:r>
            <a:r>
              <a:rPr b="0" spc="5" dirty="0">
                <a:latin typeface="Arial Narrow"/>
                <a:cs typeface="Arial Narrow"/>
              </a:rPr>
              <a:t> </a:t>
            </a:r>
            <a:r>
              <a:rPr b="0" spc="-20" dirty="0">
                <a:latin typeface="Arial Narrow"/>
                <a:cs typeface="Arial Narrow"/>
              </a:rPr>
              <a:t>m</a:t>
            </a:r>
            <a:r>
              <a:rPr b="0" spc="-10" dirty="0">
                <a:latin typeface="Arial Narrow"/>
                <a:cs typeface="Arial Narrow"/>
              </a:rPr>
              <a:t>od</a:t>
            </a:r>
            <a:r>
              <a:rPr b="0" spc="-5" dirty="0">
                <a:latin typeface="Arial Narrow"/>
                <a:cs typeface="Arial Narrow"/>
              </a:rPr>
              <a:t>e</a:t>
            </a:r>
            <a:r>
              <a:rPr b="0" spc="-10" dirty="0">
                <a:latin typeface="Arial Narrow"/>
                <a:cs typeface="Arial Narrow"/>
              </a:rPr>
              <a:t>l</a:t>
            </a:r>
            <a:r>
              <a:rPr b="0" spc="-5" dirty="0">
                <a:latin typeface="Arial Narrow"/>
                <a:cs typeface="Arial Narrow"/>
              </a:rPr>
              <a:t>,</a:t>
            </a:r>
            <a:r>
              <a:rPr b="0" spc="-35" dirty="0">
                <a:latin typeface="Arial Narrow"/>
                <a:cs typeface="Arial Narrow"/>
              </a:rPr>
              <a:t> </a:t>
            </a:r>
            <a:r>
              <a:rPr b="0" spc="-10" dirty="0">
                <a:latin typeface="Arial Narrow"/>
                <a:cs typeface="Arial Narrow"/>
              </a:rPr>
              <a:t>select</a:t>
            </a:r>
            <a:r>
              <a:rPr b="0" spc="-25" dirty="0">
                <a:latin typeface="Arial Narrow"/>
                <a:cs typeface="Arial Narrow"/>
              </a:rPr>
              <a:t> </a:t>
            </a:r>
            <a:r>
              <a:rPr b="0" spc="-10" dirty="0">
                <a:latin typeface="Arial Narrow"/>
                <a:cs typeface="Arial Narrow"/>
              </a:rPr>
              <a:t>an</a:t>
            </a:r>
            <a:r>
              <a:rPr b="0" spc="15" dirty="0">
                <a:latin typeface="Arial Narrow"/>
                <a:cs typeface="Arial Narrow"/>
              </a:rPr>
              <a:t> </a:t>
            </a:r>
            <a:r>
              <a:rPr b="0" spc="-10" dirty="0">
                <a:latin typeface="Arial Narrow"/>
                <a:cs typeface="Arial Narrow"/>
              </a:rPr>
              <a:t>o</a:t>
            </a:r>
            <a:r>
              <a:rPr b="0" spc="-5" dirty="0">
                <a:latin typeface="Arial Narrow"/>
                <a:cs typeface="Arial Narrow"/>
              </a:rPr>
              <a:t>p</a:t>
            </a:r>
            <a:r>
              <a:rPr b="0" spc="-10" dirty="0">
                <a:latin typeface="Arial Narrow"/>
                <a:cs typeface="Arial Narrow"/>
              </a:rPr>
              <a:t>eration</a:t>
            </a:r>
            <a:r>
              <a:rPr b="0" spc="-35" dirty="0">
                <a:latin typeface="Arial Narrow"/>
                <a:cs typeface="Arial Narrow"/>
              </a:rPr>
              <a:t> </a:t>
            </a:r>
            <a:r>
              <a:rPr b="0" spc="-10" dirty="0">
                <a:latin typeface="Arial Narrow"/>
                <a:cs typeface="Arial Narrow"/>
              </a:rPr>
              <a:t>then pro</a:t>
            </a:r>
            <a:r>
              <a:rPr b="0" spc="-5" dirty="0">
                <a:latin typeface="Arial Narrow"/>
                <a:cs typeface="Arial Narrow"/>
              </a:rPr>
              <a:t>p</a:t>
            </a:r>
            <a:r>
              <a:rPr b="0" spc="-10" dirty="0">
                <a:latin typeface="Arial Narrow"/>
                <a:cs typeface="Arial Narrow"/>
              </a:rPr>
              <a:t>o</a:t>
            </a:r>
            <a:r>
              <a:rPr b="0" spc="-5" dirty="0">
                <a:latin typeface="Arial Narrow"/>
                <a:cs typeface="Arial Narrow"/>
              </a:rPr>
              <a:t>s</a:t>
            </a:r>
            <a:r>
              <a:rPr b="0" spc="-10" dirty="0">
                <a:latin typeface="Arial Narrow"/>
                <a:cs typeface="Arial Narrow"/>
              </a:rPr>
              <a:t>e</a:t>
            </a:r>
            <a:r>
              <a:rPr b="0" spc="-40" dirty="0">
                <a:latin typeface="Arial Narrow"/>
                <a:cs typeface="Arial Narrow"/>
              </a:rPr>
              <a:t> </a:t>
            </a:r>
            <a:r>
              <a:rPr b="0" spc="-10" dirty="0">
                <a:latin typeface="Arial Narrow"/>
                <a:cs typeface="Arial Narrow"/>
              </a:rPr>
              <a:t>a</a:t>
            </a:r>
            <a:r>
              <a:rPr b="0" spc="-5" dirty="0">
                <a:latin typeface="Arial Narrow"/>
                <a:cs typeface="Arial Narrow"/>
              </a:rPr>
              <a:t> </a:t>
            </a:r>
            <a:r>
              <a:rPr b="0" spc="-10" dirty="0">
                <a:latin typeface="Arial Narrow"/>
                <a:cs typeface="Arial Narrow"/>
              </a:rPr>
              <a:t>solut</a:t>
            </a:r>
            <a:r>
              <a:rPr b="0" spc="-15" dirty="0">
                <a:latin typeface="Arial Narrow"/>
                <a:cs typeface="Arial Narrow"/>
              </a:rPr>
              <a:t>i</a:t>
            </a:r>
            <a:r>
              <a:rPr b="0" spc="-10" dirty="0">
                <a:latin typeface="Arial Narrow"/>
                <a:cs typeface="Arial Narrow"/>
              </a:rPr>
              <a:t>on</a:t>
            </a:r>
            <a:r>
              <a:rPr b="0" spc="-20" dirty="0">
                <a:latin typeface="Arial Narrow"/>
                <a:cs typeface="Arial Narrow"/>
              </a:rPr>
              <a:t> </a:t>
            </a:r>
            <a:r>
              <a:rPr b="0" spc="-10" dirty="0">
                <a:latin typeface="Arial Narrow"/>
                <a:cs typeface="Arial Narrow"/>
              </a:rPr>
              <a:t>b</a:t>
            </a:r>
            <a:r>
              <a:rPr b="0" spc="-5" dirty="0">
                <a:latin typeface="Arial Narrow"/>
                <a:cs typeface="Arial Narrow"/>
              </a:rPr>
              <a:t>a</a:t>
            </a:r>
            <a:r>
              <a:rPr b="0" spc="-10" dirty="0">
                <a:latin typeface="Arial Narrow"/>
                <a:cs typeface="Arial Narrow"/>
              </a:rPr>
              <a:t>sed</a:t>
            </a:r>
            <a:r>
              <a:rPr b="0" spc="-15" dirty="0">
                <a:latin typeface="Arial Narrow"/>
                <a:cs typeface="Arial Narrow"/>
              </a:rPr>
              <a:t> </a:t>
            </a:r>
            <a:r>
              <a:rPr b="0" spc="-10" dirty="0">
                <a:latin typeface="Arial Narrow"/>
                <a:cs typeface="Arial Narrow"/>
              </a:rPr>
              <a:t>on</a:t>
            </a:r>
            <a:r>
              <a:rPr b="0" spc="-15" dirty="0">
                <a:latin typeface="Arial Narrow"/>
                <a:cs typeface="Arial Narrow"/>
              </a:rPr>
              <a:t> </a:t>
            </a:r>
            <a:r>
              <a:rPr b="0" spc="-10" dirty="0">
                <a:latin typeface="Arial Narrow"/>
                <a:cs typeface="Arial Narrow"/>
              </a:rPr>
              <a:t>Big</a:t>
            </a:r>
            <a:r>
              <a:rPr b="0" spc="-5" dirty="0">
                <a:latin typeface="Arial Narrow"/>
                <a:cs typeface="Arial Narrow"/>
              </a:rPr>
              <a:t> </a:t>
            </a:r>
            <a:r>
              <a:rPr b="0" spc="-10" dirty="0">
                <a:latin typeface="Arial Narrow"/>
                <a:cs typeface="Arial Narrow"/>
              </a:rPr>
              <a:t>D</a:t>
            </a:r>
            <a:r>
              <a:rPr b="0" spc="-5" dirty="0">
                <a:latin typeface="Arial Narrow"/>
                <a:cs typeface="Arial Narrow"/>
              </a:rPr>
              <a:t>a</a:t>
            </a:r>
            <a:r>
              <a:rPr b="0" spc="-10" dirty="0">
                <a:latin typeface="Arial Narrow"/>
                <a:cs typeface="Arial Narrow"/>
              </a:rPr>
              <a:t>ta</a:t>
            </a:r>
            <a:r>
              <a:rPr b="0" spc="-90" dirty="0">
                <a:latin typeface="Arial Narrow"/>
                <a:cs typeface="Arial Narrow"/>
              </a:rPr>
              <a:t> </a:t>
            </a:r>
            <a:r>
              <a:rPr b="0" spc="-10" dirty="0">
                <a:latin typeface="Arial Narrow"/>
                <a:cs typeface="Arial Narrow"/>
              </a:rPr>
              <a:t>A</a:t>
            </a:r>
            <a:r>
              <a:rPr b="0" spc="-5" dirty="0">
                <a:latin typeface="Arial Narrow"/>
                <a:cs typeface="Arial Narrow"/>
              </a:rPr>
              <a:t>n</a:t>
            </a:r>
            <a:r>
              <a:rPr b="0" spc="-10" dirty="0">
                <a:latin typeface="Arial Narrow"/>
                <a:cs typeface="Arial Narrow"/>
              </a:rPr>
              <a:t>al</a:t>
            </a:r>
            <a:r>
              <a:rPr b="0" spc="-5" dirty="0">
                <a:latin typeface="Arial Narrow"/>
                <a:cs typeface="Arial Narrow"/>
              </a:rPr>
              <a:t>yt</a:t>
            </a:r>
            <a:r>
              <a:rPr b="0" spc="-15" dirty="0">
                <a:latin typeface="Arial Narrow"/>
                <a:cs typeface="Arial Narrow"/>
              </a:rPr>
              <a:t>i</a:t>
            </a:r>
            <a:r>
              <a:rPr b="0" spc="-10" dirty="0">
                <a:latin typeface="Arial Narrow"/>
                <a:cs typeface="Arial Narrow"/>
              </a:rPr>
              <a:t>cs</a:t>
            </a:r>
            <a:r>
              <a:rPr b="0" spc="5" dirty="0">
                <a:latin typeface="Arial Narrow"/>
                <a:cs typeface="Arial Narrow"/>
              </a:rPr>
              <a:t> </a:t>
            </a:r>
            <a:r>
              <a:rPr b="0" spc="-10" dirty="0">
                <a:latin typeface="Arial Narrow"/>
                <a:cs typeface="Arial Narrow"/>
              </a:rPr>
              <a:t>following the</a:t>
            </a:r>
            <a:r>
              <a:rPr b="0" spc="-15" dirty="0">
                <a:latin typeface="Arial Narrow"/>
                <a:cs typeface="Arial Narrow"/>
              </a:rPr>
              <a:t> </a:t>
            </a:r>
            <a:r>
              <a:rPr b="0" spc="-10" dirty="0">
                <a:latin typeface="Arial Narrow"/>
                <a:cs typeface="Arial Narrow"/>
              </a:rPr>
              <a:t>following</a:t>
            </a:r>
            <a:r>
              <a:rPr b="0" spc="-20" dirty="0">
                <a:latin typeface="Arial Narrow"/>
                <a:cs typeface="Arial Narrow"/>
              </a:rPr>
              <a:t> </a:t>
            </a:r>
            <a:r>
              <a:rPr b="0" spc="-15" dirty="0">
                <a:latin typeface="Arial Narrow"/>
                <a:cs typeface="Arial Narrow"/>
              </a:rPr>
              <a:t>informatio</a:t>
            </a:r>
            <a:r>
              <a:rPr b="0" spc="-5" dirty="0">
                <a:latin typeface="Arial Narrow"/>
                <a:cs typeface="Arial Narrow"/>
              </a:rPr>
              <a:t>n:</a:t>
            </a:r>
          </a:p>
          <a:p>
            <a:pPr marL="548640" indent="-286385">
              <a:lnSpc>
                <a:spcPct val="100000"/>
              </a:lnSpc>
              <a:spcBef>
                <a:spcPts val="380"/>
              </a:spcBef>
              <a:buFont typeface="Arial Narrow"/>
              <a:buChar char="-"/>
              <a:tabLst>
                <a:tab pos="549910" algn="l"/>
              </a:tabLst>
            </a:pPr>
            <a:r>
              <a:rPr b="0" spc="-20" dirty="0">
                <a:latin typeface="Arial Narrow"/>
                <a:cs typeface="Arial Narrow"/>
              </a:rPr>
              <a:t>O</a:t>
            </a:r>
            <a:r>
              <a:rPr b="0" spc="-10" dirty="0">
                <a:latin typeface="Arial Narrow"/>
                <a:cs typeface="Arial Narrow"/>
              </a:rPr>
              <a:t>peration</a:t>
            </a:r>
            <a:r>
              <a:rPr b="0" spc="-25" dirty="0">
                <a:latin typeface="Arial Narrow"/>
                <a:cs typeface="Arial Narrow"/>
              </a:rPr>
              <a:t> </a:t>
            </a:r>
            <a:r>
              <a:rPr b="0" spc="-10" dirty="0">
                <a:latin typeface="Arial Narrow"/>
                <a:cs typeface="Arial Narrow"/>
              </a:rPr>
              <a:t>in</a:t>
            </a:r>
            <a:r>
              <a:rPr b="0" spc="-5" dirty="0">
                <a:latin typeface="Arial Narrow"/>
                <a:cs typeface="Arial Narrow"/>
              </a:rPr>
              <a:t> </a:t>
            </a:r>
            <a:r>
              <a:rPr b="0" spc="-10" dirty="0">
                <a:latin typeface="Arial Narrow"/>
                <a:cs typeface="Arial Narrow"/>
              </a:rPr>
              <a:t>SCOR</a:t>
            </a:r>
          </a:p>
          <a:p>
            <a:pPr marL="548640" indent="-286385">
              <a:lnSpc>
                <a:spcPct val="100000"/>
              </a:lnSpc>
              <a:spcBef>
                <a:spcPts val="385"/>
              </a:spcBef>
              <a:buFont typeface="Arial Narrow"/>
              <a:buChar char="-"/>
              <a:tabLst>
                <a:tab pos="549910" algn="l"/>
              </a:tabLst>
            </a:pPr>
            <a:r>
              <a:rPr b="0" spc="-20" dirty="0">
                <a:latin typeface="Arial Narrow"/>
                <a:cs typeface="Arial Narrow"/>
              </a:rPr>
              <a:t>O</a:t>
            </a:r>
            <a:r>
              <a:rPr b="0" spc="-10" dirty="0">
                <a:latin typeface="Arial Narrow"/>
                <a:cs typeface="Arial Narrow"/>
              </a:rPr>
              <a:t>b</a:t>
            </a:r>
            <a:r>
              <a:rPr b="0" spc="-15" dirty="0">
                <a:latin typeface="Arial Narrow"/>
                <a:cs typeface="Arial Narrow"/>
              </a:rPr>
              <a:t>je</a:t>
            </a:r>
            <a:r>
              <a:rPr b="0" spc="-5" dirty="0">
                <a:latin typeface="Arial Narrow"/>
                <a:cs typeface="Arial Narrow"/>
              </a:rPr>
              <a:t>ct</a:t>
            </a:r>
            <a:r>
              <a:rPr b="0" spc="-15" dirty="0">
                <a:latin typeface="Arial Narrow"/>
                <a:cs typeface="Arial Narrow"/>
              </a:rPr>
              <a:t>i</a:t>
            </a:r>
            <a:r>
              <a:rPr b="0" spc="-10" dirty="0">
                <a:latin typeface="Arial Narrow"/>
                <a:cs typeface="Arial Narrow"/>
              </a:rPr>
              <a:t>ve</a:t>
            </a:r>
          </a:p>
          <a:p>
            <a:pPr marL="548640" indent="-286385">
              <a:lnSpc>
                <a:spcPct val="100000"/>
              </a:lnSpc>
              <a:spcBef>
                <a:spcPts val="384"/>
              </a:spcBef>
              <a:buFont typeface="Arial Narrow"/>
              <a:buChar char="-"/>
              <a:tabLst>
                <a:tab pos="549910" algn="l"/>
              </a:tabLst>
            </a:pPr>
            <a:r>
              <a:rPr b="0" spc="-10" dirty="0">
                <a:latin typeface="Arial Narrow"/>
                <a:cs typeface="Arial Narrow"/>
              </a:rPr>
              <a:t>D</a:t>
            </a:r>
            <a:r>
              <a:rPr b="0" spc="-5" dirty="0">
                <a:latin typeface="Arial Narrow"/>
                <a:cs typeface="Arial Narrow"/>
              </a:rPr>
              <a:t>a</a:t>
            </a:r>
            <a:r>
              <a:rPr b="0" spc="-10" dirty="0">
                <a:latin typeface="Arial Narrow"/>
                <a:cs typeface="Arial Narrow"/>
              </a:rPr>
              <a:t>ta</a:t>
            </a:r>
            <a:r>
              <a:rPr b="0" spc="-20" dirty="0">
                <a:latin typeface="Arial Narrow"/>
                <a:cs typeface="Arial Narrow"/>
              </a:rPr>
              <a:t> </a:t>
            </a:r>
            <a:r>
              <a:rPr b="0" spc="-10" dirty="0">
                <a:latin typeface="Arial Narrow"/>
                <a:cs typeface="Arial Narrow"/>
              </a:rPr>
              <a:t>S</a:t>
            </a:r>
            <a:r>
              <a:rPr b="0" spc="-5" dirty="0">
                <a:latin typeface="Arial Narrow"/>
                <a:cs typeface="Arial Narrow"/>
              </a:rPr>
              <a:t>o</a:t>
            </a:r>
            <a:r>
              <a:rPr b="0" spc="-10" dirty="0">
                <a:latin typeface="Arial Narrow"/>
                <a:cs typeface="Arial Narrow"/>
              </a:rPr>
              <a:t>urces</a:t>
            </a:r>
          </a:p>
          <a:p>
            <a:pPr marL="249554">
              <a:lnSpc>
                <a:spcPct val="100000"/>
              </a:lnSpc>
              <a:spcBef>
                <a:spcPts val="43"/>
              </a:spcBef>
              <a:buFont typeface="Arial Narrow"/>
              <a:buChar char="-"/>
            </a:pPr>
            <a:endParaRPr sz="2300">
              <a:latin typeface="Times New Roman"/>
              <a:cs typeface="Times New Roman"/>
            </a:endParaRPr>
          </a:p>
          <a:p>
            <a:pPr marL="262255">
              <a:lnSpc>
                <a:spcPct val="100000"/>
              </a:lnSpc>
            </a:pPr>
            <a:r>
              <a:rPr b="0" spc="-10" dirty="0">
                <a:latin typeface="Arial Narrow"/>
                <a:cs typeface="Arial Narrow"/>
              </a:rPr>
              <a:t>F</a:t>
            </a:r>
            <a:r>
              <a:rPr b="0" spc="-5" dirty="0">
                <a:latin typeface="Arial Narrow"/>
                <a:cs typeface="Arial Narrow"/>
              </a:rPr>
              <a:t>or</a:t>
            </a:r>
            <a:r>
              <a:rPr b="0" spc="-10" dirty="0">
                <a:latin typeface="Arial Narrow"/>
                <a:cs typeface="Arial Narrow"/>
              </a:rPr>
              <a:t> e</a:t>
            </a:r>
            <a:r>
              <a:rPr b="0" spc="-5" dirty="0">
                <a:latin typeface="Arial Narrow"/>
                <a:cs typeface="Arial Narrow"/>
              </a:rPr>
              <a:t>x</a:t>
            </a:r>
            <a:r>
              <a:rPr b="0" spc="-10" dirty="0">
                <a:latin typeface="Arial Narrow"/>
                <a:cs typeface="Arial Narrow"/>
              </a:rPr>
              <a:t>ampl</a:t>
            </a:r>
            <a:r>
              <a:rPr b="0" spc="-5" dirty="0">
                <a:latin typeface="Arial Narrow"/>
                <a:cs typeface="Arial Narrow"/>
              </a:rPr>
              <a:t>e:</a:t>
            </a:r>
          </a:p>
          <a:p>
            <a:pPr marL="548640" indent="-286385">
              <a:lnSpc>
                <a:spcPct val="100000"/>
              </a:lnSpc>
              <a:spcBef>
                <a:spcPts val="385"/>
              </a:spcBef>
              <a:buFont typeface="Arial Narrow"/>
              <a:buChar char="-"/>
              <a:tabLst>
                <a:tab pos="549910" algn="l"/>
              </a:tabLst>
            </a:pPr>
            <a:r>
              <a:rPr spc="-10" dirty="0"/>
              <a:t>F</a:t>
            </a:r>
            <a:r>
              <a:rPr spc="-5" dirty="0"/>
              <a:t>u</a:t>
            </a:r>
            <a:r>
              <a:rPr spc="-10" dirty="0"/>
              <a:t>n</a:t>
            </a:r>
            <a:r>
              <a:rPr spc="-5" dirty="0"/>
              <a:t>ct</a:t>
            </a:r>
            <a:r>
              <a:rPr spc="-15" dirty="0"/>
              <a:t>i</a:t>
            </a:r>
            <a:r>
              <a:rPr spc="-10" dirty="0"/>
              <a:t>on</a:t>
            </a:r>
            <a:r>
              <a:rPr spc="-5" dirty="0"/>
              <a:t> </a:t>
            </a:r>
            <a:r>
              <a:rPr spc="-10" dirty="0"/>
              <a:t>in</a:t>
            </a:r>
            <a:r>
              <a:rPr spc="-5" dirty="0"/>
              <a:t> </a:t>
            </a:r>
            <a:r>
              <a:rPr spc="-10" dirty="0"/>
              <a:t>SCO</a:t>
            </a:r>
            <a:r>
              <a:rPr spc="-5" dirty="0"/>
              <a:t>R:</a:t>
            </a:r>
            <a:r>
              <a:rPr dirty="0"/>
              <a:t>  </a:t>
            </a:r>
            <a:r>
              <a:rPr b="0" spc="-10" dirty="0">
                <a:latin typeface="Arial Narrow"/>
                <a:cs typeface="Arial Narrow"/>
              </a:rPr>
              <a:t>Dist</a:t>
            </a:r>
            <a:r>
              <a:rPr b="0" spc="-15" dirty="0">
                <a:latin typeface="Arial Narrow"/>
                <a:cs typeface="Arial Narrow"/>
              </a:rPr>
              <a:t>rib</a:t>
            </a:r>
            <a:r>
              <a:rPr b="0" spc="-10" dirty="0">
                <a:latin typeface="Arial Narrow"/>
                <a:cs typeface="Arial Narrow"/>
              </a:rPr>
              <a:t>ut</a:t>
            </a:r>
            <a:r>
              <a:rPr b="0" spc="-15" dirty="0">
                <a:latin typeface="Arial Narrow"/>
                <a:cs typeface="Arial Narrow"/>
              </a:rPr>
              <a:t>i</a:t>
            </a:r>
            <a:r>
              <a:rPr b="0" spc="-10" dirty="0">
                <a:latin typeface="Arial Narrow"/>
                <a:cs typeface="Arial Narrow"/>
              </a:rPr>
              <a:t>on o</a:t>
            </a:r>
            <a:r>
              <a:rPr b="0" spc="-5" dirty="0">
                <a:latin typeface="Arial Narrow"/>
                <a:cs typeface="Arial Narrow"/>
              </a:rPr>
              <a:t>pt</a:t>
            </a:r>
            <a:r>
              <a:rPr b="0" spc="-15" dirty="0">
                <a:latin typeface="Arial Narrow"/>
                <a:cs typeface="Arial Narrow"/>
              </a:rPr>
              <a:t>imi</a:t>
            </a:r>
            <a:r>
              <a:rPr b="0" spc="-10" dirty="0">
                <a:latin typeface="Arial Narrow"/>
                <a:cs typeface="Arial Narrow"/>
              </a:rPr>
              <a:t>zation</a:t>
            </a:r>
          </a:p>
          <a:p>
            <a:pPr marL="548640" indent="-286385">
              <a:lnSpc>
                <a:spcPct val="100000"/>
              </a:lnSpc>
              <a:spcBef>
                <a:spcPts val="380"/>
              </a:spcBef>
              <a:buFont typeface="Arial Narrow"/>
              <a:buChar char="-"/>
              <a:tabLst>
                <a:tab pos="549910" algn="l"/>
              </a:tabLst>
            </a:pPr>
            <a:r>
              <a:rPr spc="-20" dirty="0"/>
              <a:t>O</a:t>
            </a:r>
            <a:r>
              <a:rPr spc="-10" dirty="0"/>
              <a:t>bjective</a:t>
            </a:r>
            <a:r>
              <a:rPr spc="-15" dirty="0"/>
              <a:t> </a:t>
            </a:r>
            <a:r>
              <a:rPr spc="-5" dirty="0"/>
              <a:t>: </a:t>
            </a:r>
            <a:r>
              <a:rPr b="0" spc="-10" dirty="0">
                <a:latin typeface="Arial Narrow"/>
                <a:cs typeface="Arial Narrow"/>
              </a:rPr>
              <a:t>Pre</a:t>
            </a:r>
            <a:r>
              <a:rPr b="0" spc="-5" dirty="0">
                <a:latin typeface="Arial Narrow"/>
                <a:cs typeface="Arial Narrow"/>
              </a:rPr>
              <a:t>d</a:t>
            </a:r>
            <a:r>
              <a:rPr b="0" spc="-10" dirty="0">
                <a:latin typeface="Arial Narrow"/>
                <a:cs typeface="Arial Narrow"/>
              </a:rPr>
              <a:t>ictive</a:t>
            </a:r>
            <a:r>
              <a:rPr b="0" spc="5" dirty="0">
                <a:latin typeface="Arial Narrow"/>
                <a:cs typeface="Arial Narrow"/>
              </a:rPr>
              <a:t> </a:t>
            </a:r>
            <a:r>
              <a:rPr b="0" spc="-20" dirty="0">
                <a:latin typeface="Arial Narrow"/>
                <a:cs typeface="Arial Narrow"/>
              </a:rPr>
              <a:t>O</a:t>
            </a:r>
            <a:r>
              <a:rPr b="0" spc="-10" dirty="0">
                <a:latin typeface="Arial Narrow"/>
                <a:cs typeface="Arial Narrow"/>
              </a:rPr>
              <a:t>pt</a:t>
            </a:r>
            <a:r>
              <a:rPr b="0" spc="-15" dirty="0">
                <a:latin typeface="Arial Narrow"/>
                <a:cs typeface="Arial Narrow"/>
              </a:rPr>
              <a:t>imi</a:t>
            </a:r>
            <a:r>
              <a:rPr b="0" spc="-10" dirty="0">
                <a:latin typeface="Arial Narrow"/>
                <a:cs typeface="Arial Narrow"/>
              </a:rPr>
              <a:t>zation</a:t>
            </a:r>
          </a:p>
          <a:p>
            <a:pPr marL="548640" indent="-286385">
              <a:lnSpc>
                <a:spcPct val="100000"/>
              </a:lnSpc>
              <a:spcBef>
                <a:spcPts val="395"/>
              </a:spcBef>
              <a:buFont typeface="Arial Narrow"/>
              <a:buChar char="-"/>
              <a:tabLst>
                <a:tab pos="549910" algn="l"/>
              </a:tabLst>
            </a:pPr>
            <a:r>
              <a:rPr spc="-10" dirty="0"/>
              <a:t>D</a:t>
            </a:r>
            <a:r>
              <a:rPr spc="-5" dirty="0"/>
              <a:t>a</a:t>
            </a:r>
            <a:r>
              <a:rPr spc="-10" dirty="0"/>
              <a:t>ta</a:t>
            </a:r>
            <a:r>
              <a:rPr spc="-5" dirty="0"/>
              <a:t> </a:t>
            </a:r>
            <a:r>
              <a:rPr spc="-10" dirty="0"/>
              <a:t>So</a:t>
            </a:r>
            <a:r>
              <a:rPr spc="-5" dirty="0"/>
              <a:t>u</a:t>
            </a:r>
            <a:r>
              <a:rPr spc="-15" dirty="0"/>
              <a:t>r</a:t>
            </a:r>
            <a:r>
              <a:rPr spc="-10" dirty="0"/>
              <a:t>c</a:t>
            </a:r>
            <a:r>
              <a:rPr spc="-5" dirty="0"/>
              <a:t>e</a:t>
            </a:r>
            <a:r>
              <a:rPr spc="-15" dirty="0"/>
              <a:t>s:</a:t>
            </a:r>
          </a:p>
          <a:p>
            <a:pPr marL="1005840" lvl="1" indent="-286385">
              <a:lnSpc>
                <a:spcPct val="100000"/>
              </a:lnSpc>
              <a:spcBef>
                <a:spcPts val="370"/>
              </a:spcBef>
              <a:buFont typeface="Microsoft Sans Serif"/>
              <a:buChar char="▪"/>
              <a:tabLst>
                <a:tab pos="1007110" algn="l"/>
              </a:tabLst>
            </a:pPr>
            <a:r>
              <a:rPr sz="1600" spc="-15" dirty="0">
                <a:latin typeface="Arial Narrow"/>
                <a:cs typeface="Arial Narrow"/>
              </a:rPr>
              <a:t>GP</a:t>
            </a:r>
            <a:r>
              <a:rPr sz="1600" spc="-5" dirty="0">
                <a:latin typeface="Arial Narrow"/>
                <a:cs typeface="Arial Narrow"/>
              </a:rPr>
              <a:t>S,</a:t>
            </a:r>
            <a:endParaRPr sz="1600">
              <a:latin typeface="Arial Narrow"/>
              <a:cs typeface="Arial Narrow"/>
            </a:endParaRPr>
          </a:p>
          <a:p>
            <a:pPr marL="1005840" lvl="1" indent="-286385">
              <a:lnSpc>
                <a:spcPct val="100000"/>
              </a:lnSpc>
              <a:spcBef>
                <a:spcPts val="380"/>
              </a:spcBef>
              <a:buFont typeface="Microsoft Sans Serif"/>
              <a:buChar char="▪"/>
              <a:tabLst>
                <a:tab pos="1007110" algn="l"/>
              </a:tabLst>
            </a:pPr>
            <a:r>
              <a:rPr sz="1600" spc="-10" dirty="0">
                <a:latin typeface="Arial Narrow"/>
                <a:cs typeface="Arial Narrow"/>
              </a:rPr>
              <a:t>History</a:t>
            </a:r>
            <a:r>
              <a:rPr sz="1600" spc="5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o</a:t>
            </a:r>
            <a:r>
              <a:rPr sz="1600" spc="-5" dirty="0">
                <a:latin typeface="Arial Narrow"/>
                <a:cs typeface="Arial Narrow"/>
              </a:rPr>
              <a:t>f</a:t>
            </a:r>
            <a:r>
              <a:rPr sz="1600" spc="-10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v</a:t>
            </a:r>
            <a:r>
              <a:rPr sz="1600" spc="-5" dirty="0">
                <a:latin typeface="Arial Narrow"/>
                <a:cs typeface="Arial Narrow"/>
              </a:rPr>
              <a:t>e</a:t>
            </a:r>
            <a:r>
              <a:rPr sz="1600" spc="-10" dirty="0">
                <a:latin typeface="Arial Narrow"/>
                <a:cs typeface="Arial Narrow"/>
              </a:rPr>
              <a:t>hic</a:t>
            </a:r>
            <a:r>
              <a:rPr sz="1600" spc="-15" dirty="0">
                <a:latin typeface="Arial Narrow"/>
                <a:cs typeface="Arial Narrow"/>
              </a:rPr>
              <a:t>le</a:t>
            </a:r>
            <a:r>
              <a:rPr sz="1600" spc="-5" dirty="0">
                <a:latin typeface="Arial Narrow"/>
                <a:cs typeface="Arial Narrow"/>
              </a:rPr>
              <a:t>s</a:t>
            </a:r>
            <a:r>
              <a:rPr sz="1600" spc="-10" dirty="0">
                <a:latin typeface="Arial Narrow"/>
                <a:cs typeface="Arial Narrow"/>
              </a:rPr>
              <a:t>/D</a:t>
            </a:r>
            <a:r>
              <a:rPr sz="1600" spc="-15" dirty="0">
                <a:latin typeface="Arial Narrow"/>
                <a:cs typeface="Arial Narrow"/>
              </a:rPr>
              <a:t>i</a:t>
            </a:r>
            <a:r>
              <a:rPr sz="1600" spc="-10" dirty="0">
                <a:latin typeface="Arial Narrow"/>
                <a:cs typeface="Arial Narrow"/>
              </a:rPr>
              <a:t>str</a:t>
            </a:r>
            <a:r>
              <a:rPr sz="1600" spc="-15" dirty="0">
                <a:latin typeface="Arial Narrow"/>
                <a:cs typeface="Arial Narrow"/>
              </a:rPr>
              <a:t>i</a:t>
            </a:r>
            <a:r>
              <a:rPr sz="1600" spc="-10" dirty="0">
                <a:latin typeface="Arial Narrow"/>
                <a:cs typeface="Arial Narrow"/>
              </a:rPr>
              <a:t>but</a:t>
            </a:r>
            <a:r>
              <a:rPr sz="1600" spc="-15" dirty="0">
                <a:latin typeface="Arial Narrow"/>
                <a:cs typeface="Arial Narrow"/>
              </a:rPr>
              <a:t>i</a:t>
            </a:r>
            <a:r>
              <a:rPr sz="1600" spc="-10" dirty="0">
                <a:latin typeface="Arial Narrow"/>
                <a:cs typeface="Arial Narrow"/>
              </a:rPr>
              <a:t>on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5" dirty="0">
                <a:latin typeface="Arial Narrow"/>
                <a:cs typeface="Arial Narrow"/>
              </a:rPr>
              <a:t>(ind</a:t>
            </a:r>
            <a:r>
              <a:rPr sz="1600" spc="-5" dirty="0">
                <a:latin typeface="Arial Narrow"/>
                <a:cs typeface="Arial Narrow"/>
              </a:rPr>
              <a:t>e</a:t>
            </a:r>
            <a:r>
              <a:rPr sz="1600" spc="-10" dirty="0">
                <a:latin typeface="Arial Narrow"/>
                <a:cs typeface="Arial Narrow"/>
              </a:rPr>
              <a:t>nt</a:t>
            </a:r>
            <a:r>
              <a:rPr sz="1600" spc="-5" dirty="0">
                <a:latin typeface="Arial Narrow"/>
                <a:cs typeface="Arial Narrow"/>
              </a:rPr>
              <a:t>s,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dura</a:t>
            </a:r>
            <a:r>
              <a:rPr sz="1600" spc="-15" dirty="0">
                <a:latin typeface="Arial Narrow"/>
                <a:cs typeface="Arial Narrow"/>
              </a:rPr>
              <a:t>tion</a:t>
            </a:r>
            <a:r>
              <a:rPr sz="1600" spc="-5" dirty="0">
                <a:latin typeface="Arial Narrow"/>
                <a:cs typeface="Arial Narrow"/>
              </a:rPr>
              <a:t>,</a:t>
            </a:r>
            <a:r>
              <a:rPr sz="1600" spc="-3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de</a:t>
            </a:r>
            <a:r>
              <a:rPr sz="1600" spc="-15" dirty="0">
                <a:latin typeface="Arial Narrow"/>
                <a:cs typeface="Arial Narrow"/>
              </a:rPr>
              <a:t>la</a:t>
            </a:r>
            <a:r>
              <a:rPr sz="1600" spc="-10" dirty="0">
                <a:latin typeface="Arial Narrow"/>
                <a:cs typeface="Arial Narrow"/>
              </a:rPr>
              <a:t>y</a:t>
            </a:r>
            <a:r>
              <a:rPr sz="1600" spc="-5" dirty="0">
                <a:latin typeface="Arial Narrow"/>
                <a:cs typeface="Arial Narrow"/>
              </a:rPr>
              <a:t>s,</a:t>
            </a:r>
            <a:r>
              <a:rPr sz="1600" spc="-2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etc.)</a:t>
            </a:r>
            <a:endParaRPr sz="1600">
              <a:latin typeface="Arial Narrow"/>
              <a:cs typeface="Arial Narrow"/>
            </a:endParaRPr>
          </a:p>
          <a:p>
            <a:pPr marL="1005840" lvl="1" indent="-286385">
              <a:lnSpc>
                <a:spcPct val="100000"/>
              </a:lnSpc>
              <a:spcBef>
                <a:spcPts val="385"/>
              </a:spcBef>
              <a:buFont typeface="Microsoft Sans Serif"/>
              <a:buChar char="▪"/>
              <a:tabLst>
                <a:tab pos="1007110" algn="l"/>
              </a:tabLst>
            </a:pPr>
            <a:r>
              <a:rPr sz="1600" spc="-40" dirty="0">
                <a:latin typeface="Arial Narrow"/>
                <a:cs typeface="Arial Narrow"/>
              </a:rPr>
              <a:t>W</a:t>
            </a:r>
            <a:r>
              <a:rPr sz="1600" spc="-10" dirty="0">
                <a:latin typeface="Arial Narrow"/>
                <a:cs typeface="Arial Narrow"/>
              </a:rPr>
              <a:t>e</a:t>
            </a:r>
            <a:r>
              <a:rPr sz="1600" spc="-5" dirty="0">
                <a:latin typeface="Arial Narrow"/>
                <a:cs typeface="Arial Narrow"/>
              </a:rPr>
              <a:t>a</a:t>
            </a:r>
            <a:r>
              <a:rPr sz="1600" spc="-10" dirty="0">
                <a:latin typeface="Arial Narrow"/>
                <a:cs typeface="Arial Narrow"/>
              </a:rPr>
              <a:t>ther</a:t>
            </a:r>
            <a:r>
              <a:rPr sz="1600" spc="-15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foreca</a:t>
            </a:r>
            <a:r>
              <a:rPr sz="1600" spc="-5" dirty="0">
                <a:latin typeface="Arial Narrow"/>
                <a:cs typeface="Arial Narrow"/>
              </a:rPr>
              <a:t>st</a:t>
            </a:r>
            <a:r>
              <a:rPr sz="1600" spc="-15" dirty="0">
                <a:latin typeface="Arial Narrow"/>
                <a:cs typeface="Arial Narrow"/>
              </a:rPr>
              <a:t>i</a:t>
            </a:r>
            <a:r>
              <a:rPr sz="1600" spc="-10" dirty="0">
                <a:latin typeface="Arial Narrow"/>
                <a:cs typeface="Arial Narrow"/>
              </a:rPr>
              <a:t>ng</a:t>
            </a:r>
            <a:endParaRPr sz="1600">
              <a:latin typeface="Arial Narrow"/>
              <a:cs typeface="Arial Narrow"/>
            </a:endParaRPr>
          </a:p>
          <a:p>
            <a:pPr marL="1005840" lvl="1" indent="-286385">
              <a:lnSpc>
                <a:spcPct val="100000"/>
              </a:lnSpc>
              <a:spcBef>
                <a:spcPts val="384"/>
              </a:spcBef>
              <a:buFont typeface="Microsoft Sans Serif"/>
              <a:buChar char="▪"/>
              <a:tabLst>
                <a:tab pos="1007110" algn="l"/>
              </a:tabLst>
            </a:pPr>
            <a:r>
              <a:rPr sz="1600" spc="-10" dirty="0">
                <a:latin typeface="Arial Narrow"/>
                <a:cs typeface="Arial Narrow"/>
              </a:rPr>
              <a:t>R</a:t>
            </a:r>
            <a:r>
              <a:rPr sz="1600" spc="-5" dirty="0">
                <a:latin typeface="Arial Narrow"/>
                <a:cs typeface="Arial Narrow"/>
              </a:rPr>
              <a:t>F</a:t>
            </a:r>
            <a:r>
              <a:rPr sz="1600" spc="-10" dirty="0">
                <a:latin typeface="Arial Narrow"/>
                <a:cs typeface="Arial Narrow"/>
              </a:rPr>
              <a:t>ID</a:t>
            </a:r>
            <a:endParaRPr sz="1600">
              <a:latin typeface="Arial Narrow"/>
              <a:cs typeface="Arial Narrow"/>
            </a:endParaRPr>
          </a:p>
          <a:p>
            <a:pPr marL="719455">
              <a:lnSpc>
                <a:spcPct val="100000"/>
              </a:lnSpc>
              <a:spcBef>
                <a:spcPts val="384"/>
              </a:spcBef>
              <a:tabLst>
                <a:tab pos="1006475" algn="l"/>
              </a:tabLst>
            </a:pPr>
            <a:r>
              <a:rPr b="0" spc="160" dirty="0">
                <a:latin typeface="Microsoft Sans Serif"/>
                <a:cs typeface="Microsoft Sans Serif"/>
              </a:rPr>
              <a:t>▪	</a:t>
            </a:r>
            <a:r>
              <a:rPr b="0" spc="-15" dirty="0">
                <a:latin typeface="Arial Narrow"/>
                <a:cs typeface="Arial Narrow"/>
              </a:rPr>
              <a:t>…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8204" y="219456"/>
            <a:ext cx="8784590" cy="307975"/>
          </a:xfrm>
          <a:prstGeom prst="rect">
            <a:avLst/>
          </a:prstGeom>
          <a:solidFill>
            <a:srgbClr val="FCEADA"/>
          </a:solidFill>
          <a:ln w="9144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400" b="1" dirty="0">
                <a:latin typeface="Arial Narrow"/>
                <a:cs typeface="Arial Narrow"/>
              </a:rPr>
              <a:t>Big</a:t>
            </a:r>
            <a:r>
              <a:rPr sz="1400" b="1" spc="-5" dirty="0">
                <a:latin typeface="Arial Narrow"/>
                <a:cs typeface="Arial Narrow"/>
              </a:rPr>
              <a:t> </a:t>
            </a:r>
            <a:r>
              <a:rPr sz="1400" b="1" dirty="0">
                <a:latin typeface="Arial Narrow"/>
                <a:cs typeface="Arial Narrow"/>
              </a:rPr>
              <a:t>D</a:t>
            </a:r>
            <a:r>
              <a:rPr sz="1400" b="1" spc="-10" dirty="0">
                <a:latin typeface="Arial Narrow"/>
                <a:cs typeface="Arial Narrow"/>
              </a:rPr>
              <a:t>a</a:t>
            </a:r>
            <a:r>
              <a:rPr sz="1400" b="1" dirty="0">
                <a:latin typeface="Arial Narrow"/>
                <a:cs typeface="Arial Narrow"/>
              </a:rPr>
              <a:t>ta</a:t>
            </a:r>
            <a:r>
              <a:rPr sz="1400" b="1" spc="-35" dirty="0">
                <a:latin typeface="Arial Narrow"/>
                <a:cs typeface="Arial Narrow"/>
              </a:rPr>
              <a:t> </a:t>
            </a:r>
            <a:r>
              <a:rPr sz="1400" b="1" dirty="0">
                <a:latin typeface="Arial Narrow"/>
                <a:cs typeface="Arial Narrow"/>
              </a:rPr>
              <a:t>Analytics</a:t>
            </a:r>
            <a:r>
              <a:rPr sz="1400" b="1" spc="-5" dirty="0">
                <a:latin typeface="Arial Narrow"/>
                <a:cs typeface="Arial Narrow"/>
              </a:rPr>
              <a:t> </a:t>
            </a:r>
            <a:r>
              <a:rPr sz="1400" dirty="0">
                <a:latin typeface="Wingdings"/>
                <a:cs typeface="Wingdings"/>
              </a:rPr>
              <a:t></a:t>
            </a:r>
            <a:r>
              <a:rPr sz="1400" spc="-7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Arial Narrow"/>
                <a:cs typeface="Arial Narrow"/>
              </a:rPr>
              <a:t>Appl</a:t>
            </a:r>
            <a:r>
              <a:rPr sz="1400" b="1" spc="5" dirty="0">
                <a:latin typeface="Arial Narrow"/>
                <a:cs typeface="Arial Narrow"/>
              </a:rPr>
              <a:t>i</a:t>
            </a:r>
            <a:r>
              <a:rPr sz="1400" b="1" spc="-5" dirty="0">
                <a:latin typeface="Arial Narrow"/>
                <a:cs typeface="Arial Narrow"/>
              </a:rPr>
              <a:t>ca</a:t>
            </a:r>
            <a:r>
              <a:rPr sz="1400" b="1" dirty="0">
                <a:latin typeface="Arial Narrow"/>
                <a:cs typeface="Arial Narrow"/>
              </a:rPr>
              <a:t>tions</a:t>
            </a:r>
            <a:r>
              <a:rPr sz="1400" b="1" spc="-15" dirty="0">
                <a:latin typeface="Arial Narrow"/>
                <a:cs typeface="Arial Narrow"/>
              </a:rPr>
              <a:t> </a:t>
            </a:r>
            <a:r>
              <a:rPr sz="1400" b="1" dirty="0">
                <a:latin typeface="Arial Narrow"/>
                <a:cs typeface="Arial Narrow"/>
              </a:rPr>
              <a:t>in</a:t>
            </a:r>
            <a:r>
              <a:rPr sz="1400" b="1" spc="-5" dirty="0">
                <a:latin typeface="Arial Narrow"/>
                <a:cs typeface="Arial Narrow"/>
              </a:rPr>
              <a:t> Manageme</a:t>
            </a:r>
            <a:r>
              <a:rPr sz="1400" b="1" dirty="0">
                <a:latin typeface="Arial Narrow"/>
                <a:cs typeface="Arial Narrow"/>
              </a:rPr>
              <a:t>nt</a:t>
            </a:r>
            <a:r>
              <a:rPr sz="1400" b="1" spc="15" dirty="0">
                <a:latin typeface="Arial Narrow"/>
                <a:cs typeface="Arial Narrow"/>
              </a:rPr>
              <a:t> </a:t>
            </a:r>
            <a:r>
              <a:rPr sz="1400" dirty="0">
                <a:latin typeface="Wingdings"/>
                <a:cs typeface="Wingdings"/>
              </a:rPr>
              <a:t>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Arial Narrow"/>
                <a:cs typeface="Arial Narrow"/>
              </a:rPr>
              <a:t>Supply</a:t>
            </a:r>
            <a:r>
              <a:rPr sz="1400" b="1" spc="-25" dirty="0">
                <a:latin typeface="Arial Narrow"/>
                <a:cs typeface="Arial Narrow"/>
              </a:rPr>
              <a:t> </a:t>
            </a:r>
            <a:r>
              <a:rPr sz="1400" b="1" dirty="0">
                <a:latin typeface="Arial Narrow"/>
                <a:cs typeface="Arial Narrow"/>
              </a:rPr>
              <a:t>Chain</a:t>
            </a:r>
            <a:r>
              <a:rPr sz="1400" b="1" spc="-55" dirty="0">
                <a:latin typeface="Arial Narrow"/>
                <a:cs typeface="Arial Narrow"/>
              </a:rPr>
              <a:t> </a:t>
            </a:r>
            <a:r>
              <a:rPr sz="1400" b="1" dirty="0">
                <a:latin typeface="Arial Narrow"/>
                <a:cs typeface="Arial Narrow"/>
              </a:rPr>
              <a:t>Adv</a:t>
            </a:r>
            <a:r>
              <a:rPr sz="1400" b="1" spc="-10" dirty="0">
                <a:latin typeface="Arial Narrow"/>
                <a:cs typeface="Arial Narrow"/>
              </a:rPr>
              <a:t>a</a:t>
            </a:r>
            <a:r>
              <a:rPr sz="1400" b="1" dirty="0">
                <a:latin typeface="Arial Narrow"/>
                <a:cs typeface="Arial Narrow"/>
              </a:rPr>
              <a:t>n</a:t>
            </a:r>
            <a:r>
              <a:rPr sz="1400" b="1" spc="-5" dirty="0">
                <a:latin typeface="Arial Narrow"/>
                <a:cs typeface="Arial Narrow"/>
              </a:rPr>
              <a:t>ce</a:t>
            </a:r>
            <a:r>
              <a:rPr sz="1400" b="1" dirty="0">
                <a:latin typeface="Arial Narrow"/>
                <a:cs typeface="Arial Narrow"/>
              </a:rPr>
              <a:t>d</a:t>
            </a:r>
            <a:r>
              <a:rPr sz="1400" b="1" spc="-5" dirty="0">
                <a:latin typeface="Arial Narrow"/>
                <a:cs typeface="Arial Narrow"/>
              </a:rPr>
              <a:t> Manageme</a:t>
            </a:r>
            <a:r>
              <a:rPr sz="1400" b="1" dirty="0">
                <a:latin typeface="Arial Narrow"/>
                <a:cs typeface="Arial Narrow"/>
              </a:rPr>
              <a:t>nt</a:t>
            </a:r>
            <a:r>
              <a:rPr sz="1400" b="1" spc="5" dirty="0">
                <a:latin typeface="Arial Narrow"/>
                <a:cs typeface="Arial Narrow"/>
              </a:rPr>
              <a:t> </a:t>
            </a:r>
            <a:r>
              <a:rPr sz="1400" dirty="0">
                <a:latin typeface="Wingdings"/>
                <a:cs typeface="Wingdings"/>
              </a:rPr>
              <a:t></a:t>
            </a:r>
            <a:r>
              <a:rPr sz="1400" spc="-7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Arial Narrow"/>
                <a:cs typeface="Arial Narrow"/>
              </a:rPr>
              <a:t>Appl</a:t>
            </a:r>
            <a:r>
              <a:rPr sz="1400" b="1" spc="5" dirty="0">
                <a:latin typeface="Arial Narrow"/>
                <a:cs typeface="Arial Narrow"/>
              </a:rPr>
              <a:t>i</a:t>
            </a:r>
            <a:r>
              <a:rPr sz="1400" b="1" spc="-5" dirty="0">
                <a:latin typeface="Arial Narrow"/>
                <a:cs typeface="Arial Narrow"/>
              </a:rPr>
              <a:t>ca</a:t>
            </a:r>
            <a:r>
              <a:rPr sz="1400" b="1" dirty="0">
                <a:latin typeface="Arial Narrow"/>
                <a:cs typeface="Arial Narrow"/>
              </a:rPr>
              <a:t>ti</a:t>
            </a:r>
            <a:r>
              <a:rPr sz="1400" b="1" spc="-5" dirty="0">
                <a:latin typeface="Arial Narrow"/>
                <a:cs typeface="Arial Narrow"/>
              </a:rPr>
              <a:t>v</a:t>
            </a:r>
            <a:r>
              <a:rPr sz="1400" b="1" dirty="0">
                <a:latin typeface="Arial Narrow"/>
                <a:cs typeface="Arial Narrow"/>
              </a:rPr>
              <a:t>e</a:t>
            </a:r>
            <a:r>
              <a:rPr sz="1400" b="1" spc="-5" dirty="0">
                <a:latin typeface="Arial Narrow"/>
                <a:cs typeface="Arial Narrow"/>
              </a:rPr>
              <a:t> </a:t>
            </a:r>
            <a:r>
              <a:rPr sz="1400" b="1" dirty="0">
                <a:latin typeface="Arial Narrow"/>
                <a:cs typeface="Arial Narrow"/>
              </a:rPr>
              <a:t>Ex</a:t>
            </a:r>
            <a:r>
              <a:rPr sz="1400" b="1" spc="-5" dirty="0">
                <a:latin typeface="Arial Narrow"/>
                <a:cs typeface="Arial Narrow"/>
              </a:rPr>
              <a:t>e</a:t>
            </a:r>
            <a:r>
              <a:rPr sz="1400" b="1" dirty="0">
                <a:latin typeface="Arial Narrow"/>
                <a:cs typeface="Arial Narrow"/>
              </a:rPr>
              <a:t>r</a:t>
            </a:r>
            <a:r>
              <a:rPr sz="1400" b="1" spc="-10" dirty="0">
                <a:latin typeface="Arial Narrow"/>
                <a:cs typeface="Arial Narrow"/>
              </a:rPr>
              <a:t>c</a:t>
            </a:r>
            <a:r>
              <a:rPr sz="1400" b="1" dirty="0">
                <a:latin typeface="Arial Narrow"/>
                <a:cs typeface="Arial Narrow"/>
              </a:rPr>
              <a:t>ise</a:t>
            </a:r>
            <a:r>
              <a:rPr sz="1400" b="1" spc="15" dirty="0">
                <a:latin typeface="Arial Narrow"/>
                <a:cs typeface="Arial Narrow"/>
              </a:rPr>
              <a:t> </a:t>
            </a:r>
            <a:r>
              <a:rPr sz="1400" b="1" dirty="0">
                <a:latin typeface="Arial Narrow"/>
                <a:cs typeface="Arial Narrow"/>
              </a:rPr>
              <a:t>6</a:t>
            </a:r>
            <a:endParaRPr sz="14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6FC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096549BB46244BA88CA301474A525C" ma:contentTypeVersion="0" ma:contentTypeDescription="Create a new document." ma:contentTypeScope="" ma:versionID="13ed6f0305da4852447e331d27bee6e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967b7be50301903c78f9c39c6fd9a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7EEC2DE-5C8E-40A3-A4E3-604E9735E381}"/>
</file>

<file path=customXml/itemProps2.xml><?xml version="1.0" encoding="utf-8"?>
<ds:datastoreItem xmlns:ds="http://schemas.openxmlformats.org/officeDocument/2006/customXml" ds:itemID="{CCEB4D19-B1CD-40B4-B54A-15BC4DBC616C}"/>
</file>

<file path=customXml/itemProps3.xml><?xml version="1.0" encoding="utf-8"?>
<ds:datastoreItem xmlns:ds="http://schemas.openxmlformats.org/officeDocument/2006/customXml" ds:itemID="{4DDADD01-8024-437B-BA6D-DCDF63FB5A76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5067</Words>
  <Application>Microsoft Office PowerPoint</Application>
  <PresentationFormat>On-screen Show (4:3)</PresentationFormat>
  <Paragraphs>1116</Paragraphs>
  <Slides>106</Slides>
  <Notes>106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6" baseType="lpstr">
      <vt:lpstr>Arial</vt:lpstr>
      <vt:lpstr>Arial Narrow</vt:lpstr>
      <vt:lpstr>Calibri</vt:lpstr>
      <vt:lpstr>Courier New</vt:lpstr>
      <vt:lpstr>Microsoft Sans Serif</vt:lpstr>
      <vt:lpstr>Tahoma</vt:lpstr>
      <vt:lpstr>Times New Roman</vt:lpstr>
      <vt:lpstr>Trebuchet MS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… any 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Samia Gamoura</dc:creator>
  <cp:lastModifiedBy>Bagus Mulyawan</cp:lastModifiedBy>
  <cp:revision>1</cp:revision>
  <dcterms:created xsi:type="dcterms:W3CDTF">2021-08-19T13:37:26Z</dcterms:created>
  <dcterms:modified xsi:type="dcterms:W3CDTF">2021-09-27T06:24:19Z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2019-01-14T00:00:00Z</vt:filetime>
  </property>
  <property fmtid="{D5CDD505-2E9C-101B-9397-08002B2CF9AE}" pid="3" name="LastSaved">
    <vt:filetime>2021-08-19T00:00:00Z</vt:filetime>
  </property>
  <property fmtid="{D5CDD505-2E9C-101B-9397-08002B2CF9AE}" pid="4" name="ContentTypeId">
    <vt:lpwstr>0x01010017096549BB46244BA88CA301474A525C</vt:lpwstr>
  </property>
</Properties>
</file>